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19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4196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18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6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3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media has become an integral part of modern life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Billions of users worldwide generate vast amounts of data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This presentation will explore the importance of metadata analysis in social 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Best Practices for Social Media Metadata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APIs for data extraction to ensure accuracy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Integrate multiple social media platforms for comprehensive insights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Leverage data visualization tools for easy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Social Media Metadata Analysis 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Hootsuite Insights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Sprout Social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Brandwatch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Case Study: Using Social Media Data to Inform Business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Company X uses social media metadata to identify key customer pain points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Adjusts marketing strategy to address these issues, resulting in increased sales and customer satisfaction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Use Social Media Metadata for Content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 high-performing content types (e.g. videos, infographics)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Analyze engagement metrics for future content planning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Optimize content for better engagement through A/B 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Measuring the ROI of Social Media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Assign unique tracking codes to social media ads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analytics tools to track campaign performance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Compare results with non-social media marketing efforts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Improve Social Media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Post high-quality, engaging content (e.g. videos, images)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Encourage audience interactions through comments and discussions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Utilize influencer partnerships for reach expansion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Using Social Media Metadata for Influencer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 key influencers in target niches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Analyze their engagement metrics and follower demographics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Partner with influencers to amplify brand messaging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Use Social Media Metadata for Competitor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Track competitors' social media performance (e.g. reach, engagement)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Analyze their content strategy and audience insights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 opportunities to differentiate your brand's social media presence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Best Practices for Maintaining Social Media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Regularly clean and update data sources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data validation methods to ensure accuracy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Integrate multiple data sources for comprehensive insights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Store and Manage Social Media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Leverage cloud storage solutions (e.g. AWS, Google Cloud)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Utilize social media management tools for data integration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Regularly back up data for disaster recovery purposes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Metadata?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Metadata refers to "data that provides context about other data"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Includes information such as user IDs, post timestamps, and engagement metrics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Essential for understanding social media dynamics and trends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media metadata analysis is essential for understanding audience insights and trends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Practical applications include improved content strategy, engagement optimization, and increased ROI through data-driven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Social Media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Structured data (e.g. user profiles, post metadata)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Unstructured data (e.g. text, images, videos)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Semi-structured data (e.g. comments, hashtags)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Metadata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Enhanced audience insights and targeting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Improved content strategy and engagement optimization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Increased social media ROI through data-driven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Social Media Platforms and Their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Facebook: 2.7 billion monthly active users (2022)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Instagram: 1.2 billion active users (2022)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Twitter: 440 million monthly active users (2022)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Metadata Indicators for Social Media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Engagement metrics (e.g. likes, comments, shares)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Reach and impressions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Follower growth and demographics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How to Collect and Store Social Media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APIs (Application Programming Interfaces) for data extraction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media management tools for data integration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Cloud storage solutions for data archiving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Challenges in Social Media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Data quality issues (e.g. missing or inaccurate metadata)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Scalability challenges with large datasets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Ensuring compliance with social media platform policies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Techniques for Enhancing Social Media Metadata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Data validation and cleaning methods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Missing data imputation strategies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Data standardization techniques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</TotalTime>
  <Words>677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Introduction</vt:lpstr>
      <vt:lpstr>What is Metadata?</vt:lpstr>
      <vt:lpstr>Types of Social Media Data</vt:lpstr>
      <vt:lpstr>Benefits of Metadata Analysis</vt:lpstr>
      <vt:lpstr>Social Media Platforms and Their Data</vt:lpstr>
      <vt:lpstr>Key Metadata Indicators for Social Media Analysis</vt:lpstr>
      <vt:lpstr>How to Collect and Store Social Media Data</vt:lpstr>
      <vt:lpstr>Challenges in Social Media Data Analysis</vt:lpstr>
      <vt:lpstr>Techniques for Enhancing Social Media Metadata Quality</vt:lpstr>
      <vt:lpstr>Best Practices for Social Media Metadata Analysis</vt:lpstr>
      <vt:lpstr>Social Media Metadata Analysis Tools and Platforms</vt:lpstr>
      <vt:lpstr>Case Study: Using Social Media Data to Inform Business Decisions</vt:lpstr>
      <vt:lpstr>How to Use Social Media Metadata for Content Strategy</vt:lpstr>
      <vt:lpstr>Measuring the ROI of Social Media Campaigns</vt:lpstr>
      <vt:lpstr>How to Improve Social Media Engagement</vt:lpstr>
      <vt:lpstr>Using Social Media Metadata for Influencer Marketing</vt:lpstr>
      <vt:lpstr>How to Use Social Media Metadata for Competitor Analysis</vt:lpstr>
      <vt:lpstr>Best Practices for Maintaining Social Media Data Quality</vt:lpstr>
      <vt:lpstr>How to Store and Manage Social Media Data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2</cp:revision>
  <dcterms:created xsi:type="dcterms:W3CDTF">2013-01-27T09:14:16Z</dcterms:created>
  <dcterms:modified xsi:type="dcterms:W3CDTF">2025-05-31T12:48:40Z</dcterms:modified>
  <cp:category/>
</cp:coreProperties>
</file>