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50" d="100"/>
          <a:sy n="150" d="100"/>
        </p:scale>
        <p:origin x="2190" y="13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392846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591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26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044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69422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486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87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35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8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899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49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23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1200"/>
              </a:spcAft>
              <a:defRPr sz="2400"/>
            </a:pPr>
            <a:r>
              <a:rPr dirty="0"/>
              <a:t> Web hacking refers to the practice of exploiting vulnerabilities in web applications to gain unauthorized access or control.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It involves identifying and taking advantage of weaknesses in software, code, or configurations.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This presentation will cover the basics of web hacking.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Web Hacking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1200"/>
              </a:spcAft>
              <a:defRPr sz="2400"/>
            </a:pPr>
            <a:r>
              <a:rPr dirty="0"/>
              <a:t> Vulnerability Detection: Identifying vulnerabilities in web applications, including SQL injection and XSS attacks.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Exploitation: Exploiting identified vulnerabilities to gain unauthorized access or control.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Defense Evasion: Evading defenses implemented by a web application to prevent exploitation.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Web Hacking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1200"/>
              </a:spcAft>
              <a:defRPr sz="2400"/>
            </a:pPr>
            <a:r>
              <a:rPr dirty="0"/>
              <a:t> Reconnaissance: Gathering information about a target web application, including IP addresses and open ports.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Scanning: Using tools like Nmap to scan the target web application for vulnerabilities.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Exploitation: Exploiting identified vulnerabilities using tools like Burp Suite or </a:t>
            </a:r>
            <a:r>
              <a:rPr dirty="0" err="1"/>
              <a:t>SQLmap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Web Hacking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1200"/>
              </a:spcAft>
              <a:defRPr sz="2400"/>
            </a:pPr>
            <a:r>
              <a:rPr dirty="0"/>
              <a:t> SQL Injection: Injecting malicious SQL code to access or modify sensitive data.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XSS: Injecting malicious scripts to steal user data or take control of user sessions.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CSRF: Forcing users to perform unintended actions on a web application.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Web Application Security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1200"/>
              </a:spcAft>
              <a:defRPr sz="2400"/>
            </a:pPr>
            <a:r>
              <a:rPr dirty="0"/>
              <a:t> A process for identifying vulnerabilities in web applications, including SQL injection and XSS attacks.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Helps ensure the security of web applications and prevent exploitation by malicious hackers.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Secure Coding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1200"/>
              </a:spcAft>
              <a:defRPr sz="2400"/>
            </a:pPr>
            <a:r>
              <a:rPr dirty="0"/>
              <a:t> Input Validation: Validate all user input to prevent SQL injection and XSS attacks.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Error Handling: Handle errors securely to prevent sensitive data exposure.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Secure Dependencies: Keep dependencies up-to-date to prevent exploitation of known vulnerabilities.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1200"/>
              </a:spcAft>
              <a:defRPr sz="2400"/>
            </a:pPr>
            <a:r>
              <a:rPr dirty="0"/>
              <a:t> Web hacking is a serious threat to web applications and requires a comprehensive approach to security.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By following secure coding practices, using web application security testing tools, and performing penetration testing, you can help protect your web applications from exploitation by malicious hackers.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Web Application Vulnerabilities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1200"/>
              </a:spcAft>
              <a:defRPr sz="2400"/>
            </a:pPr>
            <a:r>
              <a:rPr dirty="0"/>
              <a:t> SQL Injection: Injecting malicious SQL code to access or modify sensitive data.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Cross-Site Scripting (XSS): Injecting malicious scripts to steal user data or take control of user sessions.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Cross-Site Request Forgery (CSRF): Forcing users to perform unintended actions on a web application.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Web Hacking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1200"/>
              </a:spcAft>
              <a:defRPr sz="2400"/>
            </a:pPr>
            <a:r>
              <a:rPr dirty="0"/>
              <a:t> SQL Injection: Using tools like </a:t>
            </a:r>
            <a:r>
              <a:rPr dirty="0" err="1"/>
              <a:t>SQLmap</a:t>
            </a:r>
            <a:r>
              <a:rPr dirty="0"/>
              <a:t> to automate SQL injection attacks.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XSS: Exploiting vulnerabilities in client-side scripts using tools like </a:t>
            </a:r>
            <a:r>
              <a:rPr dirty="0" err="1"/>
              <a:t>XSStrike</a:t>
            </a:r>
            <a:r>
              <a:rPr dirty="0"/>
              <a:t>.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CSRF: Using tools like Burp Suite to identify and exploit CSRF vulnerabilities.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Web Server Vulnerabilities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1200"/>
              </a:spcAft>
              <a:defRPr sz="2400"/>
            </a:pPr>
            <a:r>
              <a:rPr dirty="0"/>
              <a:t> Apache: Common vulnerabilities include </a:t>
            </a:r>
            <a:r>
              <a:rPr dirty="0" err="1"/>
              <a:t>mod_proxy</a:t>
            </a:r>
            <a:r>
              <a:rPr dirty="0"/>
              <a:t> buffer overflow and Apache HTTP Server 2.x SQL injection.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Nginx: Common vulnerabilities include Nginx PHP-FPM RCE and Nginx HTTP/2 DoS.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IIS: Common vulnerabilities include IIS 6.0 and 7.0 RCE and ASP.NET 4.0 XSS.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Client-Side Vulnerabilities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1200"/>
              </a:spcAft>
              <a:defRPr sz="2400"/>
            </a:pPr>
            <a:r>
              <a:rPr dirty="0"/>
              <a:t> JavaScript: Common vulnerabilities include JavaScript injection and DOM-based XSS.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HTML: Common vulnerabilities include HTML injection and client-side template injection.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CSS: Common vulnerabilities include CSS injection and stylesheet manipulation.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Web Application Firewalls (WAFs)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1200"/>
              </a:spcAft>
              <a:defRPr sz="2400"/>
            </a:pPr>
            <a:r>
              <a:rPr dirty="0"/>
              <a:t> WAFs can help protect against common web hacking techniques.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They work by analyzing incoming traffic and blocking suspicious activity.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Popular WAF solutions include </a:t>
            </a:r>
            <a:r>
              <a:rPr dirty="0" err="1"/>
              <a:t>ModSecurity</a:t>
            </a:r>
            <a:r>
              <a:rPr dirty="0"/>
              <a:t>, OWASP Core Rule Set, and Amazon CloudFront.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Secure Coding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1200"/>
              </a:spcAft>
              <a:defRPr sz="2400"/>
            </a:pPr>
            <a:r>
              <a:rPr dirty="0"/>
              <a:t> Input Validation: Validate all user input to prevent SQL injection and XSS attacks.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Error Handling: Handle errors securely to prevent sensitive data exposure.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Secure Dependencies: Keep dependencies up-to-date to prevent exploitation of known vulnerabilities.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Web Hacking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1200"/>
              </a:spcAft>
              <a:defRPr sz="2400"/>
            </a:pPr>
            <a:r>
              <a:rPr dirty="0"/>
              <a:t> Burp Suite: A comprehensive tool for web hacking, including proxying, scanning, and exploiting vulnerabilities.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</a:t>
            </a:r>
            <a:r>
              <a:rPr dirty="0" err="1"/>
              <a:t>SQLmap</a:t>
            </a:r>
            <a:r>
              <a:rPr dirty="0"/>
              <a:t>: An automated SQL injection tool that can identify and exploit SQL injection vulnerabilities.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OWASP ZAP: A free open-source tool for web application security testing.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Web Hacking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1200"/>
              </a:spcAft>
              <a:defRPr sz="2400"/>
            </a:pPr>
            <a:r>
              <a:rPr dirty="0"/>
              <a:t> Keep software up-to-date to prevent exploitation of known vulnerabilities.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Use secure coding practices, such as input validation and error handling.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Regularly perform web application security testing using tools like Burp Suite or OWASP ZAP.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4</TotalTime>
  <Words>718</Words>
  <Application>Microsoft Office PowerPoint</Application>
  <PresentationFormat>Widescreen</PresentationFormat>
  <Paragraphs>73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Schoolbook</vt:lpstr>
      <vt:lpstr>Wingdings 2</vt:lpstr>
      <vt:lpstr>View</vt:lpstr>
      <vt:lpstr>Introduction</vt:lpstr>
      <vt:lpstr>Web Application Vulnerabilities</vt:lpstr>
      <vt:lpstr>Web Hacking Techniques</vt:lpstr>
      <vt:lpstr>Web Server Vulnerabilities</vt:lpstr>
      <vt:lpstr>Client-Side Vulnerabilities</vt:lpstr>
      <vt:lpstr>Web Application Firewalls (WAFs)</vt:lpstr>
      <vt:lpstr>Secure Coding Practices</vt:lpstr>
      <vt:lpstr>Web Hacking Tools</vt:lpstr>
      <vt:lpstr>Web Hacking Best Practices</vt:lpstr>
      <vt:lpstr>Web Hacking Challenges</vt:lpstr>
      <vt:lpstr>Web Hacking Strategies</vt:lpstr>
      <vt:lpstr>Web Hacking Techniques</vt:lpstr>
      <vt:lpstr>Web Application Security Testing</vt:lpstr>
      <vt:lpstr>Secure Coding Practices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Muhammad Mudassar Yamin</cp:lastModifiedBy>
  <cp:revision>2</cp:revision>
  <dcterms:created xsi:type="dcterms:W3CDTF">2013-01-27T09:14:16Z</dcterms:created>
  <dcterms:modified xsi:type="dcterms:W3CDTF">2025-05-31T12:53:56Z</dcterms:modified>
  <cp:category/>
</cp:coreProperties>
</file>