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62" r:id="rId3"/>
    <p:sldId id="257" r:id="rId4"/>
    <p:sldId id="295" r:id="rId5"/>
    <p:sldId id="261" r:id="rId6"/>
    <p:sldId id="296" r:id="rId7"/>
    <p:sldId id="300" r:id="rId8"/>
    <p:sldId id="301" r:id="rId9"/>
    <p:sldId id="299" r:id="rId10"/>
    <p:sldId id="277" r:id="rId11"/>
    <p:sldId id="309" r:id="rId12"/>
    <p:sldId id="297" r:id="rId13"/>
    <p:sldId id="302" r:id="rId14"/>
    <p:sldId id="303" r:id="rId15"/>
    <p:sldId id="298" r:id="rId16"/>
    <p:sldId id="304" r:id="rId17"/>
    <p:sldId id="305" r:id="rId18"/>
    <p:sldId id="306" r:id="rId19"/>
    <p:sldId id="307" r:id="rId20"/>
    <p:sldId id="308" r:id="rId21"/>
    <p:sldId id="270" r:id="rId2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Playfair Display" panose="00000500000000000000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FE497AA-44E8-455A-928D-1E2571EE2AA5}">
  <a:tblStyle styleId="{DFE497AA-44E8-455A-928D-1E2571EE2A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9ACCA66-42DE-43BE-BED4-3F24C8BE0B5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94660"/>
  </p:normalViewPr>
  <p:slideViewPr>
    <p:cSldViewPr snapToGrid="0">
      <p:cViewPr>
        <p:scale>
          <a:sx n="100" d="100"/>
          <a:sy n="100" d="100"/>
        </p:scale>
        <p:origin x="570" y="-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71677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98702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30766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60064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35922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22698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51499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39725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61752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2363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8845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84435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7454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85800" y="2391863"/>
            <a:ext cx="4126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Playfair Display"/>
              <a:buNone/>
              <a:defRPr sz="48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5" y="3912619"/>
            <a:ext cx="9144000" cy="123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25" y="4977000"/>
            <a:ext cx="9144000" cy="166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 b="0">
                <a:solidFill>
                  <a:srgbClr val="F3F3F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None/>
              <a:defRPr sz="2400" b="0">
                <a:solidFill>
                  <a:srgbClr val="99999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None/>
              <a:defRPr sz="2400" b="0">
                <a:solidFill>
                  <a:srgbClr val="99999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None/>
              <a:defRPr sz="2400" b="0">
                <a:solidFill>
                  <a:srgbClr val="99999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None/>
              <a:defRPr sz="2400" b="0">
                <a:solidFill>
                  <a:srgbClr val="99999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None/>
              <a:defRPr sz="2400" b="0">
                <a:solidFill>
                  <a:srgbClr val="99999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None/>
              <a:defRPr sz="2400" b="0">
                <a:solidFill>
                  <a:srgbClr val="99999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None/>
              <a:defRPr sz="2400" b="0">
                <a:solidFill>
                  <a:srgbClr val="99999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None/>
              <a:defRPr sz="2400" b="0"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1005600" y="1200150"/>
            <a:ext cx="7132800" cy="3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◈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cxnSp>
        <p:nvCxnSpPr>
          <p:cNvPr id="26" name="Google Shape;26;p5"/>
          <p:cNvCxnSpPr/>
          <p:nvPr/>
        </p:nvCxnSpPr>
        <p:spPr>
          <a:xfrm>
            <a:off x="3028650" y="971556"/>
            <a:ext cx="30867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880026" y="1200150"/>
            <a:ext cx="3584100" cy="35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◈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4679875" y="1200150"/>
            <a:ext cx="3584100" cy="35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◈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cxnSp>
        <p:nvCxnSpPr>
          <p:cNvPr id="32" name="Google Shape;32;p6"/>
          <p:cNvCxnSpPr/>
          <p:nvPr/>
        </p:nvCxnSpPr>
        <p:spPr>
          <a:xfrm>
            <a:off x="3028650" y="971556"/>
            <a:ext cx="30867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" name="Google Shape;33;p6"/>
          <p:cNvSpPr/>
          <p:nvPr/>
        </p:nvSpPr>
        <p:spPr>
          <a:xfrm>
            <a:off x="25" y="4977000"/>
            <a:ext cx="9144000" cy="166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body" idx="1"/>
          </p:nvPr>
        </p:nvSpPr>
        <p:spPr>
          <a:xfrm>
            <a:off x="457200" y="4406301"/>
            <a:ext cx="8229600" cy="57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600"/>
              <a:buFont typeface="Playfair Display"/>
              <a:buNone/>
              <a:defRPr sz="1600" i="1">
                <a:latin typeface="Playfair Display"/>
                <a:ea typeface="Playfair Display"/>
                <a:cs typeface="Playfair Display"/>
                <a:sym typeface="Playfair Display"/>
              </a:defRPr>
            </a:lvl1pPr>
          </a:lstStyle>
          <a:p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3028650" y="4406312"/>
            <a:ext cx="30867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4297650" y="4866152"/>
            <a:ext cx="548700" cy="2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Google Shape;53;p10"/>
          <p:cNvCxnSpPr/>
          <p:nvPr/>
        </p:nvCxnSpPr>
        <p:spPr>
          <a:xfrm>
            <a:off x="734700" y="4732556"/>
            <a:ext cx="76746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" name="Google Shape;54;p10"/>
          <p:cNvCxnSpPr/>
          <p:nvPr/>
        </p:nvCxnSpPr>
        <p:spPr>
          <a:xfrm>
            <a:off x="734700" y="410944"/>
            <a:ext cx="76746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ircle">
  <p:cSld name="BLANK_1_1">
    <p:bg>
      <p:bgPr>
        <a:solidFill>
          <a:schemeClr val="accent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2" descr="dark_wood.jpg"/>
          <p:cNvPicPr preferRelativeResize="0"/>
          <p:nvPr/>
        </p:nvPicPr>
        <p:blipFill rotWithShape="1">
          <a:blip r:embed="rId2">
            <a:alphaModFix/>
          </a:blip>
          <a:srcRect r="24998"/>
          <a:stretch/>
        </p:blipFill>
        <p:spPr>
          <a:xfrm>
            <a:off x="2285700" y="285413"/>
            <a:ext cx="4572600" cy="4572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4297650" y="4858089"/>
            <a:ext cx="548700" cy="2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1D1D1B"/>
                </a:solidFill>
              </a:defRPr>
            </a:lvl1pPr>
            <a:lvl2pPr lvl="1">
              <a:buNone/>
              <a:defRPr>
                <a:solidFill>
                  <a:srgbClr val="1D1D1B"/>
                </a:solidFill>
              </a:defRPr>
            </a:lvl2pPr>
            <a:lvl3pPr lvl="2">
              <a:buNone/>
              <a:defRPr>
                <a:solidFill>
                  <a:srgbClr val="1D1D1B"/>
                </a:solidFill>
              </a:defRPr>
            </a:lvl3pPr>
            <a:lvl4pPr lvl="3">
              <a:buNone/>
              <a:defRPr>
                <a:solidFill>
                  <a:srgbClr val="1D1D1B"/>
                </a:solidFill>
              </a:defRPr>
            </a:lvl4pPr>
            <a:lvl5pPr lvl="4">
              <a:buNone/>
              <a:defRPr>
                <a:solidFill>
                  <a:srgbClr val="1D1D1B"/>
                </a:solidFill>
              </a:defRPr>
            </a:lvl5pPr>
            <a:lvl6pPr lvl="5">
              <a:buNone/>
              <a:defRPr>
                <a:solidFill>
                  <a:srgbClr val="1D1D1B"/>
                </a:solidFill>
              </a:defRPr>
            </a:lvl6pPr>
            <a:lvl7pPr lvl="6">
              <a:buNone/>
              <a:defRPr>
                <a:solidFill>
                  <a:srgbClr val="1D1D1B"/>
                </a:solidFill>
              </a:defRPr>
            </a:lvl7pPr>
            <a:lvl8pPr lvl="7">
              <a:buNone/>
              <a:defRPr>
                <a:solidFill>
                  <a:srgbClr val="1D1D1B"/>
                </a:solidFill>
              </a:defRPr>
            </a:lvl8pPr>
            <a:lvl9pPr lvl="8">
              <a:buNone/>
              <a:defRPr>
                <a:solidFill>
                  <a:srgbClr val="1D1D1B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fair Display"/>
              <a:buNone/>
              <a:defRPr sz="32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fair Display"/>
              <a:buNone/>
              <a:defRPr sz="32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fair Display"/>
              <a:buNone/>
              <a:defRPr sz="32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fair Display"/>
              <a:buNone/>
              <a:defRPr sz="32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fair Display"/>
              <a:buNone/>
              <a:defRPr sz="32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fair Display"/>
              <a:buNone/>
              <a:defRPr sz="32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fair Display"/>
              <a:buNone/>
              <a:defRPr sz="32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fair Display"/>
              <a:buNone/>
              <a:defRPr sz="32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fair Display"/>
              <a:buNone/>
              <a:defRPr sz="32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roid Sans"/>
              <a:buChar char="◈"/>
              <a:defRPr sz="2400">
                <a:solidFill>
                  <a:schemeClr val="lt1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roid Sans"/>
              <a:buChar char="○"/>
              <a:defRPr sz="2400">
                <a:solidFill>
                  <a:schemeClr val="lt1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roid Sans"/>
              <a:buChar char="■"/>
              <a:defRPr sz="2400">
                <a:solidFill>
                  <a:schemeClr val="lt1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roid Sans"/>
              <a:buChar char="●"/>
              <a:defRPr sz="2400">
                <a:solidFill>
                  <a:schemeClr val="lt1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roid Sans"/>
              <a:buChar char="○"/>
              <a:defRPr sz="2400">
                <a:solidFill>
                  <a:schemeClr val="lt1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roid Sans"/>
              <a:buChar char="■"/>
              <a:defRPr sz="2400">
                <a:solidFill>
                  <a:schemeClr val="lt1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roid Sans"/>
              <a:buChar char="●"/>
              <a:defRPr sz="2400">
                <a:solidFill>
                  <a:schemeClr val="lt1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roid Sans"/>
              <a:buChar char="○"/>
              <a:defRPr sz="2400">
                <a:solidFill>
                  <a:schemeClr val="lt1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roid Sans"/>
              <a:buChar char="■"/>
              <a:defRPr sz="2400">
                <a:solidFill>
                  <a:schemeClr val="lt1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2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buNone/>
              <a:defRPr sz="12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buNone/>
              <a:defRPr sz="12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buNone/>
              <a:defRPr sz="12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buNone/>
              <a:defRPr sz="12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buNone/>
              <a:defRPr sz="12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buNone/>
              <a:defRPr sz="12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buNone/>
              <a:defRPr sz="12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buNone/>
              <a:defRPr sz="12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5" r:id="rId4"/>
    <p:sldLayoutId id="2147483656" r:id="rId5"/>
    <p:sldLayoutId id="2147483658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201705" y="-154114"/>
            <a:ext cx="6898341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FFFF00"/>
                </a:solidFill>
              </a:rPr>
              <a:t>TUGAS AKHIR DSK</a:t>
            </a:r>
            <a:endParaRPr sz="3200" dirty="0">
              <a:solidFill>
                <a:srgbClr val="FFFF00"/>
              </a:solidFill>
            </a:endParaRPr>
          </a:p>
        </p:txBody>
      </p:sp>
      <p:sp>
        <p:nvSpPr>
          <p:cNvPr id="2" name="Google Shape;86;p14">
            <a:extLst>
              <a:ext uri="{FF2B5EF4-FFF2-40B4-BE49-F238E27FC236}">
                <a16:creationId xmlns:a16="http://schemas.microsoft.com/office/drawing/2014/main" id="{9205C72C-F51E-150E-1412-A38E0EEE2AB8}"/>
              </a:ext>
            </a:extLst>
          </p:cNvPr>
          <p:cNvSpPr txBox="1">
            <a:spLocks/>
          </p:cNvSpPr>
          <p:nvPr/>
        </p:nvSpPr>
        <p:spPr>
          <a:xfrm>
            <a:off x="201705" y="1005686"/>
            <a:ext cx="75065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roid Sans"/>
              <a:buChar char="◈"/>
              <a:defRPr sz="2400" b="0" i="0" u="none" strike="noStrike" cap="none">
                <a:solidFill>
                  <a:schemeClr val="lt1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roid Sans"/>
              <a:buChar char="○"/>
              <a:defRPr sz="2400" b="0" i="0" u="none" strike="noStrike" cap="none">
                <a:solidFill>
                  <a:schemeClr val="lt1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roid Sans"/>
              <a:buChar char="■"/>
              <a:defRPr sz="2400" b="0" i="0" u="none" strike="noStrike" cap="none">
                <a:solidFill>
                  <a:schemeClr val="lt1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roid Sans"/>
              <a:buChar char="●"/>
              <a:defRPr sz="2400" b="0" i="0" u="none" strike="noStrike" cap="none">
                <a:solidFill>
                  <a:schemeClr val="lt1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roid Sans"/>
              <a:buChar char="○"/>
              <a:defRPr sz="2400" b="0" i="0" u="none" strike="noStrike" cap="none">
                <a:solidFill>
                  <a:schemeClr val="lt1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roid Sans"/>
              <a:buChar char="■"/>
              <a:defRPr sz="2400" b="0" i="0" u="none" strike="noStrike" cap="none">
                <a:solidFill>
                  <a:schemeClr val="lt1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roid Sans"/>
              <a:buChar char="●"/>
              <a:defRPr sz="2400" b="0" i="0" u="none" strike="noStrike" cap="none">
                <a:solidFill>
                  <a:schemeClr val="lt1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roid Sans"/>
              <a:buChar char="○"/>
              <a:defRPr sz="2400" b="0" i="0" u="none" strike="noStrike" cap="none">
                <a:solidFill>
                  <a:schemeClr val="lt1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roid Sans"/>
              <a:buChar char="■"/>
              <a:defRPr sz="2400" b="0" i="0" u="none" strike="noStrike" cap="none">
                <a:solidFill>
                  <a:schemeClr val="lt1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pPr marL="0" indent="0">
              <a:buFont typeface="Droid Sans"/>
              <a:buNone/>
            </a:pPr>
            <a:r>
              <a:rPr lang="en-US" sz="3200" b="1" dirty="0"/>
              <a:t>APLIKASI PENAMPIL WAKTU TERKINI</a:t>
            </a:r>
          </a:p>
        </p:txBody>
      </p:sp>
      <p:sp>
        <p:nvSpPr>
          <p:cNvPr id="4" name="Google Shape;87;p14">
            <a:extLst>
              <a:ext uri="{FF2B5EF4-FFF2-40B4-BE49-F238E27FC236}">
                <a16:creationId xmlns:a16="http://schemas.microsoft.com/office/drawing/2014/main" id="{5A7C6613-3698-36E2-3AB4-077D75B42F85}"/>
              </a:ext>
            </a:extLst>
          </p:cNvPr>
          <p:cNvSpPr txBox="1">
            <a:spLocks/>
          </p:cNvSpPr>
          <p:nvPr/>
        </p:nvSpPr>
        <p:spPr>
          <a:xfrm>
            <a:off x="234994" y="1931127"/>
            <a:ext cx="8674012" cy="122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roid Sans"/>
              <a:buChar char="◈"/>
              <a:defRPr sz="2400" b="0" i="0" u="none" strike="noStrike" cap="none">
                <a:solidFill>
                  <a:schemeClr val="lt1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roid Sans"/>
              <a:buChar char="○"/>
              <a:defRPr sz="2400" b="0" i="0" u="none" strike="noStrike" cap="none">
                <a:solidFill>
                  <a:schemeClr val="lt1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roid Sans"/>
              <a:buChar char="■"/>
              <a:defRPr sz="2400" b="0" i="0" u="none" strike="noStrike" cap="none">
                <a:solidFill>
                  <a:schemeClr val="lt1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roid Sans"/>
              <a:buChar char="●"/>
              <a:defRPr sz="2400" b="0" i="0" u="none" strike="noStrike" cap="none">
                <a:solidFill>
                  <a:schemeClr val="lt1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roid Sans"/>
              <a:buChar char="○"/>
              <a:defRPr sz="2400" b="0" i="0" u="none" strike="noStrike" cap="none">
                <a:solidFill>
                  <a:schemeClr val="lt1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roid Sans"/>
              <a:buChar char="■"/>
              <a:defRPr sz="2400" b="0" i="0" u="none" strike="noStrike" cap="none">
                <a:solidFill>
                  <a:schemeClr val="lt1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roid Sans"/>
              <a:buChar char="●"/>
              <a:defRPr sz="2400" b="0" i="0" u="none" strike="noStrike" cap="none">
                <a:solidFill>
                  <a:schemeClr val="lt1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roid Sans"/>
              <a:buChar char="○"/>
              <a:defRPr sz="2400" b="0" i="0" u="none" strike="noStrike" cap="none">
                <a:solidFill>
                  <a:schemeClr val="lt1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roid Sans"/>
              <a:buChar char="■"/>
              <a:defRPr sz="2400" b="0" i="0" u="none" strike="noStrike" cap="none">
                <a:solidFill>
                  <a:schemeClr val="lt1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pPr marL="0" indent="0">
              <a:buFont typeface="Droid Sans"/>
              <a:buNone/>
            </a:pPr>
            <a:r>
              <a:rPr lang="en-ID" dirty="0"/>
              <a:t>Muhammad </a:t>
            </a:r>
            <a:r>
              <a:rPr lang="en-ID" dirty="0" err="1"/>
              <a:t>Musthofa</a:t>
            </a:r>
            <a:r>
              <a:rPr lang="en-ID" dirty="0"/>
              <a:t> </a:t>
            </a:r>
            <a:r>
              <a:rPr lang="en-ID" dirty="0" err="1"/>
              <a:t>Masyhur</a:t>
            </a:r>
            <a:endParaRPr lang="en-ID" dirty="0"/>
          </a:p>
          <a:p>
            <a:pPr marL="0" indent="0">
              <a:buFont typeface="Droid Sans"/>
              <a:buNone/>
            </a:pPr>
            <a:r>
              <a:rPr lang="en-ID" dirty="0"/>
              <a:t>2200018476 |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i</a:t>
            </a:r>
            <a:endParaRPr lang="en-ID" dirty="0"/>
          </a:p>
        </p:txBody>
      </p:sp>
      <p:sp>
        <p:nvSpPr>
          <p:cNvPr id="5" name="Google Shape;87;p14">
            <a:extLst>
              <a:ext uri="{FF2B5EF4-FFF2-40B4-BE49-F238E27FC236}">
                <a16:creationId xmlns:a16="http://schemas.microsoft.com/office/drawing/2014/main" id="{164034B2-9B83-8676-F43F-82DA6392CEDB}"/>
              </a:ext>
            </a:extLst>
          </p:cNvPr>
          <p:cNvSpPr txBox="1">
            <a:spLocks/>
          </p:cNvSpPr>
          <p:nvPr/>
        </p:nvSpPr>
        <p:spPr>
          <a:xfrm>
            <a:off x="201704" y="3919051"/>
            <a:ext cx="9354671" cy="122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roid Sans"/>
              <a:buChar char="◈"/>
              <a:defRPr sz="2400" b="0" i="0" u="none" strike="noStrike" cap="none">
                <a:solidFill>
                  <a:schemeClr val="lt1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roid Sans"/>
              <a:buChar char="○"/>
              <a:defRPr sz="2400" b="0" i="0" u="none" strike="noStrike" cap="none">
                <a:solidFill>
                  <a:schemeClr val="lt1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roid Sans"/>
              <a:buChar char="■"/>
              <a:defRPr sz="2400" b="0" i="0" u="none" strike="noStrike" cap="none">
                <a:solidFill>
                  <a:schemeClr val="lt1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roid Sans"/>
              <a:buChar char="●"/>
              <a:defRPr sz="2400" b="0" i="0" u="none" strike="noStrike" cap="none">
                <a:solidFill>
                  <a:schemeClr val="lt1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roid Sans"/>
              <a:buChar char="○"/>
              <a:defRPr sz="2400" b="0" i="0" u="none" strike="noStrike" cap="none">
                <a:solidFill>
                  <a:schemeClr val="lt1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roid Sans"/>
              <a:buChar char="■"/>
              <a:defRPr sz="2400" b="0" i="0" u="none" strike="noStrike" cap="none">
                <a:solidFill>
                  <a:schemeClr val="lt1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roid Sans"/>
              <a:buChar char="●"/>
              <a:defRPr sz="2400" b="0" i="0" u="none" strike="noStrike" cap="none">
                <a:solidFill>
                  <a:schemeClr val="lt1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roid Sans"/>
              <a:buChar char="○"/>
              <a:defRPr sz="2400" b="0" i="0" u="none" strike="noStrike" cap="none">
                <a:solidFill>
                  <a:schemeClr val="lt1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roid Sans"/>
              <a:buChar char="■"/>
              <a:defRPr sz="2400" b="0" i="0" u="none" strike="noStrike" cap="none">
                <a:solidFill>
                  <a:schemeClr val="lt1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D" dirty="0" err="1">
                <a:solidFill>
                  <a:schemeClr val="tx1"/>
                </a:solidFill>
              </a:rPr>
              <a:t>Github</a:t>
            </a:r>
            <a:r>
              <a:rPr lang="en-ID" dirty="0">
                <a:solidFill>
                  <a:schemeClr val="tx1"/>
                </a:solidFill>
              </a:rPr>
              <a:t>: </a:t>
            </a:r>
            <a:r>
              <a:rPr lang="en-ID" sz="2400" dirty="0">
                <a:solidFill>
                  <a:schemeClr val="tx1"/>
                </a:solidFill>
              </a:rPr>
              <a:t>@muhammadmusthofamasyhur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D" sz="2400" dirty="0">
                <a:solidFill>
                  <a:schemeClr val="tx1"/>
                </a:solidFill>
              </a:rPr>
              <a:t>https://github.com/muhammadmusthofamasyhur/tugasakhirdsk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4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327" name="Google Shape;327;p34"/>
          <p:cNvGrpSpPr/>
          <p:nvPr/>
        </p:nvGrpSpPr>
        <p:grpSpPr>
          <a:xfrm>
            <a:off x="869774" y="731511"/>
            <a:ext cx="7401465" cy="3833738"/>
            <a:chOff x="1177450" y="241631"/>
            <a:chExt cx="6173152" cy="3626190"/>
          </a:xfrm>
        </p:grpSpPr>
        <p:sp>
          <p:nvSpPr>
            <p:cNvPr id="328" name="Google Shape;328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34"/>
            <p:cNvSpPr/>
            <p:nvPr/>
          </p:nvSpPr>
          <p:spPr>
            <a:xfrm>
              <a:off x="1177450" y="3772644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34"/>
            <p:cNvSpPr/>
            <p:nvPr/>
          </p:nvSpPr>
          <p:spPr>
            <a:xfrm>
              <a:off x="1177450" y="3696501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34"/>
            <p:cNvSpPr/>
            <p:nvPr/>
          </p:nvSpPr>
          <p:spPr>
            <a:xfrm>
              <a:off x="3806350" y="3696501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981A0702-DE60-5142-4787-199669739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422" y="946298"/>
            <a:ext cx="5683103" cy="319574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4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327" name="Google Shape;327;p34"/>
          <p:cNvGrpSpPr/>
          <p:nvPr/>
        </p:nvGrpSpPr>
        <p:grpSpPr>
          <a:xfrm>
            <a:off x="869774" y="731511"/>
            <a:ext cx="7401465" cy="3833738"/>
            <a:chOff x="1177450" y="241631"/>
            <a:chExt cx="6173152" cy="3626190"/>
          </a:xfrm>
        </p:grpSpPr>
        <p:sp>
          <p:nvSpPr>
            <p:cNvPr id="328" name="Google Shape;328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34"/>
            <p:cNvSpPr/>
            <p:nvPr/>
          </p:nvSpPr>
          <p:spPr>
            <a:xfrm>
              <a:off x="1177450" y="3772644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34"/>
            <p:cNvSpPr/>
            <p:nvPr/>
          </p:nvSpPr>
          <p:spPr>
            <a:xfrm>
              <a:off x="1177450" y="3696501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34"/>
            <p:cNvSpPr/>
            <p:nvPr/>
          </p:nvSpPr>
          <p:spPr>
            <a:xfrm>
              <a:off x="3806350" y="3696501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66FED818-F5C5-1CAC-6D54-6C45D3E3C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711" y="925523"/>
            <a:ext cx="5822349" cy="329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222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/>
          <p:nvPr/>
        </p:nvSpPr>
        <p:spPr>
          <a:xfrm rot="10800000">
            <a:off x="3492725" y="413550"/>
            <a:ext cx="2158500" cy="14043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774150" y="2109713"/>
            <a:ext cx="7595700" cy="92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Kode Program</a:t>
            </a:r>
            <a:endParaRPr sz="4000" dirty="0"/>
          </a:p>
        </p:txBody>
      </p:sp>
      <p:grpSp>
        <p:nvGrpSpPr>
          <p:cNvPr id="113" name="Google Shape;113;p19"/>
          <p:cNvGrpSpPr/>
          <p:nvPr/>
        </p:nvGrpSpPr>
        <p:grpSpPr>
          <a:xfrm>
            <a:off x="4167682" y="494402"/>
            <a:ext cx="808757" cy="739679"/>
            <a:chOff x="1247825" y="5001950"/>
            <a:chExt cx="443300" cy="428675"/>
          </a:xfrm>
        </p:grpSpPr>
        <p:sp>
          <p:nvSpPr>
            <p:cNvPr id="114" name="Google Shape;114;p19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285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9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285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9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285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9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285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9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285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9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285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19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8303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Kode Program</a:t>
            </a:r>
            <a:endParaRPr dirty="0"/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544AB5-3EB4-6F0D-EFBB-CB10282FD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22" y="1228537"/>
            <a:ext cx="4582164" cy="2686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59101E-82A7-E5BD-7122-261D261FBD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7827" y="1228537"/>
            <a:ext cx="3801005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341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Kode Program</a:t>
            </a:r>
            <a:endParaRPr dirty="0"/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C5FDA8E-6A30-FA24-A57A-D2711CD7E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97" y="1159418"/>
            <a:ext cx="4258269" cy="29626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5B8D366-087E-338B-CE7B-A47F34885E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159418"/>
            <a:ext cx="3991532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333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/>
          <p:nvPr/>
        </p:nvSpPr>
        <p:spPr>
          <a:xfrm rot="10800000">
            <a:off x="3492725" y="413550"/>
            <a:ext cx="2158500" cy="14043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774150" y="2109713"/>
            <a:ext cx="7595700" cy="92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/>
              <a:t>Tangkapan</a:t>
            </a:r>
            <a:r>
              <a:rPr lang="en-US" sz="4000" dirty="0"/>
              <a:t> </a:t>
            </a:r>
            <a:r>
              <a:rPr lang="en-US" sz="4000" dirty="0" err="1"/>
              <a:t>Layar</a:t>
            </a:r>
            <a:endParaRPr sz="4000" dirty="0"/>
          </a:p>
        </p:txBody>
      </p:sp>
      <p:grpSp>
        <p:nvGrpSpPr>
          <p:cNvPr id="113" name="Google Shape;113;p19"/>
          <p:cNvGrpSpPr/>
          <p:nvPr/>
        </p:nvGrpSpPr>
        <p:grpSpPr>
          <a:xfrm>
            <a:off x="4167682" y="494402"/>
            <a:ext cx="808757" cy="739679"/>
            <a:chOff x="1247825" y="5001950"/>
            <a:chExt cx="443300" cy="428675"/>
          </a:xfrm>
        </p:grpSpPr>
        <p:sp>
          <p:nvSpPr>
            <p:cNvPr id="114" name="Google Shape;114;p19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285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9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285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9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285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9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285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9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285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9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285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19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6693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Tangkapan</a:t>
            </a:r>
            <a:r>
              <a:rPr lang="en-US" dirty="0"/>
              <a:t> </a:t>
            </a:r>
            <a:r>
              <a:rPr lang="en-US" dirty="0" err="1"/>
              <a:t>Layar</a:t>
            </a:r>
            <a:endParaRPr dirty="0"/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7E0EE8-5D28-F4FF-83E7-7028494A3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978" y="1176449"/>
            <a:ext cx="5822349" cy="3292453"/>
          </a:xfrm>
          <a:prstGeom prst="rect">
            <a:avLst/>
          </a:prstGeom>
        </p:spPr>
      </p:pic>
      <p:sp>
        <p:nvSpPr>
          <p:cNvPr id="5" name="Google Shape;73;p14">
            <a:extLst>
              <a:ext uri="{FF2B5EF4-FFF2-40B4-BE49-F238E27FC236}">
                <a16:creationId xmlns:a16="http://schemas.microsoft.com/office/drawing/2014/main" id="{2339D65F-6D69-73B8-1CCB-417C4A73BCFF}"/>
              </a:ext>
            </a:extLst>
          </p:cNvPr>
          <p:cNvSpPr txBox="1"/>
          <p:nvPr/>
        </p:nvSpPr>
        <p:spPr>
          <a:xfrm>
            <a:off x="6703327" y="975837"/>
            <a:ext cx="1462479" cy="2108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rPr>
              <a:t>Tampilan</a:t>
            </a:r>
            <a:r>
              <a:rPr lang="en-US" sz="2000" dirty="0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rPr>
              <a:t>luaran</a:t>
            </a:r>
            <a:r>
              <a:rPr lang="en-US" sz="2000" dirty="0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rPr>
              <a:t>dari</a:t>
            </a:r>
            <a:r>
              <a:rPr lang="en-US" sz="2000" dirty="0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rPr>
              <a:t>aplikasi</a:t>
            </a:r>
            <a:r>
              <a:rPr lang="en-US" sz="2000" dirty="0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rPr>
              <a:t>penampil</a:t>
            </a:r>
            <a:r>
              <a:rPr lang="en-US" sz="2000" dirty="0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rPr>
              <a:t>waktu</a:t>
            </a:r>
            <a:r>
              <a:rPr lang="en-US" sz="2000" dirty="0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rPr>
              <a:t>terkini</a:t>
            </a:r>
            <a:endParaRPr sz="2000" dirty="0">
              <a:solidFill>
                <a:srgbClr val="FFFFFF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1517311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Tangkapan</a:t>
            </a:r>
            <a:r>
              <a:rPr lang="en-US" dirty="0"/>
              <a:t> </a:t>
            </a:r>
            <a:r>
              <a:rPr lang="en-US" dirty="0" err="1"/>
              <a:t>Layar</a:t>
            </a:r>
            <a:endParaRPr dirty="0"/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5" name="Google Shape;73;p14">
            <a:extLst>
              <a:ext uri="{FF2B5EF4-FFF2-40B4-BE49-F238E27FC236}">
                <a16:creationId xmlns:a16="http://schemas.microsoft.com/office/drawing/2014/main" id="{2339D65F-6D69-73B8-1CCB-417C4A73BCFF}"/>
              </a:ext>
            </a:extLst>
          </p:cNvPr>
          <p:cNvSpPr txBox="1"/>
          <p:nvPr/>
        </p:nvSpPr>
        <p:spPr>
          <a:xfrm>
            <a:off x="6703327" y="975837"/>
            <a:ext cx="1462479" cy="2108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rPr>
              <a:t>Screenshot coding pada IDE/Editor (EMU8086 </a:t>
            </a:r>
            <a:endParaRPr sz="2000" dirty="0">
              <a:solidFill>
                <a:srgbClr val="FFFFFF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815031-7B52-F69D-0D55-1AF74C7E7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203" y="1141383"/>
            <a:ext cx="6403124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142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Tangkapan</a:t>
            </a:r>
            <a:r>
              <a:rPr lang="en-US" dirty="0"/>
              <a:t> </a:t>
            </a:r>
            <a:r>
              <a:rPr lang="en-US" dirty="0" err="1"/>
              <a:t>Layar</a:t>
            </a:r>
            <a:endParaRPr dirty="0"/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5" name="Google Shape;73;p14">
            <a:extLst>
              <a:ext uri="{FF2B5EF4-FFF2-40B4-BE49-F238E27FC236}">
                <a16:creationId xmlns:a16="http://schemas.microsoft.com/office/drawing/2014/main" id="{2339D65F-6D69-73B8-1CCB-417C4A73BCFF}"/>
              </a:ext>
            </a:extLst>
          </p:cNvPr>
          <p:cNvSpPr txBox="1"/>
          <p:nvPr/>
        </p:nvSpPr>
        <p:spPr>
          <a:xfrm>
            <a:off x="6703327" y="971700"/>
            <a:ext cx="1462479" cy="2108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rPr>
              <a:t>Screenshot coding pada IDE/Editor (EMU8086 </a:t>
            </a:r>
            <a:endParaRPr sz="2000" dirty="0">
              <a:solidFill>
                <a:srgbClr val="FFFFFF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5FE158-4940-A638-0C7B-F98B4AC26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92" y="1139268"/>
            <a:ext cx="6403135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352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Tangkapan</a:t>
            </a:r>
            <a:r>
              <a:rPr lang="en-US" dirty="0"/>
              <a:t> </a:t>
            </a:r>
            <a:r>
              <a:rPr lang="en-US" dirty="0" err="1"/>
              <a:t>Layar</a:t>
            </a:r>
            <a:endParaRPr dirty="0"/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5" name="Google Shape;73;p14">
            <a:extLst>
              <a:ext uri="{FF2B5EF4-FFF2-40B4-BE49-F238E27FC236}">
                <a16:creationId xmlns:a16="http://schemas.microsoft.com/office/drawing/2014/main" id="{2339D65F-6D69-73B8-1CCB-417C4A73BCFF}"/>
              </a:ext>
            </a:extLst>
          </p:cNvPr>
          <p:cNvSpPr txBox="1"/>
          <p:nvPr/>
        </p:nvSpPr>
        <p:spPr>
          <a:xfrm>
            <a:off x="6703327" y="971700"/>
            <a:ext cx="1462479" cy="2108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rPr>
              <a:t>Screenshot coding pada IDE/Editor (EMU8086 </a:t>
            </a:r>
            <a:endParaRPr sz="2000" dirty="0">
              <a:solidFill>
                <a:srgbClr val="FFFFFF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BACAFA-51CE-89A1-9A15-C9792B49B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92" y="1141377"/>
            <a:ext cx="6403135" cy="360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22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/>
          <p:nvPr/>
        </p:nvSpPr>
        <p:spPr>
          <a:xfrm rot="10800000">
            <a:off x="3492725" y="413550"/>
            <a:ext cx="2158500" cy="14043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774150" y="2109713"/>
            <a:ext cx="7595700" cy="92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/>
              <a:t>Deskripsi</a:t>
            </a:r>
            <a:r>
              <a:rPr lang="en-US" sz="4000" dirty="0"/>
              <a:t> </a:t>
            </a:r>
            <a:r>
              <a:rPr lang="en-US" sz="4000" dirty="0" err="1"/>
              <a:t>Aplikasi</a:t>
            </a:r>
            <a:endParaRPr sz="4000" dirty="0"/>
          </a:p>
        </p:txBody>
      </p:sp>
      <p:grpSp>
        <p:nvGrpSpPr>
          <p:cNvPr id="113" name="Google Shape;113;p19"/>
          <p:cNvGrpSpPr/>
          <p:nvPr/>
        </p:nvGrpSpPr>
        <p:grpSpPr>
          <a:xfrm>
            <a:off x="4167682" y="494402"/>
            <a:ext cx="808757" cy="739679"/>
            <a:chOff x="1247825" y="5001950"/>
            <a:chExt cx="443300" cy="428675"/>
          </a:xfrm>
        </p:grpSpPr>
        <p:sp>
          <p:nvSpPr>
            <p:cNvPr id="114" name="Google Shape;114;p19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285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9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285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9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285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9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285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9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285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9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285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19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Tangkapan</a:t>
            </a:r>
            <a:r>
              <a:rPr lang="en-US" dirty="0"/>
              <a:t> </a:t>
            </a:r>
            <a:r>
              <a:rPr lang="en-US" dirty="0" err="1"/>
              <a:t>Layar</a:t>
            </a:r>
            <a:endParaRPr dirty="0"/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5" name="Google Shape;73;p14">
            <a:extLst>
              <a:ext uri="{FF2B5EF4-FFF2-40B4-BE49-F238E27FC236}">
                <a16:creationId xmlns:a16="http://schemas.microsoft.com/office/drawing/2014/main" id="{2339D65F-6D69-73B8-1CCB-417C4A73BCFF}"/>
              </a:ext>
            </a:extLst>
          </p:cNvPr>
          <p:cNvSpPr txBox="1"/>
          <p:nvPr/>
        </p:nvSpPr>
        <p:spPr>
          <a:xfrm>
            <a:off x="6703327" y="971700"/>
            <a:ext cx="1462479" cy="2108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i-FI" sz="2000" dirty="0">
                <a:solidFill>
                  <a:schemeClr val="bg1"/>
                </a:solidFill>
                <a:latin typeface="Droid Sans"/>
              </a:rPr>
              <a:t>Tampilan unggahan halaman projek di Github</a:t>
            </a:r>
            <a:endParaRPr sz="2000" dirty="0">
              <a:solidFill>
                <a:schemeClr val="bg1"/>
              </a:solidFill>
              <a:latin typeface="Droid Sans"/>
              <a:sym typeface="Droid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886654-E0B4-47D9-5A31-845DD2ED2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202" y="1158316"/>
            <a:ext cx="6403125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2027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991850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/>
              <a:t>Terima Kasih</a:t>
            </a:r>
            <a:endParaRPr sz="5400" b="1" dirty="0"/>
          </a:p>
        </p:txBody>
      </p:sp>
      <p:sp>
        <p:nvSpPr>
          <p:cNvPr id="188" name="Google Shape;188;p27"/>
          <p:cNvSpPr txBox="1">
            <a:spLocks noGrp="1"/>
          </p:cNvSpPr>
          <p:nvPr>
            <p:ph type="sldNum" idx="12"/>
          </p:nvPr>
        </p:nvSpPr>
        <p:spPr>
          <a:xfrm>
            <a:off x="4297650" y="4858089"/>
            <a:ext cx="548700" cy="2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Deskripsi Aplikasi</a:t>
            </a:r>
            <a:endParaRPr dirty="0"/>
          </a:p>
        </p:txBody>
      </p:sp>
      <p:sp>
        <p:nvSpPr>
          <p:cNvPr id="73" name="Google Shape;73;p14"/>
          <p:cNvSpPr txBox="1"/>
          <p:nvPr/>
        </p:nvSpPr>
        <p:spPr>
          <a:xfrm>
            <a:off x="1259456" y="1204459"/>
            <a:ext cx="6625087" cy="2108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D" sz="2400" b="1" dirty="0" err="1">
                <a:solidFill>
                  <a:srgbClr val="FFD900"/>
                </a:solidFill>
                <a:latin typeface="Droid Sans"/>
                <a:ea typeface="Droid Sans"/>
                <a:cs typeface="Droid Sans"/>
                <a:sym typeface="Droid Sans"/>
              </a:rPr>
              <a:t>Aplikasi</a:t>
            </a:r>
            <a:r>
              <a:rPr lang="en-ID" sz="2400" b="1" dirty="0">
                <a:solidFill>
                  <a:srgbClr val="FFD900"/>
                </a:solidFill>
                <a:latin typeface="Droid Sans"/>
                <a:ea typeface="Droid Sans"/>
                <a:cs typeface="Droid Sans"/>
                <a:sym typeface="Droid Sans"/>
              </a:rPr>
              <a:t> </a:t>
            </a:r>
            <a:r>
              <a:rPr lang="en-ID" sz="2400" b="1" dirty="0" err="1">
                <a:solidFill>
                  <a:srgbClr val="FFD900"/>
                </a:solidFill>
                <a:latin typeface="Droid Sans"/>
                <a:ea typeface="Droid Sans"/>
                <a:cs typeface="Droid Sans"/>
                <a:sym typeface="Droid Sans"/>
              </a:rPr>
              <a:t>Penampil</a:t>
            </a:r>
            <a:r>
              <a:rPr lang="en-ID" sz="2400" b="1" dirty="0">
                <a:solidFill>
                  <a:srgbClr val="FFD900"/>
                </a:solidFill>
                <a:latin typeface="Droid Sans"/>
                <a:ea typeface="Droid Sans"/>
                <a:cs typeface="Droid Sans"/>
                <a:sym typeface="Droid Sans"/>
              </a:rPr>
              <a:t> Waktu </a:t>
            </a:r>
            <a:r>
              <a:rPr lang="en-ID" sz="2400" b="1" dirty="0" err="1">
                <a:solidFill>
                  <a:srgbClr val="FFD900"/>
                </a:solidFill>
                <a:latin typeface="Droid Sans"/>
                <a:ea typeface="Droid Sans"/>
                <a:cs typeface="Droid Sans"/>
                <a:sym typeface="Droid Sans"/>
              </a:rPr>
              <a:t>Terkini</a:t>
            </a:r>
            <a:endParaRPr lang="en-ID" sz="2400" dirty="0">
              <a:solidFill>
                <a:srgbClr val="FFD900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>
              <a:spcBef>
                <a:spcPts val="600"/>
              </a:spcBef>
            </a:pPr>
            <a:r>
              <a:rPr lang="en-US" sz="2400" dirty="0" err="1">
                <a:solidFill>
                  <a:schemeClr val="bg1"/>
                </a:solidFill>
                <a:latin typeface="Droid Sans"/>
                <a:sym typeface="Source Sans Pro"/>
              </a:rPr>
              <a:t>Sebuah</a:t>
            </a:r>
            <a:r>
              <a:rPr lang="en-US" sz="2400" dirty="0">
                <a:solidFill>
                  <a:schemeClr val="bg1"/>
                </a:solidFill>
                <a:latin typeface="Droid Sans"/>
                <a:sym typeface="Source Sans Pro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Droid Sans"/>
                <a:sym typeface="Source Sans Pro"/>
              </a:rPr>
              <a:t>aplikasi</a:t>
            </a:r>
            <a:r>
              <a:rPr lang="en-US" sz="2400" dirty="0">
                <a:solidFill>
                  <a:schemeClr val="bg1"/>
                </a:solidFill>
                <a:latin typeface="Droid Sans"/>
                <a:sym typeface="Source Sans Pro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Droid Sans"/>
                <a:sym typeface="Source Sans Pro"/>
              </a:rPr>
              <a:t>sederhana</a:t>
            </a:r>
            <a:r>
              <a:rPr lang="en-US" sz="2400" dirty="0">
                <a:solidFill>
                  <a:schemeClr val="bg1"/>
                </a:solidFill>
                <a:latin typeface="Droid Sans"/>
                <a:sym typeface="Source Sans Pro"/>
              </a:rPr>
              <a:t> yang </a:t>
            </a:r>
            <a:r>
              <a:rPr lang="en-US" sz="2400" dirty="0" err="1">
                <a:solidFill>
                  <a:schemeClr val="bg1"/>
                </a:solidFill>
                <a:latin typeface="Droid Sans"/>
                <a:sym typeface="Source Sans Pro"/>
              </a:rPr>
              <a:t>menggunakan</a:t>
            </a:r>
            <a:r>
              <a:rPr lang="en-US" sz="2400" dirty="0">
                <a:solidFill>
                  <a:schemeClr val="bg1"/>
                </a:solidFill>
                <a:latin typeface="Droid Sans"/>
                <a:sym typeface="Source Sans Pro"/>
              </a:rPr>
              <a:t> Bahasa assembly </a:t>
            </a:r>
            <a:r>
              <a:rPr lang="en-US" sz="2400" dirty="0" err="1">
                <a:solidFill>
                  <a:schemeClr val="bg1"/>
                </a:solidFill>
                <a:latin typeface="Droid Sans"/>
                <a:sym typeface="Source Sans Pro"/>
              </a:rPr>
              <a:t>dalam</a:t>
            </a:r>
            <a:r>
              <a:rPr lang="en-US" sz="2400" dirty="0">
                <a:solidFill>
                  <a:schemeClr val="bg1"/>
                </a:solidFill>
                <a:latin typeface="Droid Sans"/>
                <a:sym typeface="Source Sans Pro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Droid Sans"/>
                <a:sym typeface="Source Sans Pro"/>
              </a:rPr>
              <a:t>pemrogramannya</a:t>
            </a:r>
            <a:r>
              <a:rPr lang="en-US" sz="2400" dirty="0">
                <a:solidFill>
                  <a:schemeClr val="bg1"/>
                </a:solidFill>
                <a:latin typeface="Droid Sans"/>
                <a:sym typeface="Source Sans Pro"/>
              </a:rPr>
              <a:t>.</a:t>
            </a:r>
          </a:p>
          <a:p>
            <a:pPr>
              <a:spcBef>
                <a:spcPts val="600"/>
              </a:spcBef>
            </a:pPr>
            <a:endParaRPr lang="en-US" sz="2400" dirty="0">
              <a:solidFill>
                <a:schemeClr val="bg1"/>
              </a:solidFill>
              <a:latin typeface="Droid Sans"/>
              <a:sym typeface="Source Sans Pro"/>
            </a:endParaRPr>
          </a:p>
          <a:p>
            <a:pPr>
              <a:spcBef>
                <a:spcPts val="600"/>
              </a:spcBef>
            </a:pPr>
            <a:r>
              <a:rPr lang="en-US" sz="2400" dirty="0" err="1">
                <a:solidFill>
                  <a:schemeClr val="bg1"/>
                </a:solidFill>
                <a:latin typeface="Droid Sans"/>
                <a:ea typeface="Source Sans Pro"/>
                <a:cs typeface="Source Sans Pro"/>
                <a:sym typeface="Source Sans Pro"/>
              </a:rPr>
              <a:t>Aplikasi</a:t>
            </a:r>
            <a:r>
              <a:rPr lang="en-US" sz="2400" dirty="0">
                <a:solidFill>
                  <a:schemeClr val="bg1"/>
                </a:solidFill>
                <a:latin typeface="Droid Sans"/>
                <a:ea typeface="Source Sans Pro"/>
                <a:cs typeface="Source Sans Pro"/>
                <a:sym typeface="Source Sans Pro"/>
              </a:rPr>
              <a:t> yang </a:t>
            </a:r>
            <a:r>
              <a:rPr lang="en-US" sz="2400" dirty="0" err="1">
                <a:solidFill>
                  <a:schemeClr val="bg1"/>
                </a:solidFill>
                <a:latin typeface="Droid Sans"/>
                <a:ea typeface="Source Sans Pro"/>
                <a:cs typeface="Source Sans Pro"/>
                <a:sym typeface="Source Sans Pro"/>
              </a:rPr>
              <a:t>berfungsi</a:t>
            </a:r>
            <a:r>
              <a:rPr lang="en-US" sz="2400" dirty="0">
                <a:solidFill>
                  <a:schemeClr val="bg1"/>
                </a:solidFill>
                <a:latin typeface="Droid Sans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Droid Sans"/>
                <a:ea typeface="Source Sans Pro"/>
                <a:cs typeface="Source Sans Pro"/>
                <a:sym typeface="Source Sans Pro"/>
              </a:rPr>
              <a:t>untuk</a:t>
            </a:r>
            <a:r>
              <a:rPr lang="en-US" sz="2400" dirty="0">
                <a:solidFill>
                  <a:schemeClr val="bg1"/>
                </a:solidFill>
                <a:latin typeface="Droid Sans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Droid Sans"/>
                <a:ea typeface="Source Sans Pro"/>
                <a:cs typeface="Source Sans Pro"/>
                <a:sym typeface="Source Sans Pro"/>
              </a:rPr>
              <a:t>menampilkan</a:t>
            </a:r>
            <a:r>
              <a:rPr lang="en-US" sz="2400" dirty="0">
                <a:solidFill>
                  <a:schemeClr val="bg1"/>
                </a:solidFill>
                <a:latin typeface="Droid Sans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Droid Sans"/>
                <a:ea typeface="Source Sans Pro"/>
                <a:cs typeface="Source Sans Pro"/>
                <a:sym typeface="Source Sans Pro"/>
              </a:rPr>
              <a:t>waktu</a:t>
            </a:r>
            <a:r>
              <a:rPr lang="en-US" sz="2400" dirty="0">
                <a:solidFill>
                  <a:schemeClr val="bg1"/>
                </a:solidFill>
                <a:latin typeface="Droid Sans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Droid Sans"/>
                <a:ea typeface="Source Sans Pro"/>
                <a:cs typeface="Source Sans Pro"/>
                <a:sym typeface="Source Sans Pro"/>
              </a:rPr>
              <a:t>terkini</a:t>
            </a:r>
            <a:r>
              <a:rPr lang="en-US" sz="2400" dirty="0">
                <a:solidFill>
                  <a:schemeClr val="bg1"/>
                </a:solidFill>
                <a:latin typeface="Droid Sans"/>
                <a:ea typeface="Source Sans Pro"/>
                <a:cs typeface="Source Sans Pro"/>
                <a:sym typeface="Source Sans Pro"/>
              </a:rPr>
              <a:t> yang </a:t>
            </a:r>
            <a:r>
              <a:rPr lang="en-US" sz="2400" dirty="0" err="1">
                <a:solidFill>
                  <a:schemeClr val="bg1"/>
                </a:solidFill>
                <a:latin typeface="Droid Sans"/>
                <a:ea typeface="Source Sans Pro"/>
                <a:cs typeface="Source Sans Pro"/>
                <a:sym typeface="Source Sans Pro"/>
              </a:rPr>
              <a:t>mengacu</a:t>
            </a:r>
            <a:r>
              <a:rPr lang="en-US" sz="2400" dirty="0">
                <a:solidFill>
                  <a:schemeClr val="bg1"/>
                </a:solidFill>
                <a:latin typeface="Droid Sans"/>
                <a:ea typeface="Source Sans Pro"/>
                <a:cs typeface="Source Sans Pro"/>
                <a:sym typeface="Source Sans Pro"/>
              </a:rPr>
              <a:t> pada system </a:t>
            </a:r>
            <a:r>
              <a:rPr lang="en-US" sz="2400" dirty="0" err="1">
                <a:solidFill>
                  <a:schemeClr val="bg1"/>
                </a:solidFill>
                <a:latin typeface="Droid Sans"/>
                <a:ea typeface="Source Sans Pro"/>
                <a:cs typeface="Source Sans Pro"/>
                <a:sym typeface="Source Sans Pro"/>
              </a:rPr>
              <a:t>waktu</a:t>
            </a:r>
            <a:r>
              <a:rPr lang="en-US" sz="2400" dirty="0">
                <a:solidFill>
                  <a:schemeClr val="bg1"/>
                </a:solidFill>
                <a:latin typeface="Droid Sans"/>
                <a:ea typeface="Source Sans Pro"/>
                <a:cs typeface="Source Sans Pro"/>
                <a:sym typeface="Source Sans Pro"/>
              </a:rPr>
              <a:t> yang </a:t>
            </a:r>
            <a:r>
              <a:rPr lang="en-US" sz="2400" dirty="0" err="1">
                <a:solidFill>
                  <a:schemeClr val="bg1"/>
                </a:solidFill>
                <a:latin typeface="Droid Sans"/>
                <a:ea typeface="Source Sans Pro"/>
                <a:cs typeface="Source Sans Pro"/>
                <a:sym typeface="Source Sans Pro"/>
              </a:rPr>
              <a:t>terdapat</a:t>
            </a:r>
            <a:r>
              <a:rPr lang="en-US" sz="2400" dirty="0">
                <a:solidFill>
                  <a:schemeClr val="bg1"/>
                </a:solidFill>
                <a:latin typeface="Droid Sans"/>
                <a:ea typeface="Source Sans Pro"/>
                <a:cs typeface="Source Sans Pro"/>
                <a:sym typeface="Source Sans Pro"/>
              </a:rPr>
              <a:t> pada computer</a:t>
            </a:r>
          </a:p>
          <a:p>
            <a:pPr>
              <a:spcBef>
                <a:spcPts val="600"/>
              </a:spcBef>
            </a:pPr>
            <a:endParaRPr lang="en-US" sz="2400" dirty="0">
              <a:solidFill>
                <a:schemeClr val="bg1"/>
              </a:solidFill>
              <a:latin typeface="Droid Sans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76" name="Google Shape;76;p14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/>
          <p:nvPr/>
        </p:nvSpPr>
        <p:spPr>
          <a:xfrm rot="10800000">
            <a:off x="3492725" y="413550"/>
            <a:ext cx="2158500" cy="14043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774150" y="2109713"/>
            <a:ext cx="7595700" cy="92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Fitur-Fitur </a:t>
            </a:r>
            <a:r>
              <a:rPr lang="en-US" sz="4000" dirty="0" err="1"/>
              <a:t>Aplikasi</a:t>
            </a:r>
            <a:endParaRPr sz="4000" dirty="0"/>
          </a:p>
        </p:txBody>
      </p:sp>
      <p:grpSp>
        <p:nvGrpSpPr>
          <p:cNvPr id="113" name="Google Shape;113;p19"/>
          <p:cNvGrpSpPr/>
          <p:nvPr/>
        </p:nvGrpSpPr>
        <p:grpSpPr>
          <a:xfrm>
            <a:off x="4167682" y="494402"/>
            <a:ext cx="808757" cy="739679"/>
            <a:chOff x="1247825" y="5001950"/>
            <a:chExt cx="443300" cy="428675"/>
          </a:xfrm>
        </p:grpSpPr>
        <p:sp>
          <p:nvSpPr>
            <p:cNvPr id="114" name="Google Shape;114;p19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285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9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285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9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285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9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285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9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285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9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285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19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719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Fitur-Fitur </a:t>
            </a:r>
            <a:r>
              <a:rPr lang="en-US" dirty="0" err="1"/>
              <a:t>Aplikasi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1005600" y="1200150"/>
            <a:ext cx="7132800" cy="3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◈"/>
            </a:pPr>
            <a:r>
              <a:rPr lang="en" dirty="0"/>
              <a:t>Menampilkan waktu saat ini dengan tepat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◈"/>
            </a:pPr>
            <a:r>
              <a:rPr lang="en" dirty="0"/>
              <a:t>Menampilkan waktu dalam format 24 jam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◈"/>
            </a:pPr>
            <a:r>
              <a:rPr lang="en" dirty="0"/>
              <a:t>Tampilan waktu digital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◈"/>
            </a:pPr>
            <a:r>
              <a:rPr lang="en" dirty="0"/>
              <a:t>Tampilan lengkap mulai dari jam, menit, dan detik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/>
          <p:nvPr/>
        </p:nvSpPr>
        <p:spPr>
          <a:xfrm rot="10800000">
            <a:off x="3492725" y="413550"/>
            <a:ext cx="2158500" cy="14043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774150" y="2109713"/>
            <a:ext cx="7595700" cy="92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Alur </a:t>
            </a:r>
            <a:r>
              <a:rPr lang="en-US" sz="4000" dirty="0" err="1"/>
              <a:t>Kerja</a:t>
            </a:r>
            <a:endParaRPr sz="4000" dirty="0"/>
          </a:p>
        </p:txBody>
      </p:sp>
      <p:grpSp>
        <p:nvGrpSpPr>
          <p:cNvPr id="113" name="Google Shape;113;p19"/>
          <p:cNvGrpSpPr/>
          <p:nvPr/>
        </p:nvGrpSpPr>
        <p:grpSpPr>
          <a:xfrm>
            <a:off x="4167682" y="494402"/>
            <a:ext cx="808757" cy="739679"/>
            <a:chOff x="1247825" y="5001950"/>
            <a:chExt cx="443300" cy="428675"/>
          </a:xfrm>
        </p:grpSpPr>
        <p:sp>
          <p:nvSpPr>
            <p:cNvPr id="114" name="Google Shape;114;p19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285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9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285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9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285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9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285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9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285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9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285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19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8345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A517F0-E23E-222D-2D1F-7FDE27E1DD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4" name="Google Shape;73;p14">
            <a:extLst>
              <a:ext uri="{FF2B5EF4-FFF2-40B4-BE49-F238E27FC236}">
                <a16:creationId xmlns:a16="http://schemas.microsoft.com/office/drawing/2014/main" id="{0BB28D5D-612B-D84D-ECD2-BC46E89F7C73}"/>
              </a:ext>
            </a:extLst>
          </p:cNvPr>
          <p:cNvSpPr txBox="1"/>
          <p:nvPr/>
        </p:nvSpPr>
        <p:spPr>
          <a:xfrm>
            <a:off x="2009954" y="1990893"/>
            <a:ext cx="2518914" cy="2108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  <a:latin typeface="Droid Sans"/>
              </a:rPr>
              <a:t>A</a:t>
            </a:r>
            <a:r>
              <a:rPr lang="en-ID" sz="2000" dirty="0">
                <a:solidFill>
                  <a:schemeClr val="bg1"/>
                </a:solidFill>
                <a:latin typeface="Droid Sans"/>
              </a:rPr>
              <a:t>lur </a:t>
            </a:r>
            <a:r>
              <a:rPr lang="en-ID" sz="2000" dirty="0" err="1">
                <a:solidFill>
                  <a:schemeClr val="bg1"/>
                </a:solidFill>
                <a:latin typeface="Droid Sans"/>
              </a:rPr>
              <a:t>cara</a:t>
            </a:r>
            <a:r>
              <a:rPr lang="en-ID" sz="2000" dirty="0">
                <a:solidFill>
                  <a:schemeClr val="bg1"/>
                </a:solidFill>
                <a:latin typeface="Droid Sans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Droid Sans"/>
              </a:rPr>
              <a:t>kerja</a:t>
            </a:r>
            <a:r>
              <a:rPr lang="en-ID" sz="2000" dirty="0">
                <a:solidFill>
                  <a:schemeClr val="bg1"/>
                </a:solidFill>
                <a:latin typeface="Droid Sans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Droid Sans"/>
              </a:rPr>
              <a:t>aplikasi</a:t>
            </a:r>
            <a:r>
              <a:rPr lang="en-ID" sz="2000" dirty="0">
                <a:solidFill>
                  <a:schemeClr val="bg1"/>
                </a:solidFill>
                <a:latin typeface="Droid Sans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Droid Sans"/>
              </a:rPr>
              <a:t>penampil</a:t>
            </a:r>
            <a:r>
              <a:rPr lang="en-ID" sz="2000" dirty="0">
                <a:solidFill>
                  <a:schemeClr val="bg1"/>
                </a:solidFill>
                <a:latin typeface="Droid Sans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Droid Sans"/>
              </a:rPr>
              <a:t>waktu</a:t>
            </a:r>
            <a:r>
              <a:rPr lang="en-ID" sz="2000" dirty="0">
                <a:solidFill>
                  <a:schemeClr val="bg1"/>
                </a:solidFill>
                <a:latin typeface="Droid Sans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Droid Sans"/>
              </a:rPr>
              <a:t>terkini</a:t>
            </a:r>
            <a:endParaRPr lang="en-ID" sz="2000" dirty="0">
              <a:solidFill>
                <a:schemeClr val="bg1"/>
              </a:solidFill>
              <a:latin typeface="Droid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 dirty="0">
              <a:solidFill>
                <a:schemeClr val="bg1"/>
              </a:solidFill>
              <a:latin typeface="Droid Sans"/>
              <a:sym typeface="Droid Sa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61D28D-D2D6-46EA-2749-6BA8BC8C4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590" y="194521"/>
            <a:ext cx="2838090" cy="475445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9F53A94F-B362-3AFA-909A-C7F1664E7B43}"/>
              </a:ext>
            </a:extLst>
          </p:cNvPr>
          <p:cNvSpPr/>
          <p:nvPr/>
        </p:nvSpPr>
        <p:spPr>
          <a:xfrm>
            <a:off x="4297650" y="1372678"/>
            <a:ext cx="1052423" cy="23981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Google Shape;103;p18">
            <a:extLst>
              <a:ext uri="{FF2B5EF4-FFF2-40B4-BE49-F238E27FC236}">
                <a16:creationId xmlns:a16="http://schemas.microsoft.com/office/drawing/2014/main" id="{0F108963-52C2-C9B2-A090-4CFAD4BCA70B}"/>
              </a:ext>
            </a:extLst>
          </p:cNvPr>
          <p:cNvSpPr txBox="1">
            <a:spLocks/>
          </p:cNvSpPr>
          <p:nvPr/>
        </p:nvSpPr>
        <p:spPr>
          <a:xfrm>
            <a:off x="-2617268" y="-76138"/>
            <a:ext cx="8229600" cy="97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Playfair Display" panose="00000500000000000000" pitchFamily="2" charset="0"/>
              </a:rPr>
              <a:t>Alur </a:t>
            </a:r>
            <a:r>
              <a:rPr lang="en-US" sz="2000" dirty="0" err="1">
                <a:solidFill>
                  <a:schemeClr val="bg1"/>
                </a:solidFill>
                <a:latin typeface="Playfair Display" panose="00000500000000000000" pitchFamily="2" charset="0"/>
              </a:rPr>
              <a:t>Kerja</a:t>
            </a:r>
            <a:endParaRPr lang="en-US" sz="2000" dirty="0">
              <a:solidFill>
                <a:schemeClr val="bg1"/>
              </a:solidFill>
              <a:latin typeface="Playfair Display" panose="00000500000000000000" pitchFamily="2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C54BEA-9F16-912B-2F3D-A76ED40AF402}"/>
              </a:ext>
            </a:extLst>
          </p:cNvPr>
          <p:cNvCxnSpPr/>
          <p:nvPr/>
        </p:nvCxnSpPr>
        <p:spPr>
          <a:xfrm>
            <a:off x="138023" y="784289"/>
            <a:ext cx="30364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077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A517F0-E23E-222D-2D1F-7FDE27E1DD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4" name="Google Shape;73;p14">
            <a:extLst>
              <a:ext uri="{FF2B5EF4-FFF2-40B4-BE49-F238E27FC236}">
                <a16:creationId xmlns:a16="http://schemas.microsoft.com/office/drawing/2014/main" id="{0BB28D5D-612B-D84D-ECD2-BC46E89F7C73}"/>
              </a:ext>
            </a:extLst>
          </p:cNvPr>
          <p:cNvSpPr txBox="1"/>
          <p:nvPr/>
        </p:nvSpPr>
        <p:spPr>
          <a:xfrm>
            <a:off x="2053086" y="1826815"/>
            <a:ext cx="2518914" cy="2108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  <a:latin typeface="Droid Sans"/>
              </a:rPr>
              <a:t>Alur </a:t>
            </a:r>
            <a:r>
              <a:rPr lang="en-US" sz="2000" dirty="0" err="1">
                <a:solidFill>
                  <a:schemeClr val="bg1"/>
                </a:solidFill>
                <a:latin typeface="Droid Sans"/>
              </a:rPr>
              <a:t>menjalankan</a:t>
            </a:r>
            <a:r>
              <a:rPr lang="en-US" sz="2000" dirty="0">
                <a:solidFill>
                  <a:schemeClr val="bg1"/>
                </a:solidFill>
                <a:latin typeface="Droid Sans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Droid Sans"/>
              </a:rPr>
              <a:t>aplikasi</a:t>
            </a:r>
            <a:r>
              <a:rPr lang="en-US" sz="2000" dirty="0">
                <a:solidFill>
                  <a:schemeClr val="bg1"/>
                </a:solidFill>
                <a:latin typeface="Droid Sans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Droid Sans"/>
              </a:rPr>
              <a:t>penampil</a:t>
            </a:r>
            <a:r>
              <a:rPr lang="en-US" sz="2000" dirty="0">
                <a:solidFill>
                  <a:schemeClr val="bg1"/>
                </a:solidFill>
                <a:latin typeface="Droid Sans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Droid Sans"/>
              </a:rPr>
              <a:t>waktu</a:t>
            </a:r>
            <a:r>
              <a:rPr lang="en-US" sz="2000" dirty="0">
                <a:solidFill>
                  <a:schemeClr val="bg1"/>
                </a:solidFill>
                <a:latin typeface="Droid Sans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Droid Sans"/>
              </a:rPr>
              <a:t>terkini</a:t>
            </a:r>
            <a:r>
              <a:rPr lang="en-US" sz="2000" dirty="0">
                <a:solidFill>
                  <a:schemeClr val="bg1"/>
                </a:solidFill>
                <a:latin typeface="Droid Sans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Droid Sans"/>
              </a:rPr>
              <a:t>dengan</a:t>
            </a:r>
            <a:r>
              <a:rPr lang="en-US" sz="2000" dirty="0">
                <a:solidFill>
                  <a:schemeClr val="bg1"/>
                </a:solidFill>
                <a:latin typeface="Droid Sans"/>
              </a:rPr>
              <a:t> EMU8086</a:t>
            </a:r>
            <a:endParaRPr lang="en-ID" sz="2000" dirty="0">
              <a:solidFill>
                <a:schemeClr val="bg1"/>
              </a:solidFill>
              <a:latin typeface="Droid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 dirty="0">
              <a:solidFill>
                <a:schemeClr val="bg1"/>
              </a:solidFill>
              <a:latin typeface="Droid Sans"/>
              <a:sym typeface="Droid Sans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9F53A94F-B362-3AFA-909A-C7F1664E7B43}"/>
              </a:ext>
            </a:extLst>
          </p:cNvPr>
          <p:cNvSpPr/>
          <p:nvPr/>
        </p:nvSpPr>
        <p:spPr>
          <a:xfrm>
            <a:off x="4297650" y="1372678"/>
            <a:ext cx="1052423" cy="23981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EEF753D-5DEF-07F8-1F8C-9354F027BA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249" y="233301"/>
            <a:ext cx="2843441" cy="467689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BB08089-CE9F-1D83-DCE8-2F008FA15FFB}"/>
              </a:ext>
            </a:extLst>
          </p:cNvPr>
          <p:cNvCxnSpPr/>
          <p:nvPr/>
        </p:nvCxnSpPr>
        <p:spPr>
          <a:xfrm>
            <a:off x="138023" y="784289"/>
            <a:ext cx="30364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oogle Shape;103;p18">
            <a:extLst>
              <a:ext uri="{FF2B5EF4-FFF2-40B4-BE49-F238E27FC236}">
                <a16:creationId xmlns:a16="http://schemas.microsoft.com/office/drawing/2014/main" id="{84F37922-9308-8DA0-32AD-38398882B6F0}"/>
              </a:ext>
            </a:extLst>
          </p:cNvPr>
          <p:cNvSpPr txBox="1">
            <a:spLocks/>
          </p:cNvSpPr>
          <p:nvPr/>
        </p:nvSpPr>
        <p:spPr>
          <a:xfrm>
            <a:off x="-2617268" y="-76138"/>
            <a:ext cx="8229600" cy="97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Playfair Display" panose="00000500000000000000" pitchFamily="2" charset="0"/>
              </a:rPr>
              <a:t>Alur </a:t>
            </a:r>
            <a:r>
              <a:rPr lang="en-US" sz="2000" dirty="0" err="1">
                <a:solidFill>
                  <a:schemeClr val="bg1"/>
                </a:solidFill>
                <a:latin typeface="Playfair Display" panose="00000500000000000000" pitchFamily="2" charset="0"/>
              </a:rPr>
              <a:t>Kerja</a:t>
            </a:r>
            <a:endParaRPr lang="en-US" sz="2000" dirty="0">
              <a:solidFill>
                <a:schemeClr val="bg1"/>
              </a:solidFill>
              <a:latin typeface="Playfair Display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23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/>
          <p:nvPr/>
        </p:nvSpPr>
        <p:spPr>
          <a:xfrm rot="10800000">
            <a:off x="3492725" y="413550"/>
            <a:ext cx="2158500" cy="14043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774150" y="2109713"/>
            <a:ext cx="7595700" cy="92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/>
              <a:t>Sketsa</a:t>
            </a:r>
            <a:r>
              <a:rPr lang="en-US" sz="4000" dirty="0"/>
              <a:t> </a:t>
            </a:r>
            <a:r>
              <a:rPr lang="en-US" sz="4000" dirty="0" err="1"/>
              <a:t>Tampilan</a:t>
            </a:r>
            <a:r>
              <a:rPr lang="en-US" sz="4000" dirty="0"/>
              <a:t> </a:t>
            </a:r>
            <a:r>
              <a:rPr lang="en-US" sz="4000" dirty="0" err="1"/>
              <a:t>Antarmuka</a:t>
            </a:r>
            <a:endParaRPr sz="4000" dirty="0"/>
          </a:p>
        </p:txBody>
      </p:sp>
      <p:grpSp>
        <p:nvGrpSpPr>
          <p:cNvPr id="113" name="Google Shape;113;p19"/>
          <p:cNvGrpSpPr/>
          <p:nvPr/>
        </p:nvGrpSpPr>
        <p:grpSpPr>
          <a:xfrm>
            <a:off x="4167682" y="494402"/>
            <a:ext cx="808757" cy="739679"/>
            <a:chOff x="1247825" y="5001950"/>
            <a:chExt cx="443300" cy="428675"/>
          </a:xfrm>
        </p:grpSpPr>
        <p:sp>
          <p:nvSpPr>
            <p:cNvPr id="114" name="Google Shape;114;p19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285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9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285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9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285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9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285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9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285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9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285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19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1858400"/>
      </p:ext>
    </p:extLst>
  </p:cSld>
  <p:clrMapOvr>
    <a:masterClrMapping/>
  </p:clrMapOvr>
</p:sld>
</file>

<file path=ppt/theme/theme1.xml><?xml version="1.0" encoding="utf-8"?>
<a:theme xmlns:a="http://schemas.openxmlformats.org/drawingml/2006/main" name="Prospero template">
  <a:themeElements>
    <a:clrScheme name="Custom 347">
      <a:dk1>
        <a:srgbClr val="000000"/>
      </a:dk1>
      <a:lt1>
        <a:srgbClr val="FFFFFF"/>
      </a:lt1>
      <a:dk2>
        <a:srgbClr val="1D1D1B"/>
      </a:dk2>
      <a:lt2>
        <a:srgbClr val="F3F3F3"/>
      </a:lt2>
      <a:accent1>
        <a:srgbClr val="FFD900"/>
      </a:accent1>
      <a:accent2>
        <a:srgbClr val="D89F39"/>
      </a:accent2>
      <a:accent3>
        <a:srgbClr val="434343"/>
      </a:accent3>
      <a:accent4>
        <a:srgbClr val="666666"/>
      </a:accent4>
      <a:accent5>
        <a:srgbClr val="999999"/>
      </a:accent5>
      <a:accent6>
        <a:srgbClr val="B7B7B7"/>
      </a:accent6>
      <a:hlink>
        <a:srgbClr val="FF99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192</Words>
  <Application>Microsoft Office PowerPoint</Application>
  <PresentationFormat>On-screen Show (16:9)</PresentationFormat>
  <Paragraphs>59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Playfair Display</vt:lpstr>
      <vt:lpstr>Droid Sans</vt:lpstr>
      <vt:lpstr>Arial</vt:lpstr>
      <vt:lpstr>Calibri</vt:lpstr>
      <vt:lpstr>Prospero template</vt:lpstr>
      <vt:lpstr>TUGAS AKHIR DSK</vt:lpstr>
      <vt:lpstr>Deskripsi Aplikasi</vt:lpstr>
      <vt:lpstr>Deskripsi Aplikasi</vt:lpstr>
      <vt:lpstr>Fitur-Fitur Aplikasi</vt:lpstr>
      <vt:lpstr>Fitur-Fitur Aplikasi</vt:lpstr>
      <vt:lpstr>Alur Kerja</vt:lpstr>
      <vt:lpstr>PowerPoint Presentation</vt:lpstr>
      <vt:lpstr>PowerPoint Presentation</vt:lpstr>
      <vt:lpstr>Sketsa Tampilan Antarmuka</vt:lpstr>
      <vt:lpstr>PowerPoint Presentation</vt:lpstr>
      <vt:lpstr>PowerPoint Presentation</vt:lpstr>
      <vt:lpstr>Kode Program</vt:lpstr>
      <vt:lpstr>Kode Program</vt:lpstr>
      <vt:lpstr>Kode Program</vt:lpstr>
      <vt:lpstr>Tangkapan Layar</vt:lpstr>
      <vt:lpstr>Tangkapan Layar</vt:lpstr>
      <vt:lpstr>Tangkapan Layar</vt:lpstr>
      <vt:lpstr>Tangkapan Layar</vt:lpstr>
      <vt:lpstr>Tangkapan Layar</vt:lpstr>
      <vt:lpstr>Tangkapan Layar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AKHIR DSK</dc:title>
  <cp:lastModifiedBy>DELL</cp:lastModifiedBy>
  <cp:revision>5</cp:revision>
  <dcterms:modified xsi:type="dcterms:W3CDTF">2023-01-08T12:46:17Z</dcterms:modified>
</cp:coreProperties>
</file>