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"/>
    </p:embeddedFont>
    <p:embeddedFont>
      <p:font typeface="Cormorant Upright" panose="020B0604020202020204" charset="0"/>
      <p:regular r:id="rId8"/>
      <p:bold r:id="rId9"/>
    </p:embeddedFont>
    <p:embeddedFont>
      <p:font typeface="Kufam" panose="020B0604020202020204" charset="-78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624D1-57C8-4A64-82F2-6457F02AB1A2}">
  <a:tblStyle styleId="{B49624D1-57C8-4A64-82F2-6457F02AB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63B6A4-8577-4630-80D1-CE2B74C9C5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4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47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86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-11675" y="0"/>
            <a:ext cx="9156025" cy="5143500"/>
            <a:chOff x="-11675" y="0"/>
            <a:chExt cx="9156025" cy="5143500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-11675" y="0"/>
              <a:ext cx="480592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4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4794250" y="0"/>
              <a:ext cx="43501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291175" y="290275"/>
            <a:ext cx="8538300" cy="4608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-363240" y="4392538"/>
            <a:ext cx="9891916" cy="1180266"/>
            <a:chOff x="-363240" y="4392538"/>
            <a:chExt cx="9891916" cy="1180266"/>
          </a:xfrm>
        </p:grpSpPr>
        <p:grpSp>
          <p:nvGrpSpPr>
            <p:cNvPr id="123" name="Google Shape;123;p4"/>
            <p:cNvGrpSpPr/>
            <p:nvPr/>
          </p:nvGrpSpPr>
          <p:grpSpPr>
            <a:xfrm>
              <a:off x="-363240" y="4392538"/>
              <a:ext cx="1180266" cy="1180266"/>
              <a:chOff x="-363240" y="4392538"/>
              <a:chExt cx="1180266" cy="1180266"/>
            </a:xfrm>
          </p:grpSpPr>
          <p:sp>
            <p:nvSpPr>
              <p:cNvPr id="124" name="Google Shape;124;p4"/>
              <p:cNvSpPr/>
              <p:nvPr/>
            </p:nvSpPr>
            <p:spPr>
              <a:xfrm rot="2700000">
                <a:off x="221558" y="4957585"/>
                <a:ext cx="481732" cy="521234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1440" extrusionOk="0">
                    <a:moveTo>
                      <a:pt x="5670" y="1"/>
                    </a:moveTo>
                    <a:cubicBezTo>
                      <a:pt x="5390" y="1"/>
                      <a:pt x="5113" y="54"/>
                      <a:pt x="4846" y="153"/>
                    </a:cubicBezTo>
                    <a:cubicBezTo>
                      <a:pt x="4824" y="152"/>
                      <a:pt x="4802" y="151"/>
                      <a:pt x="4780" y="151"/>
                    </a:cubicBezTo>
                    <a:cubicBezTo>
                      <a:pt x="4501" y="151"/>
                      <a:pt x="4206" y="219"/>
                      <a:pt x="3941" y="307"/>
                    </a:cubicBezTo>
                    <a:cubicBezTo>
                      <a:pt x="3572" y="415"/>
                      <a:pt x="3203" y="569"/>
                      <a:pt x="2858" y="760"/>
                    </a:cubicBezTo>
                    <a:cubicBezTo>
                      <a:pt x="2155" y="1153"/>
                      <a:pt x="1524" y="1689"/>
                      <a:pt x="1036" y="2320"/>
                    </a:cubicBezTo>
                    <a:cubicBezTo>
                      <a:pt x="786" y="2653"/>
                      <a:pt x="560" y="3010"/>
                      <a:pt x="381" y="3379"/>
                    </a:cubicBezTo>
                    <a:cubicBezTo>
                      <a:pt x="310" y="3546"/>
                      <a:pt x="238" y="3713"/>
                      <a:pt x="179" y="3867"/>
                    </a:cubicBezTo>
                    <a:cubicBezTo>
                      <a:pt x="119" y="4046"/>
                      <a:pt x="0" y="4284"/>
                      <a:pt x="48" y="4463"/>
                    </a:cubicBezTo>
                    <a:cubicBezTo>
                      <a:pt x="85" y="4619"/>
                      <a:pt x="188" y="4673"/>
                      <a:pt x="318" y="4673"/>
                    </a:cubicBezTo>
                    <a:cubicBezTo>
                      <a:pt x="564" y="4673"/>
                      <a:pt x="904" y="4478"/>
                      <a:pt x="1060" y="4415"/>
                    </a:cubicBezTo>
                    <a:cubicBezTo>
                      <a:pt x="1560" y="4237"/>
                      <a:pt x="2107" y="4082"/>
                      <a:pt x="2584" y="3844"/>
                    </a:cubicBezTo>
                    <a:cubicBezTo>
                      <a:pt x="2798" y="3736"/>
                      <a:pt x="2846" y="3558"/>
                      <a:pt x="2905" y="3344"/>
                    </a:cubicBezTo>
                    <a:cubicBezTo>
                      <a:pt x="2977" y="3070"/>
                      <a:pt x="3072" y="2808"/>
                      <a:pt x="3167" y="2558"/>
                    </a:cubicBezTo>
                    <a:cubicBezTo>
                      <a:pt x="3227" y="2403"/>
                      <a:pt x="3298" y="2260"/>
                      <a:pt x="3358" y="2117"/>
                    </a:cubicBezTo>
                    <a:cubicBezTo>
                      <a:pt x="3631" y="1701"/>
                      <a:pt x="3929" y="1320"/>
                      <a:pt x="4310" y="1022"/>
                    </a:cubicBezTo>
                    <a:cubicBezTo>
                      <a:pt x="4710" y="703"/>
                      <a:pt x="5199" y="504"/>
                      <a:pt x="5680" y="504"/>
                    </a:cubicBezTo>
                    <a:cubicBezTo>
                      <a:pt x="6044" y="504"/>
                      <a:pt x="6403" y="618"/>
                      <a:pt x="6715" y="879"/>
                    </a:cubicBezTo>
                    <a:cubicBezTo>
                      <a:pt x="7465" y="1522"/>
                      <a:pt x="7620" y="2534"/>
                      <a:pt x="7418" y="3463"/>
                    </a:cubicBezTo>
                    <a:cubicBezTo>
                      <a:pt x="7311" y="3963"/>
                      <a:pt x="7120" y="4439"/>
                      <a:pt x="6941" y="4915"/>
                    </a:cubicBezTo>
                    <a:cubicBezTo>
                      <a:pt x="6763" y="5403"/>
                      <a:pt x="6608" y="5915"/>
                      <a:pt x="6501" y="6427"/>
                    </a:cubicBezTo>
                    <a:cubicBezTo>
                      <a:pt x="6144" y="8058"/>
                      <a:pt x="6037" y="10499"/>
                      <a:pt x="7894" y="11285"/>
                    </a:cubicBezTo>
                    <a:cubicBezTo>
                      <a:pt x="8137" y="11387"/>
                      <a:pt x="8402" y="11439"/>
                      <a:pt x="8668" y="11439"/>
                    </a:cubicBezTo>
                    <a:cubicBezTo>
                      <a:pt x="9143" y="11439"/>
                      <a:pt x="9617" y="11272"/>
                      <a:pt x="9954" y="10928"/>
                    </a:cubicBezTo>
                    <a:cubicBezTo>
                      <a:pt x="10513" y="10344"/>
                      <a:pt x="10573" y="9332"/>
                      <a:pt x="10204" y="8630"/>
                    </a:cubicBezTo>
                    <a:cubicBezTo>
                      <a:pt x="10065" y="8342"/>
                      <a:pt x="9786" y="8071"/>
                      <a:pt x="9462" y="8071"/>
                    </a:cubicBezTo>
                    <a:cubicBezTo>
                      <a:pt x="9397" y="8071"/>
                      <a:pt x="9331" y="8082"/>
                      <a:pt x="9263" y="8106"/>
                    </a:cubicBezTo>
                    <a:cubicBezTo>
                      <a:pt x="8870" y="8237"/>
                      <a:pt x="8775" y="8701"/>
                      <a:pt x="8882" y="9059"/>
                    </a:cubicBezTo>
                    <a:cubicBezTo>
                      <a:pt x="9025" y="9535"/>
                      <a:pt x="9477" y="9832"/>
                      <a:pt x="9382" y="10368"/>
                    </a:cubicBezTo>
                    <a:cubicBezTo>
                      <a:pt x="9335" y="10606"/>
                      <a:pt x="9216" y="10797"/>
                      <a:pt x="9049" y="10928"/>
                    </a:cubicBezTo>
                    <a:cubicBezTo>
                      <a:pt x="8937" y="10956"/>
                      <a:pt x="8826" y="10967"/>
                      <a:pt x="8714" y="10967"/>
                    </a:cubicBezTo>
                    <a:cubicBezTo>
                      <a:pt x="8635" y="10967"/>
                      <a:pt x="8556" y="10962"/>
                      <a:pt x="8477" y="10952"/>
                    </a:cubicBezTo>
                    <a:cubicBezTo>
                      <a:pt x="8287" y="10880"/>
                      <a:pt x="8120" y="10797"/>
                      <a:pt x="7977" y="10654"/>
                    </a:cubicBezTo>
                    <a:cubicBezTo>
                      <a:pt x="7632" y="10356"/>
                      <a:pt x="7453" y="9940"/>
                      <a:pt x="7370" y="9499"/>
                    </a:cubicBezTo>
                    <a:cubicBezTo>
                      <a:pt x="7180" y="8475"/>
                      <a:pt x="7513" y="7451"/>
                      <a:pt x="7870" y="6511"/>
                    </a:cubicBezTo>
                    <a:cubicBezTo>
                      <a:pt x="8501" y="4891"/>
                      <a:pt x="9466" y="2844"/>
                      <a:pt x="8323" y="1224"/>
                    </a:cubicBezTo>
                    <a:cubicBezTo>
                      <a:pt x="8096" y="879"/>
                      <a:pt x="7775" y="605"/>
                      <a:pt x="7406" y="415"/>
                    </a:cubicBezTo>
                    <a:cubicBezTo>
                      <a:pt x="7144" y="296"/>
                      <a:pt x="6906" y="248"/>
                      <a:pt x="6656" y="248"/>
                    </a:cubicBezTo>
                    <a:cubicBezTo>
                      <a:pt x="6620" y="224"/>
                      <a:pt x="6584" y="200"/>
                      <a:pt x="6549" y="188"/>
                    </a:cubicBezTo>
                    <a:cubicBezTo>
                      <a:pt x="6261" y="60"/>
                      <a:pt x="5965" y="1"/>
                      <a:pt x="5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rot="2700000">
                <a:off x="473154" y="4999910"/>
                <a:ext cx="201842" cy="168763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3704" extrusionOk="0">
                    <a:moveTo>
                      <a:pt x="3678" y="1"/>
                    </a:moveTo>
                    <a:cubicBezTo>
                      <a:pt x="2977" y="1"/>
                      <a:pt x="2343" y="364"/>
                      <a:pt x="2048" y="560"/>
                    </a:cubicBezTo>
                    <a:cubicBezTo>
                      <a:pt x="1001" y="1274"/>
                      <a:pt x="263" y="2394"/>
                      <a:pt x="1" y="3632"/>
                    </a:cubicBezTo>
                    <a:cubicBezTo>
                      <a:pt x="1" y="3668"/>
                      <a:pt x="13" y="3691"/>
                      <a:pt x="48" y="3703"/>
                    </a:cubicBezTo>
                    <a:lnTo>
                      <a:pt x="60" y="3703"/>
                    </a:lnTo>
                    <a:cubicBezTo>
                      <a:pt x="84" y="3703"/>
                      <a:pt x="108" y="3679"/>
                      <a:pt x="108" y="3656"/>
                    </a:cubicBezTo>
                    <a:cubicBezTo>
                      <a:pt x="358" y="2441"/>
                      <a:pt x="1096" y="1346"/>
                      <a:pt x="2120" y="655"/>
                    </a:cubicBezTo>
                    <a:cubicBezTo>
                      <a:pt x="2399" y="466"/>
                      <a:pt x="3010" y="108"/>
                      <a:pt x="3683" y="108"/>
                    </a:cubicBezTo>
                    <a:cubicBezTo>
                      <a:pt x="3901" y="108"/>
                      <a:pt x="4125" y="145"/>
                      <a:pt x="4346" y="239"/>
                    </a:cubicBezTo>
                    <a:cubicBezTo>
                      <a:pt x="4353" y="242"/>
                      <a:pt x="4360" y="243"/>
                      <a:pt x="4367" y="243"/>
                    </a:cubicBezTo>
                    <a:cubicBezTo>
                      <a:pt x="4388" y="243"/>
                      <a:pt x="4409" y="232"/>
                      <a:pt x="4418" y="215"/>
                    </a:cubicBezTo>
                    <a:cubicBezTo>
                      <a:pt x="4430" y="179"/>
                      <a:pt x="4418" y="155"/>
                      <a:pt x="4394" y="143"/>
                    </a:cubicBezTo>
                    <a:cubicBezTo>
                      <a:pt x="4155" y="42"/>
                      <a:pt x="3913" y="1"/>
                      <a:pt x="3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rot="2700000">
                <a:off x="199516" y="5003019"/>
                <a:ext cx="423229" cy="219793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4824" extrusionOk="0">
                    <a:moveTo>
                      <a:pt x="7385" y="1"/>
                    </a:moveTo>
                    <a:cubicBezTo>
                      <a:pt x="5487" y="1"/>
                      <a:pt x="3621" y="727"/>
                      <a:pt x="2098" y="1862"/>
                    </a:cubicBezTo>
                    <a:cubicBezTo>
                      <a:pt x="1181" y="2552"/>
                      <a:pt x="169" y="3410"/>
                      <a:pt x="14" y="4612"/>
                    </a:cubicBezTo>
                    <a:cubicBezTo>
                      <a:pt x="0" y="4758"/>
                      <a:pt x="104" y="4823"/>
                      <a:pt x="217" y="4823"/>
                    </a:cubicBezTo>
                    <a:cubicBezTo>
                      <a:pt x="297" y="4823"/>
                      <a:pt x="381" y="4791"/>
                      <a:pt x="431" y="4731"/>
                    </a:cubicBezTo>
                    <a:cubicBezTo>
                      <a:pt x="1609" y="3183"/>
                      <a:pt x="3372" y="2171"/>
                      <a:pt x="5289" y="1886"/>
                    </a:cubicBezTo>
                    <a:cubicBezTo>
                      <a:pt x="5586" y="1842"/>
                      <a:pt x="5895" y="1822"/>
                      <a:pt x="6210" y="1822"/>
                    </a:cubicBezTo>
                    <a:cubicBezTo>
                      <a:pt x="7093" y="1822"/>
                      <a:pt x="8017" y="1979"/>
                      <a:pt x="8825" y="2207"/>
                    </a:cubicBezTo>
                    <a:cubicBezTo>
                      <a:pt x="8825" y="2183"/>
                      <a:pt x="8884" y="2052"/>
                      <a:pt x="8884" y="2040"/>
                    </a:cubicBezTo>
                    <a:cubicBezTo>
                      <a:pt x="8944" y="1778"/>
                      <a:pt x="8979" y="1802"/>
                      <a:pt x="9051" y="1552"/>
                    </a:cubicBezTo>
                    <a:cubicBezTo>
                      <a:pt x="9134" y="1278"/>
                      <a:pt x="9206" y="993"/>
                      <a:pt x="9265" y="612"/>
                    </a:cubicBezTo>
                    <a:cubicBezTo>
                      <a:pt x="9277" y="516"/>
                      <a:pt x="9265" y="338"/>
                      <a:pt x="9289" y="254"/>
                    </a:cubicBezTo>
                    <a:cubicBezTo>
                      <a:pt x="8932" y="159"/>
                      <a:pt x="8515" y="76"/>
                      <a:pt x="8146" y="40"/>
                    </a:cubicBezTo>
                    <a:cubicBezTo>
                      <a:pt x="7892" y="14"/>
                      <a:pt x="7638" y="1"/>
                      <a:pt x="7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2700000">
                <a:off x="189569" y="4939972"/>
                <a:ext cx="245080" cy="23077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5065" extrusionOk="0">
                    <a:moveTo>
                      <a:pt x="2188" y="0"/>
                    </a:moveTo>
                    <a:cubicBezTo>
                      <a:pt x="2145" y="0"/>
                      <a:pt x="2101" y="20"/>
                      <a:pt x="2073" y="65"/>
                    </a:cubicBezTo>
                    <a:cubicBezTo>
                      <a:pt x="1811" y="482"/>
                      <a:pt x="1442" y="815"/>
                      <a:pt x="1144" y="1196"/>
                    </a:cubicBezTo>
                    <a:cubicBezTo>
                      <a:pt x="882" y="1541"/>
                      <a:pt x="668" y="1910"/>
                      <a:pt x="501" y="2303"/>
                    </a:cubicBezTo>
                    <a:cubicBezTo>
                      <a:pt x="179" y="3089"/>
                      <a:pt x="1" y="3994"/>
                      <a:pt x="215" y="4827"/>
                    </a:cubicBezTo>
                    <a:cubicBezTo>
                      <a:pt x="215" y="4827"/>
                      <a:pt x="215" y="4839"/>
                      <a:pt x="203" y="4851"/>
                    </a:cubicBezTo>
                    <a:cubicBezTo>
                      <a:pt x="203" y="4863"/>
                      <a:pt x="203" y="4887"/>
                      <a:pt x="203" y="4899"/>
                    </a:cubicBezTo>
                    <a:lnTo>
                      <a:pt x="203" y="4911"/>
                    </a:lnTo>
                    <a:cubicBezTo>
                      <a:pt x="145" y="4993"/>
                      <a:pt x="219" y="5064"/>
                      <a:pt x="298" y="5064"/>
                    </a:cubicBezTo>
                    <a:cubicBezTo>
                      <a:pt x="333" y="5064"/>
                      <a:pt x="368" y="5051"/>
                      <a:pt x="394" y="5018"/>
                    </a:cubicBezTo>
                    <a:cubicBezTo>
                      <a:pt x="1037" y="4172"/>
                      <a:pt x="2180" y="4161"/>
                      <a:pt x="3120" y="3851"/>
                    </a:cubicBezTo>
                    <a:cubicBezTo>
                      <a:pt x="3978" y="3565"/>
                      <a:pt x="4704" y="3006"/>
                      <a:pt x="5311" y="2339"/>
                    </a:cubicBezTo>
                    <a:cubicBezTo>
                      <a:pt x="5379" y="2262"/>
                      <a:pt x="5313" y="2138"/>
                      <a:pt x="5229" y="2138"/>
                    </a:cubicBezTo>
                    <a:cubicBezTo>
                      <a:pt x="5209" y="2138"/>
                      <a:pt x="5189" y="2145"/>
                      <a:pt x="5168" y="2160"/>
                    </a:cubicBezTo>
                    <a:cubicBezTo>
                      <a:pt x="4311" y="2779"/>
                      <a:pt x="3180" y="2577"/>
                      <a:pt x="2215" y="2934"/>
                    </a:cubicBezTo>
                    <a:cubicBezTo>
                      <a:pt x="1656" y="3137"/>
                      <a:pt x="1168" y="3482"/>
                      <a:pt x="787" y="3922"/>
                    </a:cubicBezTo>
                    <a:cubicBezTo>
                      <a:pt x="977" y="3434"/>
                      <a:pt x="1180" y="2958"/>
                      <a:pt x="1406" y="2494"/>
                    </a:cubicBezTo>
                    <a:cubicBezTo>
                      <a:pt x="1584" y="2137"/>
                      <a:pt x="1787" y="1779"/>
                      <a:pt x="1942" y="1398"/>
                    </a:cubicBezTo>
                    <a:cubicBezTo>
                      <a:pt x="2108" y="1005"/>
                      <a:pt x="2227" y="589"/>
                      <a:pt x="2335" y="184"/>
                    </a:cubicBezTo>
                    <a:cubicBezTo>
                      <a:pt x="2358" y="74"/>
                      <a:pt x="2273" y="0"/>
                      <a:pt x="21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2700000">
                <a:off x="449329" y="5060075"/>
                <a:ext cx="209450" cy="502736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1034" extrusionOk="0">
                    <a:moveTo>
                      <a:pt x="113" y="0"/>
                    </a:moveTo>
                    <a:cubicBezTo>
                      <a:pt x="92" y="0"/>
                      <a:pt x="71" y="3"/>
                      <a:pt x="49" y="8"/>
                    </a:cubicBezTo>
                    <a:cubicBezTo>
                      <a:pt x="13" y="20"/>
                      <a:pt x="1" y="56"/>
                      <a:pt x="13" y="79"/>
                    </a:cubicBezTo>
                    <a:cubicBezTo>
                      <a:pt x="13" y="115"/>
                      <a:pt x="49" y="127"/>
                      <a:pt x="72" y="127"/>
                    </a:cubicBezTo>
                    <a:cubicBezTo>
                      <a:pt x="90" y="120"/>
                      <a:pt x="108" y="117"/>
                      <a:pt x="127" y="117"/>
                    </a:cubicBezTo>
                    <a:cubicBezTo>
                      <a:pt x="173" y="117"/>
                      <a:pt x="221" y="134"/>
                      <a:pt x="263" y="151"/>
                    </a:cubicBezTo>
                    <a:cubicBezTo>
                      <a:pt x="1120" y="437"/>
                      <a:pt x="1835" y="1163"/>
                      <a:pt x="2108" y="2020"/>
                    </a:cubicBezTo>
                    <a:cubicBezTo>
                      <a:pt x="2120" y="2044"/>
                      <a:pt x="2144" y="2056"/>
                      <a:pt x="2168" y="2056"/>
                    </a:cubicBezTo>
                    <a:lnTo>
                      <a:pt x="2180" y="2056"/>
                    </a:lnTo>
                    <a:cubicBezTo>
                      <a:pt x="2216" y="2044"/>
                      <a:pt x="2227" y="2008"/>
                      <a:pt x="2216" y="1984"/>
                    </a:cubicBezTo>
                    <a:cubicBezTo>
                      <a:pt x="1930" y="1092"/>
                      <a:pt x="1192" y="341"/>
                      <a:pt x="299" y="44"/>
                    </a:cubicBezTo>
                    <a:cubicBezTo>
                      <a:pt x="244" y="25"/>
                      <a:pt x="182" y="0"/>
                      <a:pt x="113" y="0"/>
                    </a:cubicBezTo>
                    <a:close/>
                    <a:moveTo>
                      <a:pt x="2275" y="2723"/>
                    </a:moveTo>
                    <a:cubicBezTo>
                      <a:pt x="2239" y="2723"/>
                      <a:pt x="2216" y="2746"/>
                      <a:pt x="2216" y="2770"/>
                    </a:cubicBezTo>
                    <a:lnTo>
                      <a:pt x="2216" y="3116"/>
                    </a:lnTo>
                    <a:cubicBezTo>
                      <a:pt x="2216" y="3151"/>
                      <a:pt x="2239" y="3175"/>
                      <a:pt x="2275" y="3175"/>
                    </a:cubicBezTo>
                    <a:cubicBezTo>
                      <a:pt x="2299" y="3175"/>
                      <a:pt x="2323" y="3151"/>
                      <a:pt x="2323" y="3116"/>
                    </a:cubicBezTo>
                    <a:lnTo>
                      <a:pt x="2323" y="2770"/>
                    </a:lnTo>
                    <a:cubicBezTo>
                      <a:pt x="2323" y="2746"/>
                      <a:pt x="2299" y="2723"/>
                      <a:pt x="2275" y="2723"/>
                    </a:cubicBezTo>
                    <a:close/>
                    <a:moveTo>
                      <a:pt x="2144" y="4009"/>
                    </a:moveTo>
                    <a:cubicBezTo>
                      <a:pt x="2108" y="4009"/>
                      <a:pt x="2073" y="4020"/>
                      <a:pt x="2073" y="4044"/>
                    </a:cubicBezTo>
                    <a:lnTo>
                      <a:pt x="1918" y="4461"/>
                    </a:lnTo>
                    <a:cubicBezTo>
                      <a:pt x="1906" y="4497"/>
                      <a:pt x="1918" y="4521"/>
                      <a:pt x="1954" y="4532"/>
                    </a:cubicBezTo>
                    <a:cubicBezTo>
                      <a:pt x="1954" y="4544"/>
                      <a:pt x="1965" y="4544"/>
                      <a:pt x="1965" y="4544"/>
                    </a:cubicBezTo>
                    <a:cubicBezTo>
                      <a:pt x="1989" y="4544"/>
                      <a:pt x="2013" y="4521"/>
                      <a:pt x="2025" y="4509"/>
                    </a:cubicBezTo>
                    <a:lnTo>
                      <a:pt x="2168" y="4080"/>
                    </a:lnTo>
                    <a:cubicBezTo>
                      <a:pt x="2180" y="4056"/>
                      <a:pt x="2168" y="4020"/>
                      <a:pt x="2144" y="4009"/>
                    </a:cubicBezTo>
                    <a:close/>
                    <a:moveTo>
                      <a:pt x="1489" y="8926"/>
                    </a:moveTo>
                    <a:cubicBezTo>
                      <a:pt x="1465" y="8926"/>
                      <a:pt x="1442" y="8950"/>
                      <a:pt x="1442" y="8985"/>
                    </a:cubicBezTo>
                    <a:cubicBezTo>
                      <a:pt x="1489" y="9855"/>
                      <a:pt x="2108" y="10664"/>
                      <a:pt x="2930" y="10938"/>
                    </a:cubicBezTo>
                    <a:cubicBezTo>
                      <a:pt x="3108" y="10998"/>
                      <a:pt x="3287" y="11033"/>
                      <a:pt x="3454" y="11033"/>
                    </a:cubicBezTo>
                    <a:cubicBezTo>
                      <a:pt x="3680" y="11033"/>
                      <a:pt x="3870" y="10986"/>
                      <a:pt x="4037" y="10878"/>
                    </a:cubicBezTo>
                    <a:cubicBezTo>
                      <a:pt x="4275" y="10724"/>
                      <a:pt x="4442" y="10462"/>
                      <a:pt x="4525" y="10128"/>
                    </a:cubicBezTo>
                    <a:cubicBezTo>
                      <a:pt x="4597" y="9843"/>
                      <a:pt x="4585" y="9545"/>
                      <a:pt x="4585" y="9247"/>
                    </a:cubicBezTo>
                    <a:cubicBezTo>
                      <a:pt x="4585" y="9223"/>
                      <a:pt x="4561" y="9200"/>
                      <a:pt x="4525" y="9200"/>
                    </a:cubicBezTo>
                    <a:cubicBezTo>
                      <a:pt x="4490" y="9200"/>
                      <a:pt x="4466" y="9223"/>
                      <a:pt x="4466" y="9247"/>
                    </a:cubicBezTo>
                    <a:cubicBezTo>
                      <a:pt x="4478" y="9533"/>
                      <a:pt x="4478" y="9831"/>
                      <a:pt x="4418" y="10105"/>
                    </a:cubicBezTo>
                    <a:cubicBezTo>
                      <a:pt x="4347" y="10402"/>
                      <a:pt x="4192" y="10640"/>
                      <a:pt x="3978" y="10783"/>
                    </a:cubicBezTo>
                    <a:cubicBezTo>
                      <a:pt x="3834" y="10875"/>
                      <a:pt x="3657" y="10920"/>
                      <a:pt x="3464" y="10920"/>
                    </a:cubicBezTo>
                    <a:cubicBezTo>
                      <a:pt x="3306" y="10920"/>
                      <a:pt x="3137" y="10890"/>
                      <a:pt x="2966" y="10831"/>
                    </a:cubicBezTo>
                    <a:cubicBezTo>
                      <a:pt x="2180" y="10569"/>
                      <a:pt x="1608" y="9807"/>
                      <a:pt x="1549" y="8985"/>
                    </a:cubicBezTo>
                    <a:cubicBezTo>
                      <a:pt x="1549" y="8950"/>
                      <a:pt x="1525" y="8926"/>
                      <a:pt x="1489" y="89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2700000">
                <a:off x="107571" y="4703937"/>
                <a:ext cx="408786" cy="387326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8501" extrusionOk="0">
                    <a:moveTo>
                      <a:pt x="4415" y="1"/>
                    </a:moveTo>
                    <a:cubicBezTo>
                      <a:pt x="3612" y="1"/>
                      <a:pt x="2935" y="585"/>
                      <a:pt x="2819" y="1383"/>
                    </a:cubicBezTo>
                    <a:cubicBezTo>
                      <a:pt x="2418" y="1085"/>
                      <a:pt x="1907" y="903"/>
                      <a:pt x="1412" y="903"/>
                    </a:cubicBezTo>
                    <a:cubicBezTo>
                      <a:pt x="880" y="903"/>
                      <a:pt x="367" y="1115"/>
                      <a:pt x="33" y="1621"/>
                    </a:cubicBezTo>
                    <a:cubicBezTo>
                      <a:pt x="33" y="1633"/>
                      <a:pt x="21" y="1657"/>
                      <a:pt x="33" y="1669"/>
                    </a:cubicBezTo>
                    <a:cubicBezTo>
                      <a:pt x="0" y="1713"/>
                      <a:pt x="28" y="1777"/>
                      <a:pt x="89" y="1777"/>
                    </a:cubicBezTo>
                    <a:cubicBezTo>
                      <a:pt x="94" y="1777"/>
                      <a:pt x="99" y="1777"/>
                      <a:pt x="105" y="1776"/>
                    </a:cubicBezTo>
                    <a:cubicBezTo>
                      <a:pt x="163" y="1768"/>
                      <a:pt x="220" y="1764"/>
                      <a:pt x="278" y="1764"/>
                    </a:cubicBezTo>
                    <a:cubicBezTo>
                      <a:pt x="643" y="1764"/>
                      <a:pt x="991" y="1915"/>
                      <a:pt x="1331" y="2038"/>
                    </a:cubicBezTo>
                    <a:cubicBezTo>
                      <a:pt x="1676" y="2169"/>
                      <a:pt x="2010" y="2300"/>
                      <a:pt x="2331" y="2491"/>
                    </a:cubicBezTo>
                    <a:cubicBezTo>
                      <a:pt x="2986" y="2872"/>
                      <a:pt x="3403" y="3479"/>
                      <a:pt x="3736" y="4157"/>
                    </a:cubicBezTo>
                    <a:cubicBezTo>
                      <a:pt x="3938" y="4538"/>
                      <a:pt x="4081" y="4955"/>
                      <a:pt x="4200" y="5372"/>
                    </a:cubicBezTo>
                    <a:cubicBezTo>
                      <a:pt x="4176" y="5765"/>
                      <a:pt x="4153" y="6158"/>
                      <a:pt x="4141" y="6551"/>
                    </a:cubicBezTo>
                    <a:cubicBezTo>
                      <a:pt x="4141" y="7098"/>
                      <a:pt x="4153" y="7753"/>
                      <a:pt x="4367" y="8277"/>
                    </a:cubicBezTo>
                    <a:cubicBezTo>
                      <a:pt x="4367" y="8325"/>
                      <a:pt x="4355" y="8372"/>
                      <a:pt x="4355" y="8408"/>
                    </a:cubicBezTo>
                    <a:cubicBezTo>
                      <a:pt x="4355" y="8432"/>
                      <a:pt x="4379" y="8444"/>
                      <a:pt x="4391" y="8456"/>
                    </a:cubicBezTo>
                    <a:cubicBezTo>
                      <a:pt x="4399" y="8481"/>
                      <a:pt x="4426" y="8501"/>
                      <a:pt x="4454" y="8501"/>
                    </a:cubicBezTo>
                    <a:cubicBezTo>
                      <a:pt x="4465" y="8501"/>
                      <a:pt x="4476" y="8498"/>
                      <a:pt x="4486" y="8491"/>
                    </a:cubicBezTo>
                    <a:cubicBezTo>
                      <a:pt x="4496" y="8498"/>
                      <a:pt x="4507" y="8501"/>
                      <a:pt x="4518" y="8501"/>
                    </a:cubicBezTo>
                    <a:cubicBezTo>
                      <a:pt x="4546" y="8501"/>
                      <a:pt x="4573" y="8481"/>
                      <a:pt x="4581" y="8456"/>
                    </a:cubicBezTo>
                    <a:cubicBezTo>
                      <a:pt x="4593" y="8444"/>
                      <a:pt x="4605" y="8432"/>
                      <a:pt x="4605" y="8408"/>
                    </a:cubicBezTo>
                    <a:cubicBezTo>
                      <a:pt x="4605" y="8372"/>
                      <a:pt x="4605" y="8325"/>
                      <a:pt x="4605" y="8277"/>
                    </a:cubicBezTo>
                    <a:cubicBezTo>
                      <a:pt x="4819" y="7753"/>
                      <a:pt x="4831" y="7098"/>
                      <a:pt x="4819" y="6551"/>
                    </a:cubicBezTo>
                    <a:cubicBezTo>
                      <a:pt x="4819" y="6158"/>
                      <a:pt x="4796" y="5765"/>
                      <a:pt x="4772" y="5372"/>
                    </a:cubicBezTo>
                    <a:cubicBezTo>
                      <a:pt x="4879" y="4955"/>
                      <a:pt x="5034" y="4538"/>
                      <a:pt x="5224" y="4157"/>
                    </a:cubicBezTo>
                    <a:cubicBezTo>
                      <a:pt x="5558" y="3479"/>
                      <a:pt x="5986" y="2872"/>
                      <a:pt x="6641" y="2491"/>
                    </a:cubicBezTo>
                    <a:cubicBezTo>
                      <a:pt x="6963" y="2300"/>
                      <a:pt x="7296" y="2169"/>
                      <a:pt x="7641" y="2038"/>
                    </a:cubicBezTo>
                    <a:cubicBezTo>
                      <a:pt x="7981" y="1915"/>
                      <a:pt x="8329" y="1764"/>
                      <a:pt x="8694" y="1764"/>
                    </a:cubicBezTo>
                    <a:cubicBezTo>
                      <a:pt x="8752" y="1764"/>
                      <a:pt x="8809" y="1768"/>
                      <a:pt x="8868" y="1776"/>
                    </a:cubicBezTo>
                    <a:cubicBezTo>
                      <a:pt x="8873" y="1777"/>
                      <a:pt x="8878" y="1777"/>
                      <a:pt x="8883" y="1777"/>
                    </a:cubicBezTo>
                    <a:cubicBezTo>
                      <a:pt x="8944" y="1777"/>
                      <a:pt x="8972" y="1713"/>
                      <a:pt x="8939" y="1669"/>
                    </a:cubicBezTo>
                    <a:cubicBezTo>
                      <a:pt x="8951" y="1657"/>
                      <a:pt x="8939" y="1633"/>
                      <a:pt x="8939" y="1621"/>
                    </a:cubicBezTo>
                    <a:cubicBezTo>
                      <a:pt x="8605" y="1115"/>
                      <a:pt x="8092" y="903"/>
                      <a:pt x="7560" y="903"/>
                    </a:cubicBezTo>
                    <a:cubicBezTo>
                      <a:pt x="7065" y="903"/>
                      <a:pt x="6554" y="1085"/>
                      <a:pt x="6153" y="1383"/>
                    </a:cubicBezTo>
                    <a:cubicBezTo>
                      <a:pt x="6037" y="585"/>
                      <a:pt x="5360" y="1"/>
                      <a:pt x="4557" y="1"/>
                    </a:cubicBezTo>
                    <a:cubicBezTo>
                      <a:pt x="4534" y="1"/>
                      <a:pt x="4510" y="1"/>
                      <a:pt x="4486" y="2"/>
                    </a:cubicBezTo>
                    <a:cubicBezTo>
                      <a:pt x="4462" y="1"/>
                      <a:pt x="4438" y="1"/>
                      <a:pt x="4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2700000">
                <a:off x="212632" y="4745815"/>
                <a:ext cx="408786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2051" extrusionOk="0">
                    <a:moveTo>
                      <a:pt x="4415" y="1"/>
                    </a:moveTo>
                    <a:cubicBezTo>
                      <a:pt x="3612" y="1"/>
                      <a:pt x="2935" y="586"/>
                      <a:pt x="2819" y="1395"/>
                    </a:cubicBezTo>
                    <a:cubicBezTo>
                      <a:pt x="2416" y="1090"/>
                      <a:pt x="1902" y="905"/>
                      <a:pt x="1406" y="905"/>
                    </a:cubicBezTo>
                    <a:cubicBezTo>
                      <a:pt x="876" y="905"/>
                      <a:pt x="365" y="1117"/>
                      <a:pt x="33" y="1622"/>
                    </a:cubicBezTo>
                    <a:cubicBezTo>
                      <a:pt x="33" y="1645"/>
                      <a:pt x="21" y="1657"/>
                      <a:pt x="33" y="1669"/>
                    </a:cubicBezTo>
                    <a:cubicBezTo>
                      <a:pt x="0" y="1713"/>
                      <a:pt x="28" y="1778"/>
                      <a:pt x="89" y="1778"/>
                    </a:cubicBezTo>
                    <a:cubicBezTo>
                      <a:pt x="94" y="1778"/>
                      <a:pt x="99" y="1777"/>
                      <a:pt x="105" y="1776"/>
                    </a:cubicBezTo>
                    <a:cubicBezTo>
                      <a:pt x="153" y="1771"/>
                      <a:pt x="201" y="1769"/>
                      <a:pt x="248" y="1769"/>
                    </a:cubicBezTo>
                    <a:cubicBezTo>
                      <a:pt x="423" y="1769"/>
                      <a:pt x="593" y="1801"/>
                      <a:pt x="771" y="1848"/>
                    </a:cubicBezTo>
                    <a:cubicBezTo>
                      <a:pt x="925" y="1487"/>
                      <a:pt x="1390" y="1357"/>
                      <a:pt x="1779" y="1357"/>
                    </a:cubicBezTo>
                    <a:cubicBezTo>
                      <a:pt x="1813" y="1357"/>
                      <a:pt x="1846" y="1358"/>
                      <a:pt x="1879" y="1360"/>
                    </a:cubicBezTo>
                    <a:cubicBezTo>
                      <a:pt x="2295" y="1384"/>
                      <a:pt x="2819" y="1538"/>
                      <a:pt x="3093" y="1895"/>
                    </a:cubicBezTo>
                    <a:cubicBezTo>
                      <a:pt x="3307" y="1253"/>
                      <a:pt x="3700" y="598"/>
                      <a:pt x="4462" y="586"/>
                    </a:cubicBezTo>
                    <a:cubicBezTo>
                      <a:pt x="4469" y="586"/>
                      <a:pt x="4475" y="586"/>
                      <a:pt x="4482" y="586"/>
                    </a:cubicBezTo>
                    <a:cubicBezTo>
                      <a:pt x="5248" y="586"/>
                      <a:pt x="5939" y="1283"/>
                      <a:pt x="5939" y="2050"/>
                    </a:cubicBezTo>
                    <a:cubicBezTo>
                      <a:pt x="6376" y="1769"/>
                      <a:pt x="7182" y="1355"/>
                      <a:pt x="7809" y="1355"/>
                    </a:cubicBezTo>
                    <a:cubicBezTo>
                      <a:pt x="8138" y="1355"/>
                      <a:pt x="8418" y="1469"/>
                      <a:pt x="8570" y="1776"/>
                    </a:cubicBezTo>
                    <a:cubicBezTo>
                      <a:pt x="8617" y="1770"/>
                      <a:pt x="8668" y="1767"/>
                      <a:pt x="8719" y="1767"/>
                    </a:cubicBezTo>
                    <a:cubicBezTo>
                      <a:pt x="8769" y="1767"/>
                      <a:pt x="8820" y="1770"/>
                      <a:pt x="8868" y="1776"/>
                    </a:cubicBezTo>
                    <a:cubicBezTo>
                      <a:pt x="8873" y="1777"/>
                      <a:pt x="8878" y="1778"/>
                      <a:pt x="8883" y="1778"/>
                    </a:cubicBezTo>
                    <a:cubicBezTo>
                      <a:pt x="8944" y="1778"/>
                      <a:pt x="8972" y="1713"/>
                      <a:pt x="8939" y="1669"/>
                    </a:cubicBezTo>
                    <a:cubicBezTo>
                      <a:pt x="8951" y="1657"/>
                      <a:pt x="8939" y="1645"/>
                      <a:pt x="8939" y="1622"/>
                    </a:cubicBezTo>
                    <a:cubicBezTo>
                      <a:pt x="8607" y="1117"/>
                      <a:pt x="8096" y="905"/>
                      <a:pt x="7566" y="905"/>
                    </a:cubicBezTo>
                    <a:cubicBezTo>
                      <a:pt x="7070" y="905"/>
                      <a:pt x="6556" y="1090"/>
                      <a:pt x="6153" y="1395"/>
                    </a:cubicBezTo>
                    <a:cubicBezTo>
                      <a:pt x="6037" y="597"/>
                      <a:pt x="5359" y="1"/>
                      <a:pt x="4556" y="1"/>
                    </a:cubicBezTo>
                    <a:cubicBezTo>
                      <a:pt x="4533" y="1"/>
                      <a:pt x="4509" y="1"/>
                      <a:pt x="4486" y="2"/>
                    </a:cubicBezTo>
                    <a:cubicBezTo>
                      <a:pt x="4462" y="1"/>
                      <a:pt x="4439" y="1"/>
                      <a:pt x="44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2700000">
                <a:off x="-249504" y="4486523"/>
                <a:ext cx="481732" cy="521234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1440" extrusionOk="0">
                    <a:moveTo>
                      <a:pt x="4903" y="1"/>
                    </a:moveTo>
                    <a:cubicBezTo>
                      <a:pt x="4608" y="1"/>
                      <a:pt x="4312" y="60"/>
                      <a:pt x="4025" y="188"/>
                    </a:cubicBezTo>
                    <a:cubicBezTo>
                      <a:pt x="3989" y="200"/>
                      <a:pt x="3953" y="224"/>
                      <a:pt x="3917" y="248"/>
                    </a:cubicBezTo>
                    <a:cubicBezTo>
                      <a:pt x="3667" y="248"/>
                      <a:pt x="3429" y="296"/>
                      <a:pt x="3167" y="415"/>
                    </a:cubicBezTo>
                    <a:cubicBezTo>
                      <a:pt x="2798" y="605"/>
                      <a:pt x="2489" y="879"/>
                      <a:pt x="2250" y="1224"/>
                    </a:cubicBezTo>
                    <a:cubicBezTo>
                      <a:pt x="1107" y="2844"/>
                      <a:pt x="2072" y="4891"/>
                      <a:pt x="2703" y="6511"/>
                    </a:cubicBezTo>
                    <a:cubicBezTo>
                      <a:pt x="3060" y="7451"/>
                      <a:pt x="3393" y="8475"/>
                      <a:pt x="3203" y="9499"/>
                    </a:cubicBezTo>
                    <a:cubicBezTo>
                      <a:pt x="3120" y="9940"/>
                      <a:pt x="2941" y="10356"/>
                      <a:pt x="2608" y="10654"/>
                    </a:cubicBezTo>
                    <a:cubicBezTo>
                      <a:pt x="2453" y="10797"/>
                      <a:pt x="2286" y="10880"/>
                      <a:pt x="2108" y="10952"/>
                    </a:cubicBezTo>
                    <a:cubicBezTo>
                      <a:pt x="2024" y="10962"/>
                      <a:pt x="1942" y="10967"/>
                      <a:pt x="1861" y="10967"/>
                    </a:cubicBezTo>
                    <a:cubicBezTo>
                      <a:pt x="1747" y="10967"/>
                      <a:pt x="1636" y="10956"/>
                      <a:pt x="1524" y="10928"/>
                    </a:cubicBezTo>
                    <a:cubicBezTo>
                      <a:pt x="1358" y="10797"/>
                      <a:pt x="1238" y="10606"/>
                      <a:pt x="1191" y="10368"/>
                    </a:cubicBezTo>
                    <a:cubicBezTo>
                      <a:pt x="1096" y="9832"/>
                      <a:pt x="1548" y="9535"/>
                      <a:pt x="1691" y="9059"/>
                    </a:cubicBezTo>
                    <a:cubicBezTo>
                      <a:pt x="1798" y="8701"/>
                      <a:pt x="1703" y="8237"/>
                      <a:pt x="1310" y="8106"/>
                    </a:cubicBezTo>
                    <a:cubicBezTo>
                      <a:pt x="1242" y="8082"/>
                      <a:pt x="1176" y="8071"/>
                      <a:pt x="1111" y="8071"/>
                    </a:cubicBezTo>
                    <a:cubicBezTo>
                      <a:pt x="787" y="8071"/>
                      <a:pt x="508" y="8342"/>
                      <a:pt x="369" y="8630"/>
                    </a:cubicBezTo>
                    <a:cubicBezTo>
                      <a:pt x="0" y="9332"/>
                      <a:pt x="60" y="10344"/>
                      <a:pt x="619" y="10928"/>
                    </a:cubicBezTo>
                    <a:cubicBezTo>
                      <a:pt x="956" y="11272"/>
                      <a:pt x="1430" y="11439"/>
                      <a:pt x="1905" y="11439"/>
                    </a:cubicBezTo>
                    <a:cubicBezTo>
                      <a:pt x="2171" y="11439"/>
                      <a:pt x="2436" y="11387"/>
                      <a:pt x="2679" y="11285"/>
                    </a:cubicBezTo>
                    <a:cubicBezTo>
                      <a:pt x="4536" y="10499"/>
                      <a:pt x="4429" y="8058"/>
                      <a:pt x="4072" y="6427"/>
                    </a:cubicBezTo>
                    <a:cubicBezTo>
                      <a:pt x="3965" y="5915"/>
                      <a:pt x="3810" y="5403"/>
                      <a:pt x="3632" y="4915"/>
                    </a:cubicBezTo>
                    <a:cubicBezTo>
                      <a:pt x="3453" y="4439"/>
                      <a:pt x="3263" y="3963"/>
                      <a:pt x="3155" y="3463"/>
                    </a:cubicBezTo>
                    <a:cubicBezTo>
                      <a:pt x="2965" y="2534"/>
                      <a:pt x="3108" y="1522"/>
                      <a:pt x="3858" y="879"/>
                    </a:cubicBezTo>
                    <a:cubicBezTo>
                      <a:pt x="4170" y="618"/>
                      <a:pt x="4529" y="504"/>
                      <a:pt x="4893" y="504"/>
                    </a:cubicBezTo>
                    <a:cubicBezTo>
                      <a:pt x="5374" y="504"/>
                      <a:pt x="5863" y="703"/>
                      <a:pt x="6263" y="1022"/>
                    </a:cubicBezTo>
                    <a:cubicBezTo>
                      <a:pt x="6644" y="1320"/>
                      <a:pt x="6942" y="1701"/>
                      <a:pt x="7215" y="2117"/>
                    </a:cubicBezTo>
                    <a:cubicBezTo>
                      <a:pt x="7275" y="2260"/>
                      <a:pt x="7346" y="2403"/>
                      <a:pt x="7406" y="2558"/>
                    </a:cubicBezTo>
                    <a:cubicBezTo>
                      <a:pt x="7501" y="2808"/>
                      <a:pt x="7596" y="3070"/>
                      <a:pt x="7668" y="3344"/>
                    </a:cubicBezTo>
                    <a:cubicBezTo>
                      <a:pt x="7727" y="3558"/>
                      <a:pt x="7775" y="3736"/>
                      <a:pt x="7989" y="3844"/>
                    </a:cubicBezTo>
                    <a:cubicBezTo>
                      <a:pt x="8466" y="4082"/>
                      <a:pt x="9013" y="4237"/>
                      <a:pt x="9513" y="4415"/>
                    </a:cubicBezTo>
                    <a:cubicBezTo>
                      <a:pt x="9669" y="4478"/>
                      <a:pt x="10009" y="4673"/>
                      <a:pt x="10255" y="4673"/>
                    </a:cubicBezTo>
                    <a:cubicBezTo>
                      <a:pt x="10385" y="4673"/>
                      <a:pt x="10488" y="4619"/>
                      <a:pt x="10525" y="4463"/>
                    </a:cubicBezTo>
                    <a:cubicBezTo>
                      <a:pt x="10573" y="4284"/>
                      <a:pt x="10454" y="4046"/>
                      <a:pt x="10394" y="3867"/>
                    </a:cubicBezTo>
                    <a:cubicBezTo>
                      <a:pt x="10335" y="3713"/>
                      <a:pt x="10263" y="3546"/>
                      <a:pt x="10192" y="3379"/>
                    </a:cubicBezTo>
                    <a:cubicBezTo>
                      <a:pt x="10013" y="3010"/>
                      <a:pt x="9787" y="2653"/>
                      <a:pt x="9537" y="2320"/>
                    </a:cubicBezTo>
                    <a:cubicBezTo>
                      <a:pt x="9049" y="1689"/>
                      <a:pt x="8418" y="1153"/>
                      <a:pt x="7715" y="760"/>
                    </a:cubicBezTo>
                    <a:cubicBezTo>
                      <a:pt x="7370" y="569"/>
                      <a:pt x="7001" y="415"/>
                      <a:pt x="6632" y="307"/>
                    </a:cubicBezTo>
                    <a:cubicBezTo>
                      <a:pt x="6367" y="219"/>
                      <a:pt x="6082" y="151"/>
                      <a:pt x="5795" y="151"/>
                    </a:cubicBezTo>
                    <a:cubicBezTo>
                      <a:pt x="5773" y="151"/>
                      <a:pt x="5750" y="152"/>
                      <a:pt x="5727" y="153"/>
                    </a:cubicBezTo>
                    <a:cubicBezTo>
                      <a:pt x="5460" y="54"/>
                      <a:pt x="5183" y="1"/>
                      <a:pt x="4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2700000">
                <a:off x="24355" y="4551111"/>
                <a:ext cx="201842" cy="168763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3704" extrusionOk="0">
                    <a:moveTo>
                      <a:pt x="752" y="1"/>
                    </a:moveTo>
                    <a:cubicBezTo>
                      <a:pt x="517" y="1"/>
                      <a:pt x="275" y="42"/>
                      <a:pt x="36" y="143"/>
                    </a:cubicBezTo>
                    <a:cubicBezTo>
                      <a:pt x="12" y="155"/>
                      <a:pt x="0" y="179"/>
                      <a:pt x="12" y="215"/>
                    </a:cubicBezTo>
                    <a:cubicBezTo>
                      <a:pt x="21" y="232"/>
                      <a:pt x="42" y="243"/>
                      <a:pt x="63" y="243"/>
                    </a:cubicBezTo>
                    <a:cubicBezTo>
                      <a:pt x="70" y="243"/>
                      <a:pt x="77" y="242"/>
                      <a:pt x="84" y="239"/>
                    </a:cubicBezTo>
                    <a:cubicBezTo>
                      <a:pt x="305" y="145"/>
                      <a:pt x="529" y="108"/>
                      <a:pt x="747" y="108"/>
                    </a:cubicBezTo>
                    <a:cubicBezTo>
                      <a:pt x="1420" y="108"/>
                      <a:pt x="2031" y="466"/>
                      <a:pt x="2310" y="655"/>
                    </a:cubicBezTo>
                    <a:cubicBezTo>
                      <a:pt x="3346" y="1346"/>
                      <a:pt x="4072" y="2441"/>
                      <a:pt x="4322" y="3656"/>
                    </a:cubicBezTo>
                    <a:cubicBezTo>
                      <a:pt x="4322" y="3679"/>
                      <a:pt x="4346" y="3703"/>
                      <a:pt x="4370" y="3703"/>
                    </a:cubicBezTo>
                    <a:lnTo>
                      <a:pt x="4382" y="3703"/>
                    </a:lnTo>
                    <a:cubicBezTo>
                      <a:pt x="4418" y="3691"/>
                      <a:pt x="4429" y="3668"/>
                      <a:pt x="4429" y="3632"/>
                    </a:cubicBezTo>
                    <a:cubicBezTo>
                      <a:pt x="4179" y="2394"/>
                      <a:pt x="3429" y="1274"/>
                      <a:pt x="2382" y="560"/>
                    </a:cubicBezTo>
                    <a:cubicBezTo>
                      <a:pt x="2087" y="364"/>
                      <a:pt x="1453" y="1"/>
                      <a:pt x="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2700000">
                <a:off x="-115013" y="4688650"/>
                <a:ext cx="423548" cy="219793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4824" extrusionOk="0">
                    <a:moveTo>
                      <a:pt x="1907" y="1"/>
                    </a:moveTo>
                    <a:cubicBezTo>
                      <a:pt x="1653" y="1"/>
                      <a:pt x="1398" y="14"/>
                      <a:pt x="1143" y="40"/>
                    </a:cubicBezTo>
                    <a:cubicBezTo>
                      <a:pt x="786" y="76"/>
                      <a:pt x="357" y="159"/>
                      <a:pt x="0" y="254"/>
                    </a:cubicBezTo>
                    <a:cubicBezTo>
                      <a:pt x="24" y="338"/>
                      <a:pt x="12" y="516"/>
                      <a:pt x="24" y="612"/>
                    </a:cubicBezTo>
                    <a:cubicBezTo>
                      <a:pt x="83" y="993"/>
                      <a:pt x="155" y="1278"/>
                      <a:pt x="238" y="1552"/>
                    </a:cubicBezTo>
                    <a:cubicBezTo>
                      <a:pt x="310" y="1802"/>
                      <a:pt x="345" y="1778"/>
                      <a:pt x="405" y="2040"/>
                    </a:cubicBezTo>
                    <a:cubicBezTo>
                      <a:pt x="417" y="2052"/>
                      <a:pt x="464" y="2183"/>
                      <a:pt x="476" y="2207"/>
                    </a:cubicBezTo>
                    <a:cubicBezTo>
                      <a:pt x="1275" y="1979"/>
                      <a:pt x="2197" y="1822"/>
                      <a:pt x="3079" y="1822"/>
                    </a:cubicBezTo>
                    <a:cubicBezTo>
                      <a:pt x="3394" y="1822"/>
                      <a:pt x="3703" y="1842"/>
                      <a:pt x="4001" y="1886"/>
                    </a:cubicBezTo>
                    <a:cubicBezTo>
                      <a:pt x="5917" y="2171"/>
                      <a:pt x="7680" y="3183"/>
                      <a:pt x="8858" y="4731"/>
                    </a:cubicBezTo>
                    <a:cubicBezTo>
                      <a:pt x="8908" y="4791"/>
                      <a:pt x="8994" y="4823"/>
                      <a:pt x="9076" y="4823"/>
                    </a:cubicBezTo>
                    <a:cubicBezTo>
                      <a:pt x="9191" y="4823"/>
                      <a:pt x="9296" y="4758"/>
                      <a:pt x="9275" y="4612"/>
                    </a:cubicBezTo>
                    <a:cubicBezTo>
                      <a:pt x="9120" y="3410"/>
                      <a:pt x="8108" y="2552"/>
                      <a:pt x="7191" y="1862"/>
                    </a:cubicBezTo>
                    <a:cubicBezTo>
                      <a:pt x="5668" y="727"/>
                      <a:pt x="3811" y="1"/>
                      <a:pt x="1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2700000">
                <a:off x="31588" y="4782264"/>
                <a:ext cx="245627" cy="230774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5065" extrusionOk="0">
                    <a:moveTo>
                      <a:pt x="3191" y="0"/>
                    </a:moveTo>
                    <a:cubicBezTo>
                      <a:pt x="3106" y="0"/>
                      <a:pt x="3021" y="74"/>
                      <a:pt x="3045" y="184"/>
                    </a:cubicBezTo>
                    <a:cubicBezTo>
                      <a:pt x="3164" y="589"/>
                      <a:pt x="3271" y="1005"/>
                      <a:pt x="3437" y="1398"/>
                    </a:cubicBezTo>
                    <a:cubicBezTo>
                      <a:pt x="3592" y="1779"/>
                      <a:pt x="3795" y="2137"/>
                      <a:pt x="3973" y="2494"/>
                    </a:cubicBezTo>
                    <a:cubicBezTo>
                      <a:pt x="4199" y="2958"/>
                      <a:pt x="4414" y="3434"/>
                      <a:pt x="4592" y="3922"/>
                    </a:cubicBezTo>
                    <a:cubicBezTo>
                      <a:pt x="4211" y="3482"/>
                      <a:pt x="3723" y="3137"/>
                      <a:pt x="3164" y="2934"/>
                    </a:cubicBezTo>
                    <a:cubicBezTo>
                      <a:pt x="2211" y="2577"/>
                      <a:pt x="1068" y="2779"/>
                      <a:pt x="211" y="2160"/>
                    </a:cubicBezTo>
                    <a:cubicBezTo>
                      <a:pt x="190" y="2145"/>
                      <a:pt x="170" y="2138"/>
                      <a:pt x="150" y="2138"/>
                    </a:cubicBezTo>
                    <a:cubicBezTo>
                      <a:pt x="66" y="2138"/>
                      <a:pt x="0" y="2262"/>
                      <a:pt x="68" y="2339"/>
                    </a:cubicBezTo>
                    <a:cubicBezTo>
                      <a:pt x="675" y="3006"/>
                      <a:pt x="1401" y="3565"/>
                      <a:pt x="2271" y="3851"/>
                    </a:cubicBezTo>
                    <a:cubicBezTo>
                      <a:pt x="3199" y="4161"/>
                      <a:pt x="4342" y="4172"/>
                      <a:pt x="4985" y="5018"/>
                    </a:cubicBezTo>
                    <a:cubicBezTo>
                      <a:pt x="5011" y="5051"/>
                      <a:pt x="5046" y="5064"/>
                      <a:pt x="5081" y="5064"/>
                    </a:cubicBezTo>
                    <a:cubicBezTo>
                      <a:pt x="5160" y="5064"/>
                      <a:pt x="5234" y="4993"/>
                      <a:pt x="5176" y="4911"/>
                    </a:cubicBezTo>
                    <a:lnTo>
                      <a:pt x="5176" y="4899"/>
                    </a:lnTo>
                    <a:cubicBezTo>
                      <a:pt x="5176" y="4887"/>
                      <a:pt x="5176" y="4863"/>
                      <a:pt x="5176" y="4851"/>
                    </a:cubicBezTo>
                    <a:cubicBezTo>
                      <a:pt x="5176" y="4839"/>
                      <a:pt x="5176" y="4827"/>
                      <a:pt x="5164" y="4827"/>
                    </a:cubicBezTo>
                    <a:cubicBezTo>
                      <a:pt x="5390" y="3994"/>
                      <a:pt x="5211" y="3089"/>
                      <a:pt x="4878" y="2303"/>
                    </a:cubicBezTo>
                    <a:cubicBezTo>
                      <a:pt x="4711" y="1910"/>
                      <a:pt x="4497" y="1541"/>
                      <a:pt x="4235" y="1196"/>
                    </a:cubicBezTo>
                    <a:cubicBezTo>
                      <a:pt x="3937" y="815"/>
                      <a:pt x="3580" y="482"/>
                      <a:pt x="3306" y="65"/>
                    </a:cubicBezTo>
                    <a:cubicBezTo>
                      <a:pt x="3278" y="20"/>
                      <a:pt x="3234" y="0"/>
                      <a:pt x="3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2700000">
                <a:off x="-127121" y="4876887"/>
                <a:ext cx="803995" cy="115592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2537" extrusionOk="0">
                    <a:moveTo>
                      <a:pt x="15276" y="1"/>
                    </a:moveTo>
                    <a:cubicBezTo>
                      <a:pt x="13597" y="405"/>
                      <a:pt x="12038" y="1096"/>
                      <a:pt x="10621" y="2072"/>
                    </a:cubicBezTo>
                    <a:cubicBezTo>
                      <a:pt x="10597" y="2084"/>
                      <a:pt x="10585" y="2120"/>
                      <a:pt x="10609" y="2144"/>
                    </a:cubicBezTo>
                    <a:cubicBezTo>
                      <a:pt x="10621" y="2168"/>
                      <a:pt x="10633" y="2168"/>
                      <a:pt x="10657" y="2168"/>
                    </a:cubicBezTo>
                    <a:cubicBezTo>
                      <a:pt x="10661" y="2171"/>
                      <a:pt x="10665" y="2173"/>
                      <a:pt x="10668" y="2173"/>
                    </a:cubicBezTo>
                    <a:cubicBezTo>
                      <a:pt x="10675" y="2173"/>
                      <a:pt x="10680" y="2168"/>
                      <a:pt x="10680" y="2168"/>
                    </a:cubicBezTo>
                    <a:cubicBezTo>
                      <a:pt x="12085" y="1191"/>
                      <a:pt x="13645" y="513"/>
                      <a:pt x="15300" y="120"/>
                    </a:cubicBezTo>
                    <a:cubicBezTo>
                      <a:pt x="15336" y="108"/>
                      <a:pt x="15348" y="72"/>
                      <a:pt x="15336" y="48"/>
                    </a:cubicBezTo>
                    <a:cubicBezTo>
                      <a:pt x="15336" y="12"/>
                      <a:pt x="15300" y="1"/>
                      <a:pt x="15276" y="1"/>
                    </a:cubicBezTo>
                    <a:close/>
                    <a:moveTo>
                      <a:pt x="2370" y="1"/>
                    </a:moveTo>
                    <a:cubicBezTo>
                      <a:pt x="2346" y="1"/>
                      <a:pt x="2310" y="12"/>
                      <a:pt x="2310" y="48"/>
                    </a:cubicBezTo>
                    <a:cubicBezTo>
                      <a:pt x="2298" y="72"/>
                      <a:pt x="2322" y="108"/>
                      <a:pt x="2346" y="120"/>
                    </a:cubicBezTo>
                    <a:cubicBezTo>
                      <a:pt x="4001" y="513"/>
                      <a:pt x="5561" y="1191"/>
                      <a:pt x="6966" y="2168"/>
                    </a:cubicBezTo>
                    <a:cubicBezTo>
                      <a:pt x="6966" y="2168"/>
                      <a:pt x="6989" y="2179"/>
                      <a:pt x="6989" y="2179"/>
                    </a:cubicBezTo>
                    <a:cubicBezTo>
                      <a:pt x="7013" y="2179"/>
                      <a:pt x="7025" y="2168"/>
                      <a:pt x="7037" y="2156"/>
                    </a:cubicBezTo>
                    <a:cubicBezTo>
                      <a:pt x="7061" y="2120"/>
                      <a:pt x="7049" y="2096"/>
                      <a:pt x="7025" y="2072"/>
                    </a:cubicBezTo>
                    <a:cubicBezTo>
                      <a:pt x="5608" y="1096"/>
                      <a:pt x="4049" y="405"/>
                      <a:pt x="2370" y="1"/>
                    </a:cubicBezTo>
                    <a:close/>
                    <a:moveTo>
                      <a:pt x="1482" y="668"/>
                    </a:moveTo>
                    <a:cubicBezTo>
                      <a:pt x="1046" y="668"/>
                      <a:pt x="527" y="713"/>
                      <a:pt x="48" y="917"/>
                    </a:cubicBezTo>
                    <a:cubicBezTo>
                      <a:pt x="12" y="929"/>
                      <a:pt x="0" y="965"/>
                      <a:pt x="12" y="1001"/>
                    </a:cubicBezTo>
                    <a:cubicBezTo>
                      <a:pt x="21" y="1018"/>
                      <a:pt x="43" y="1029"/>
                      <a:pt x="63" y="1029"/>
                    </a:cubicBezTo>
                    <a:cubicBezTo>
                      <a:pt x="70" y="1029"/>
                      <a:pt x="77" y="1028"/>
                      <a:pt x="84" y="1025"/>
                    </a:cubicBezTo>
                    <a:cubicBezTo>
                      <a:pt x="560" y="823"/>
                      <a:pt x="1084" y="777"/>
                      <a:pt x="1518" y="777"/>
                    </a:cubicBezTo>
                    <a:cubicBezTo>
                      <a:pt x="1649" y="777"/>
                      <a:pt x="1771" y="781"/>
                      <a:pt x="1882" y="786"/>
                    </a:cubicBezTo>
                    <a:cubicBezTo>
                      <a:pt x="3620" y="894"/>
                      <a:pt x="5346" y="1513"/>
                      <a:pt x="6751" y="2525"/>
                    </a:cubicBezTo>
                    <a:cubicBezTo>
                      <a:pt x="6763" y="2537"/>
                      <a:pt x="6775" y="2537"/>
                      <a:pt x="6787" y="2537"/>
                    </a:cubicBezTo>
                    <a:cubicBezTo>
                      <a:pt x="6799" y="2537"/>
                      <a:pt x="6823" y="2537"/>
                      <a:pt x="6835" y="2513"/>
                    </a:cubicBezTo>
                    <a:cubicBezTo>
                      <a:pt x="6847" y="2489"/>
                      <a:pt x="6847" y="2453"/>
                      <a:pt x="6823" y="2441"/>
                    </a:cubicBezTo>
                    <a:cubicBezTo>
                      <a:pt x="5394" y="1406"/>
                      <a:pt x="3644" y="786"/>
                      <a:pt x="1894" y="679"/>
                    </a:cubicBezTo>
                    <a:cubicBezTo>
                      <a:pt x="1769" y="673"/>
                      <a:pt x="1630" y="668"/>
                      <a:pt x="1482" y="668"/>
                    </a:cubicBezTo>
                    <a:close/>
                    <a:moveTo>
                      <a:pt x="16158" y="668"/>
                    </a:moveTo>
                    <a:cubicBezTo>
                      <a:pt x="16011" y="668"/>
                      <a:pt x="15874" y="673"/>
                      <a:pt x="15752" y="679"/>
                    </a:cubicBezTo>
                    <a:cubicBezTo>
                      <a:pt x="14002" y="786"/>
                      <a:pt x="12252" y="1406"/>
                      <a:pt x="10823" y="2441"/>
                    </a:cubicBezTo>
                    <a:cubicBezTo>
                      <a:pt x="10799" y="2465"/>
                      <a:pt x="10799" y="2489"/>
                      <a:pt x="10811" y="2525"/>
                    </a:cubicBezTo>
                    <a:cubicBezTo>
                      <a:pt x="10823" y="2537"/>
                      <a:pt x="10847" y="2537"/>
                      <a:pt x="10859" y="2537"/>
                    </a:cubicBezTo>
                    <a:lnTo>
                      <a:pt x="10895" y="2537"/>
                    </a:lnTo>
                    <a:cubicBezTo>
                      <a:pt x="12300" y="1513"/>
                      <a:pt x="14026" y="894"/>
                      <a:pt x="15764" y="786"/>
                    </a:cubicBezTo>
                    <a:cubicBezTo>
                      <a:pt x="15875" y="781"/>
                      <a:pt x="15997" y="777"/>
                      <a:pt x="16128" y="777"/>
                    </a:cubicBezTo>
                    <a:cubicBezTo>
                      <a:pt x="16562" y="777"/>
                      <a:pt x="17086" y="823"/>
                      <a:pt x="17562" y="1025"/>
                    </a:cubicBezTo>
                    <a:cubicBezTo>
                      <a:pt x="17569" y="1028"/>
                      <a:pt x="17576" y="1029"/>
                      <a:pt x="17583" y="1029"/>
                    </a:cubicBezTo>
                    <a:cubicBezTo>
                      <a:pt x="17603" y="1029"/>
                      <a:pt x="17625" y="1018"/>
                      <a:pt x="17634" y="1001"/>
                    </a:cubicBezTo>
                    <a:cubicBezTo>
                      <a:pt x="17646" y="965"/>
                      <a:pt x="17634" y="941"/>
                      <a:pt x="17598" y="929"/>
                    </a:cubicBezTo>
                    <a:cubicBezTo>
                      <a:pt x="17125" y="715"/>
                      <a:pt x="16598" y="668"/>
                      <a:pt x="16158" y="6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2700000">
                <a:off x="2435" y="4945441"/>
                <a:ext cx="411246" cy="112129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2461" extrusionOk="0">
                    <a:moveTo>
                      <a:pt x="5585" y="1"/>
                    </a:moveTo>
                    <a:cubicBezTo>
                      <a:pt x="5567" y="1"/>
                      <a:pt x="5552" y="9"/>
                      <a:pt x="5537" y="32"/>
                    </a:cubicBezTo>
                    <a:cubicBezTo>
                      <a:pt x="5251" y="579"/>
                      <a:pt x="5061" y="1175"/>
                      <a:pt x="4977" y="1794"/>
                    </a:cubicBezTo>
                    <a:cubicBezTo>
                      <a:pt x="4977" y="1830"/>
                      <a:pt x="5001" y="1853"/>
                      <a:pt x="5037" y="1853"/>
                    </a:cubicBezTo>
                    <a:cubicBezTo>
                      <a:pt x="5041" y="1855"/>
                      <a:pt x="5045" y="1856"/>
                      <a:pt x="5049" y="1856"/>
                    </a:cubicBezTo>
                    <a:cubicBezTo>
                      <a:pt x="5069" y="1856"/>
                      <a:pt x="5087" y="1835"/>
                      <a:pt x="5096" y="1806"/>
                    </a:cubicBezTo>
                    <a:cubicBezTo>
                      <a:pt x="5168" y="1199"/>
                      <a:pt x="5346" y="627"/>
                      <a:pt x="5644" y="79"/>
                    </a:cubicBezTo>
                    <a:cubicBezTo>
                      <a:pt x="5656" y="56"/>
                      <a:pt x="5644" y="20"/>
                      <a:pt x="5620" y="8"/>
                    </a:cubicBezTo>
                    <a:cubicBezTo>
                      <a:pt x="5607" y="4"/>
                      <a:pt x="5596" y="1"/>
                      <a:pt x="5585" y="1"/>
                    </a:cubicBezTo>
                    <a:close/>
                    <a:moveTo>
                      <a:pt x="3447" y="1"/>
                    </a:moveTo>
                    <a:cubicBezTo>
                      <a:pt x="3437" y="1"/>
                      <a:pt x="3426" y="4"/>
                      <a:pt x="3418" y="8"/>
                    </a:cubicBezTo>
                    <a:cubicBezTo>
                      <a:pt x="3382" y="20"/>
                      <a:pt x="3382" y="56"/>
                      <a:pt x="3394" y="79"/>
                    </a:cubicBezTo>
                    <a:cubicBezTo>
                      <a:pt x="3680" y="627"/>
                      <a:pt x="3858" y="1199"/>
                      <a:pt x="3942" y="1806"/>
                    </a:cubicBezTo>
                    <a:cubicBezTo>
                      <a:pt x="3942" y="1841"/>
                      <a:pt x="3965" y="1865"/>
                      <a:pt x="3989" y="1865"/>
                    </a:cubicBezTo>
                    <a:lnTo>
                      <a:pt x="4001" y="1865"/>
                    </a:lnTo>
                    <a:cubicBezTo>
                      <a:pt x="4025" y="1853"/>
                      <a:pt x="4049" y="1830"/>
                      <a:pt x="4049" y="1794"/>
                    </a:cubicBezTo>
                    <a:cubicBezTo>
                      <a:pt x="3977" y="1175"/>
                      <a:pt x="3787" y="579"/>
                      <a:pt x="3489" y="32"/>
                    </a:cubicBezTo>
                    <a:cubicBezTo>
                      <a:pt x="3482" y="9"/>
                      <a:pt x="3464" y="1"/>
                      <a:pt x="3447" y="1"/>
                    </a:cubicBezTo>
                    <a:close/>
                    <a:moveTo>
                      <a:pt x="8964" y="607"/>
                    </a:moveTo>
                    <a:cubicBezTo>
                      <a:pt x="8952" y="607"/>
                      <a:pt x="8940" y="610"/>
                      <a:pt x="8930" y="615"/>
                    </a:cubicBezTo>
                    <a:cubicBezTo>
                      <a:pt x="8490" y="984"/>
                      <a:pt x="7918" y="1079"/>
                      <a:pt x="7311" y="1175"/>
                    </a:cubicBezTo>
                    <a:cubicBezTo>
                      <a:pt x="7037" y="1222"/>
                      <a:pt x="6751" y="1270"/>
                      <a:pt x="6478" y="1353"/>
                    </a:cubicBezTo>
                    <a:cubicBezTo>
                      <a:pt x="5847" y="1532"/>
                      <a:pt x="5275" y="1877"/>
                      <a:pt x="4811" y="2353"/>
                    </a:cubicBezTo>
                    <a:cubicBezTo>
                      <a:pt x="4787" y="2377"/>
                      <a:pt x="4799" y="2413"/>
                      <a:pt x="4811" y="2437"/>
                    </a:cubicBezTo>
                    <a:cubicBezTo>
                      <a:pt x="4823" y="2449"/>
                      <a:pt x="4846" y="2449"/>
                      <a:pt x="4858" y="2449"/>
                    </a:cubicBezTo>
                    <a:cubicBezTo>
                      <a:pt x="4870" y="2449"/>
                      <a:pt x="4882" y="2449"/>
                      <a:pt x="4894" y="2437"/>
                    </a:cubicBezTo>
                    <a:cubicBezTo>
                      <a:pt x="5335" y="1972"/>
                      <a:pt x="5894" y="1627"/>
                      <a:pt x="6513" y="1460"/>
                    </a:cubicBezTo>
                    <a:cubicBezTo>
                      <a:pt x="6775" y="1377"/>
                      <a:pt x="7061" y="1329"/>
                      <a:pt x="7335" y="1294"/>
                    </a:cubicBezTo>
                    <a:cubicBezTo>
                      <a:pt x="7930" y="1187"/>
                      <a:pt x="8537" y="1091"/>
                      <a:pt x="9002" y="698"/>
                    </a:cubicBezTo>
                    <a:cubicBezTo>
                      <a:pt x="9025" y="687"/>
                      <a:pt x="9025" y="651"/>
                      <a:pt x="9014" y="627"/>
                    </a:cubicBezTo>
                    <a:cubicBezTo>
                      <a:pt x="9000" y="613"/>
                      <a:pt x="8982" y="607"/>
                      <a:pt x="8964" y="607"/>
                    </a:cubicBezTo>
                    <a:close/>
                    <a:moveTo>
                      <a:pt x="62" y="607"/>
                    </a:moveTo>
                    <a:cubicBezTo>
                      <a:pt x="44" y="607"/>
                      <a:pt x="26" y="613"/>
                      <a:pt x="12" y="627"/>
                    </a:cubicBezTo>
                    <a:cubicBezTo>
                      <a:pt x="1" y="651"/>
                      <a:pt x="1" y="687"/>
                      <a:pt x="24" y="698"/>
                    </a:cubicBezTo>
                    <a:cubicBezTo>
                      <a:pt x="489" y="1091"/>
                      <a:pt x="1096" y="1187"/>
                      <a:pt x="1691" y="1294"/>
                    </a:cubicBezTo>
                    <a:cubicBezTo>
                      <a:pt x="1965" y="1341"/>
                      <a:pt x="2251" y="1377"/>
                      <a:pt x="2513" y="1460"/>
                    </a:cubicBezTo>
                    <a:cubicBezTo>
                      <a:pt x="3132" y="1627"/>
                      <a:pt x="3691" y="1972"/>
                      <a:pt x="4132" y="2437"/>
                    </a:cubicBezTo>
                    <a:cubicBezTo>
                      <a:pt x="4144" y="2449"/>
                      <a:pt x="4156" y="2461"/>
                      <a:pt x="4168" y="2461"/>
                    </a:cubicBezTo>
                    <a:cubicBezTo>
                      <a:pt x="4192" y="2449"/>
                      <a:pt x="4203" y="2449"/>
                      <a:pt x="4215" y="2437"/>
                    </a:cubicBezTo>
                    <a:cubicBezTo>
                      <a:pt x="4239" y="2413"/>
                      <a:pt x="4239" y="2377"/>
                      <a:pt x="4215" y="2365"/>
                    </a:cubicBezTo>
                    <a:cubicBezTo>
                      <a:pt x="3763" y="1877"/>
                      <a:pt x="3180" y="1532"/>
                      <a:pt x="2548" y="1353"/>
                    </a:cubicBezTo>
                    <a:cubicBezTo>
                      <a:pt x="2275" y="1270"/>
                      <a:pt x="1989" y="1222"/>
                      <a:pt x="1715" y="1175"/>
                    </a:cubicBezTo>
                    <a:cubicBezTo>
                      <a:pt x="1108" y="1079"/>
                      <a:pt x="536" y="984"/>
                      <a:pt x="96" y="615"/>
                    </a:cubicBezTo>
                    <a:cubicBezTo>
                      <a:pt x="86" y="610"/>
                      <a:pt x="74" y="607"/>
                      <a:pt x="62" y="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 flipH="1">
              <a:off x="8348410" y="4392538"/>
              <a:ext cx="1180266" cy="1180266"/>
              <a:chOff x="-363240" y="4392538"/>
              <a:chExt cx="1180266" cy="1180266"/>
            </a:xfrm>
          </p:grpSpPr>
          <p:sp>
            <p:nvSpPr>
              <p:cNvPr id="138" name="Google Shape;138;p4"/>
              <p:cNvSpPr/>
              <p:nvPr/>
            </p:nvSpPr>
            <p:spPr>
              <a:xfrm rot="2700000">
                <a:off x="221558" y="4957585"/>
                <a:ext cx="481732" cy="521234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1440" extrusionOk="0">
                    <a:moveTo>
                      <a:pt x="5670" y="1"/>
                    </a:moveTo>
                    <a:cubicBezTo>
                      <a:pt x="5390" y="1"/>
                      <a:pt x="5113" y="54"/>
                      <a:pt x="4846" y="153"/>
                    </a:cubicBezTo>
                    <a:cubicBezTo>
                      <a:pt x="4824" y="152"/>
                      <a:pt x="4802" y="151"/>
                      <a:pt x="4780" y="151"/>
                    </a:cubicBezTo>
                    <a:cubicBezTo>
                      <a:pt x="4501" y="151"/>
                      <a:pt x="4206" y="219"/>
                      <a:pt x="3941" y="307"/>
                    </a:cubicBezTo>
                    <a:cubicBezTo>
                      <a:pt x="3572" y="415"/>
                      <a:pt x="3203" y="569"/>
                      <a:pt x="2858" y="760"/>
                    </a:cubicBezTo>
                    <a:cubicBezTo>
                      <a:pt x="2155" y="1153"/>
                      <a:pt x="1524" y="1689"/>
                      <a:pt x="1036" y="2320"/>
                    </a:cubicBezTo>
                    <a:cubicBezTo>
                      <a:pt x="786" y="2653"/>
                      <a:pt x="560" y="3010"/>
                      <a:pt x="381" y="3379"/>
                    </a:cubicBezTo>
                    <a:cubicBezTo>
                      <a:pt x="310" y="3546"/>
                      <a:pt x="238" y="3713"/>
                      <a:pt x="179" y="3867"/>
                    </a:cubicBezTo>
                    <a:cubicBezTo>
                      <a:pt x="119" y="4046"/>
                      <a:pt x="0" y="4284"/>
                      <a:pt x="48" y="4463"/>
                    </a:cubicBezTo>
                    <a:cubicBezTo>
                      <a:pt x="85" y="4619"/>
                      <a:pt x="188" y="4673"/>
                      <a:pt x="318" y="4673"/>
                    </a:cubicBezTo>
                    <a:cubicBezTo>
                      <a:pt x="564" y="4673"/>
                      <a:pt x="904" y="4478"/>
                      <a:pt x="1060" y="4415"/>
                    </a:cubicBezTo>
                    <a:cubicBezTo>
                      <a:pt x="1560" y="4237"/>
                      <a:pt x="2107" y="4082"/>
                      <a:pt x="2584" y="3844"/>
                    </a:cubicBezTo>
                    <a:cubicBezTo>
                      <a:pt x="2798" y="3736"/>
                      <a:pt x="2846" y="3558"/>
                      <a:pt x="2905" y="3344"/>
                    </a:cubicBezTo>
                    <a:cubicBezTo>
                      <a:pt x="2977" y="3070"/>
                      <a:pt x="3072" y="2808"/>
                      <a:pt x="3167" y="2558"/>
                    </a:cubicBezTo>
                    <a:cubicBezTo>
                      <a:pt x="3227" y="2403"/>
                      <a:pt x="3298" y="2260"/>
                      <a:pt x="3358" y="2117"/>
                    </a:cubicBezTo>
                    <a:cubicBezTo>
                      <a:pt x="3631" y="1701"/>
                      <a:pt x="3929" y="1320"/>
                      <a:pt x="4310" y="1022"/>
                    </a:cubicBezTo>
                    <a:cubicBezTo>
                      <a:pt x="4710" y="703"/>
                      <a:pt x="5199" y="504"/>
                      <a:pt x="5680" y="504"/>
                    </a:cubicBezTo>
                    <a:cubicBezTo>
                      <a:pt x="6044" y="504"/>
                      <a:pt x="6403" y="618"/>
                      <a:pt x="6715" y="879"/>
                    </a:cubicBezTo>
                    <a:cubicBezTo>
                      <a:pt x="7465" y="1522"/>
                      <a:pt x="7620" y="2534"/>
                      <a:pt x="7418" y="3463"/>
                    </a:cubicBezTo>
                    <a:cubicBezTo>
                      <a:pt x="7311" y="3963"/>
                      <a:pt x="7120" y="4439"/>
                      <a:pt x="6941" y="4915"/>
                    </a:cubicBezTo>
                    <a:cubicBezTo>
                      <a:pt x="6763" y="5403"/>
                      <a:pt x="6608" y="5915"/>
                      <a:pt x="6501" y="6427"/>
                    </a:cubicBezTo>
                    <a:cubicBezTo>
                      <a:pt x="6144" y="8058"/>
                      <a:pt x="6037" y="10499"/>
                      <a:pt x="7894" y="11285"/>
                    </a:cubicBezTo>
                    <a:cubicBezTo>
                      <a:pt x="8137" y="11387"/>
                      <a:pt x="8402" y="11439"/>
                      <a:pt x="8668" y="11439"/>
                    </a:cubicBezTo>
                    <a:cubicBezTo>
                      <a:pt x="9143" y="11439"/>
                      <a:pt x="9617" y="11272"/>
                      <a:pt x="9954" y="10928"/>
                    </a:cubicBezTo>
                    <a:cubicBezTo>
                      <a:pt x="10513" y="10344"/>
                      <a:pt x="10573" y="9332"/>
                      <a:pt x="10204" y="8630"/>
                    </a:cubicBezTo>
                    <a:cubicBezTo>
                      <a:pt x="10065" y="8342"/>
                      <a:pt x="9786" y="8071"/>
                      <a:pt x="9462" y="8071"/>
                    </a:cubicBezTo>
                    <a:cubicBezTo>
                      <a:pt x="9397" y="8071"/>
                      <a:pt x="9331" y="8082"/>
                      <a:pt x="9263" y="8106"/>
                    </a:cubicBezTo>
                    <a:cubicBezTo>
                      <a:pt x="8870" y="8237"/>
                      <a:pt x="8775" y="8701"/>
                      <a:pt x="8882" y="9059"/>
                    </a:cubicBezTo>
                    <a:cubicBezTo>
                      <a:pt x="9025" y="9535"/>
                      <a:pt x="9477" y="9832"/>
                      <a:pt x="9382" y="10368"/>
                    </a:cubicBezTo>
                    <a:cubicBezTo>
                      <a:pt x="9335" y="10606"/>
                      <a:pt x="9216" y="10797"/>
                      <a:pt x="9049" y="10928"/>
                    </a:cubicBezTo>
                    <a:cubicBezTo>
                      <a:pt x="8937" y="10956"/>
                      <a:pt x="8826" y="10967"/>
                      <a:pt x="8714" y="10967"/>
                    </a:cubicBezTo>
                    <a:cubicBezTo>
                      <a:pt x="8635" y="10967"/>
                      <a:pt x="8556" y="10962"/>
                      <a:pt x="8477" y="10952"/>
                    </a:cubicBezTo>
                    <a:cubicBezTo>
                      <a:pt x="8287" y="10880"/>
                      <a:pt x="8120" y="10797"/>
                      <a:pt x="7977" y="10654"/>
                    </a:cubicBezTo>
                    <a:cubicBezTo>
                      <a:pt x="7632" y="10356"/>
                      <a:pt x="7453" y="9940"/>
                      <a:pt x="7370" y="9499"/>
                    </a:cubicBezTo>
                    <a:cubicBezTo>
                      <a:pt x="7180" y="8475"/>
                      <a:pt x="7513" y="7451"/>
                      <a:pt x="7870" y="6511"/>
                    </a:cubicBezTo>
                    <a:cubicBezTo>
                      <a:pt x="8501" y="4891"/>
                      <a:pt x="9466" y="2844"/>
                      <a:pt x="8323" y="1224"/>
                    </a:cubicBezTo>
                    <a:cubicBezTo>
                      <a:pt x="8096" y="879"/>
                      <a:pt x="7775" y="605"/>
                      <a:pt x="7406" y="415"/>
                    </a:cubicBezTo>
                    <a:cubicBezTo>
                      <a:pt x="7144" y="296"/>
                      <a:pt x="6906" y="248"/>
                      <a:pt x="6656" y="248"/>
                    </a:cubicBezTo>
                    <a:cubicBezTo>
                      <a:pt x="6620" y="224"/>
                      <a:pt x="6584" y="200"/>
                      <a:pt x="6549" y="188"/>
                    </a:cubicBezTo>
                    <a:cubicBezTo>
                      <a:pt x="6261" y="60"/>
                      <a:pt x="5965" y="1"/>
                      <a:pt x="5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2700000">
                <a:off x="473154" y="4999910"/>
                <a:ext cx="201842" cy="168763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3704" extrusionOk="0">
                    <a:moveTo>
                      <a:pt x="3678" y="1"/>
                    </a:moveTo>
                    <a:cubicBezTo>
                      <a:pt x="2977" y="1"/>
                      <a:pt x="2343" y="364"/>
                      <a:pt x="2048" y="560"/>
                    </a:cubicBezTo>
                    <a:cubicBezTo>
                      <a:pt x="1001" y="1274"/>
                      <a:pt x="263" y="2394"/>
                      <a:pt x="1" y="3632"/>
                    </a:cubicBezTo>
                    <a:cubicBezTo>
                      <a:pt x="1" y="3668"/>
                      <a:pt x="13" y="3691"/>
                      <a:pt x="48" y="3703"/>
                    </a:cubicBezTo>
                    <a:lnTo>
                      <a:pt x="60" y="3703"/>
                    </a:lnTo>
                    <a:cubicBezTo>
                      <a:pt x="84" y="3703"/>
                      <a:pt x="108" y="3679"/>
                      <a:pt x="108" y="3656"/>
                    </a:cubicBezTo>
                    <a:cubicBezTo>
                      <a:pt x="358" y="2441"/>
                      <a:pt x="1096" y="1346"/>
                      <a:pt x="2120" y="655"/>
                    </a:cubicBezTo>
                    <a:cubicBezTo>
                      <a:pt x="2399" y="466"/>
                      <a:pt x="3010" y="108"/>
                      <a:pt x="3683" y="108"/>
                    </a:cubicBezTo>
                    <a:cubicBezTo>
                      <a:pt x="3901" y="108"/>
                      <a:pt x="4125" y="145"/>
                      <a:pt x="4346" y="239"/>
                    </a:cubicBezTo>
                    <a:cubicBezTo>
                      <a:pt x="4353" y="242"/>
                      <a:pt x="4360" y="243"/>
                      <a:pt x="4367" y="243"/>
                    </a:cubicBezTo>
                    <a:cubicBezTo>
                      <a:pt x="4388" y="243"/>
                      <a:pt x="4409" y="232"/>
                      <a:pt x="4418" y="215"/>
                    </a:cubicBezTo>
                    <a:cubicBezTo>
                      <a:pt x="4430" y="179"/>
                      <a:pt x="4418" y="155"/>
                      <a:pt x="4394" y="143"/>
                    </a:cubicBezTo>
                    <a:cubicBezTo>
                      <a:pt x="4155" y="42"/>
                      <a:pt x="3913" y="1"/>
                      <a:pt x="3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2700000">
                <a:off x="199516" y="5003019"/>
                <a:ext cx="423229" cy="219793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4824" extrusionOk="0">
                    <a:moveTo>
                      <a:pt x="7385" y="1"/>
                    </a:moveTo>
                    <a:cubicBezTo>
                      <a:pt x="5487" y="1"/>
                      <a:pt x="3621" y="727"/>
                      <a:pt x="2098" y="1862"/>
                    </a:cubicBezTo>
                    <a:cubicBezTo>
                      <a:pt x="1181" y="2552"/>
                      <a:pt x="169" y="3410"/>
                      <a:pt x="14" y="4612"/>
                    </a:cubicBezTo>
                    <a:cubicBezTo>
                      <a:pt x="0" y="4758"/>
                      <a:pt x="104" y="4823"/>
                      <a:pt x="217" y="4823"/>
                    </a:cubicBezTo>
                    <a:cubicBezTo>
                      <a:pt x="297" y="4823"/>
                      <a:pt x="381" y="4791"/>
                      <a:pt x="431" y="4731"/>
                    </a:cubicBezTo>
                    <a:cubicBezTo>
                      <a:pt x="1609" y="3183"/>
                      <a:pt x="3372" y="2171"/>
                      <a:pt x="5289" y="1886"/>
                    </a:cubicBezTo>
                    <a:cubicBezTo>
                      <a:pt x="5586" y="1842"/>
                      <a:pt x="5895" y="1822"/>
                      <a:pt x="6210" y="1822"/>
                    </a:cubicBezTo>
                    <a:cubicBezTo>
                      <a:pt x="7093" y="1822"/>
                      <a:pt x="8017" y="1979"/>
                      <a:pt x="8825" y="2207"/>
                    </a:cubicBezTo>
                    <a:cubicBezTo>
                      <a:pt x="8825" y="2183"/>
                      <a:pt x="8884" y="2052"/>
                      <a:pt x="8884" y="2040"/>
                    </a:cubicBezTo>
                    <a:cubicBezTo>
                      <a:pt x="8944" y="1778"/>
                      <a:pt x="8979" y="1802"/>
                      <a:pt x="9051" y="1552"/>
                    </a:cubicBezTo>
                    <a:cubicBezTo>
                      <a:pt x="9134" y="1278"/>
                      <a:pt x="9206" y="993"/>
                      <a:pt x="9265" y="612"/>
                    </a:cubicBezTo>
                    <a:cubicBezTo>
                      <a:pt x="9277" y="516"/>
                      <a:pt x="9265" y="338"/>
                      <a:pt x="9289" y="254"/>
                    </a:cubicBezTo>
                    <a:cubicBezTo>
                      <a:pt x="8932" y="159"/>
                      <a:pt x="8515" y="76"/>
                      <a:pt x="8146" y="40"/>
                    </a:cubicBezTo>
                    <a:cubicBezTo>
                      <a:pt x="7892" y="14"/>
                      <a:pt x="7638" y="1"/>
                      <a:pt x="7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2700000">
                <a:off x="189569" y="4939972"/>
                <a:ext cx="245080" cy="23077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5065" extrusionOk="0">
                    <a:moveTo>
                      <a:pt x="2188" y="0"/>
                    </a:moveTo>
                    <a:cubicBezTo>
                      <a:pt x="2145" y="0"/>
                      <a:pt x="2101" y="20"/>
                      <a:pt x="2073" y="65"/>
                    </a:cubicBezTo>
                    <a:cubicBezTo>
                      <a:pt x="1811" y="482"/>
                      <a:pt x="1442" y="815"/>
                      <a:pt x="1144" y="1196"/>
                    </a:cubicBezTo>
                    <a:cubicBezTo>
                      <a:pt x="882" y="1541"/>
                      <a:pt x="668" y="1910"/>
                      <a:pt x="501" y="2303"/>
                    </a:cubicBezTo>
                    <a:cubicBezTo>
                      <a:pt x="179" y="3089"/>
                      <a:pt x="1" y="3994"/>
                      <a:pt x="215" y="4827"/>
                    </a:cubicBezTo>
                    <a:cubicBezTo>
                      <a:pt x="215" y="4827"/>
                      <a:pt x="215" y="4839"/>
                      <a:pt x="203" y="4851"/>
                    </a:cubicBezTo>
                    <a:cubicBezTo>
                      <a:pt x="203" y="4863"/>
                      <a:pt x="203" y="4887"/>
                      <a:pt x="203" y="4899"/>
                    </a:cubicBezTo>
                    <a:lnTo>
                      <a:pt x="203" y="4911"/>
                    </a:lnTo>
                    <a:cubicBezTo>
                      <a:pt x="145" y="4993"/>
                      <a:pt x="219" y="5064"/>
                      <a:pt x="298" y="5064"/>
                    </a:cubicBezTo>
                    <a:cubicBezTo>
                      <a:pt x="333" y="5064"/>
                      <a:pt x="368" y="5051"/>
                      <a:pt x="394" y="5018"/>
                    </a:cubicBezTo>
                    <a:cubicBezTo>
                      <a:pt x="1037" y="4172"/>
                      <a:pt x="2180" y="4161"/>
                      <a:pt x="3120" y="3851"/>
                    </a:cubicBezTo>
                    <a:cubicBezTo>
                      <a:pt x="3978" y="3565"/>
                      <a:pt x="4704" y="3006"/>
                      <a:pt x="5311" y="2339"/>
                    </a:cubicBezTo>
                    <a:cubicBezTo>
                      <a:pt x="5379" y="2262"/>
                      <a:pt x="5313" y="2138"/>
                      <a:pt x="5229" y="2138"/>
                    </a:cubicBezTo>
                    <a:cubicBezTo>
                      <a:pt x="5209" y="2138"/>
                      <a:pt x="5189" y="2145"/>
                      <a:pt x="5168" y="2160"/>
                    </a:cubicBezTo>
                    <a:cubicBezTo>
                      <a:pt x="4311" y="2779"/>
                      <a:pt x="3180" y="2577"/>
                      <a:pt x="2215" y="2934"/>
                    </a:cubicBezTo>
                    <a:cubicBezTo>
                      <a:pt x="1656" y="3137"/>
                      <a:pt x="1168" y="3482"/>
                      <a:pt x="787" y="3922"/>
                    </a:cubicBezTo>
                    <a:cubicBezTo>
                      <a:pt x="977" y="3434"/>
                      <a:pt x="1180" y="2958"/>
                      <a:pt x="1406" y="2494"/>
                    </a:cubicBezTo>
                    <a:cubicBezTo>
                      <a:pt x="1584" y="2137"/>
                      <a:pt x="1787" y="1779"/>
                      <a:pt x="1942" y="1398"/>
                    </a:cubicBezTo>
                    <a:cubicBezTo>
                      <a:pt x="2108" y="1005"/>
                      <a:pt x="2227" y="589"/>
                      <a:pt x="2335" y="184"/>
                    </a:cubicBezTo>
                    <a:cubicBezTo>
                      <a:pt x="2358" y="74"/>
                      <a:pt x="2273" y="0"/>
                      <a:pt x="21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2700000">
                <a:off x="449329" y="5060075"/>
                <a:ext cx="209450" cy="502736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1034" extrusionOk="0">
                    <a:moveTo>
                      <a:pt x="113" y="0"/>
                    </a:moveTo>
                    <a:cubicBezTo>
                      <a:pt x="92" y="0"/>
                      <a:pt x="71" y="3"/>
                      <a:pt x="49" y="8"/>
                    </a:cubicBezTo>
                    <a:cubicBezTo>
                      <a:pt x="13" y="20"/>
                      <a:pt x="1" y="56"/>
                      <a:pt x="13" y="79"/>
                    </a:cubicBezTo>
                    <a:cubicBezTo>
                      <a:pt x="13" y="115"/>
                      <a:pt x="49" y="127"/>
                      <a:pt x="72" y="127"/>
                    </a:cubicBezTo>
                    <a:cubicBezTo>
                      <a:pt x="90" y="120"/>
                      <a:pt x="108" y="117"/>
                      <a:pt x="127" y="117"/>
                    </a:cubicBezTo>
                    <a:cubicBezTo>
                      <a:pt x="173" y="117"/>
                      <a:pt x="221" y="134"/>
                      <a:pt x="263" y="151"/>
                    </a:cubicBezTo>
                    <a:cubicBezTo>
                      <a:pt x="1120" y="437"/>
                      <a:pt x="1835" y="1163"/>
                      <a:pt x="2108" y="2020"/>
                    </a:cubicBezTo>
                    <a:cubicBezTo>
                      <a:pt x="2120" y="2044"/>
                      <a:pt x="2144" y="2056"/>
                      <a:pt x="2168" y="2056"/>
                    </a:cubicBezTo>
                    <a:lnTo>
                      <a:pt x="2180" y="2056"/>
                    </a:lnTo>
                    <a:cubicBezTo>
                      <a:pt x="2216" y="2044"/>
                      <a:pt x="2227" y="2008"/>
                      <a:pt x="2216" y="1984"/>
                    </a:cubicBezTo>
                    <a:cubicBezTo>
                      <a:pt x="1930" y="1092"/>
                      <a:pt x="1192" y="341"/>
                      <a:pt x="299" y="44"/>
                    </a:cubicBezTo>
                    <a:cubicBezTo>
                      <a:pt x="244" y="25"/>
                      <a:pt x="182" y="0"/>
                      <a:pt x="113" y="0"/>
                    </a:cubicBezTo>
                    <a:close/>
                    <a:moveTo>
                      <a:pt x="2275" y="2723"/>
                    </a:moveTo>
                    <a:cubicBezTo>
                      <a:pt x="2239" y="2723"/>
                      <a:pt x="2216" y="2746"/>
                      <a:pt x="2216" y="2770"/>
                    </a:cubicBezTo>
                    <a:lnTo>
                      <a:pt x="2216" y="3116"/>
                    </a:lnTo>
                    <a:cubicBezTo>
                      <a:pt x="2216" y="3151"/>
                      <a:pt x="2239" y="3175"/>
                      <a:pt x="2275" y="3175"/>
                    </a:cubicBezTo>
                    <a:cubicBezTo>
                      <a:pt x="2299" y="3175"/>
                      <a:pt x="2323" y="3151"/>
                      <a:pt x="2323" y="3116"/>
                    </a:cubicBezTo>
                    <a:lnTo>
                      <a:pt x="2323" y="2770"/>
                    </a:lnTo>
                    <a:cubicBezTo>
                      <a:pt x="2323" y="2746"/>
                      <a:pt x="2299" y="2723"/>
                      <a:pt x="2275" y="2723"/>
                    </a:cubicBezTo>
                    <a:close/>
                    <a:moveTo>
                      <a:pt x="2144" y="4009"/>
                    </a:moveTo>
                    <a:cubicBezTo>
                      <a:pt x="2108" y="4009"/>
                      <a:pt x="2073" y="4020"/>
                      <a:pt x="2073" y="4044"/>
                    </a:cubicBezTo>
                    <a:lnTo>
                      <a:pt x="1918" y="4461"/>
                    </a:lnTo>
                    <a:cubicBezTo>
                      <a:pt x="1906" y="4497"/>
                      <a:pt x="1918" y="4521"/>
                      <a:pt x="1954" y="4532"/>
                    </a:cubicBezTo>
                    <a:cubicBezTo>
                      <a:pt x="1954" y="4544"/>
                      <a:pt x="1965" y="4544"/>
                      <a:pt x="1965" y="4544"/>
                    </a:cubicBezTo>
                    <a:cubicBezTo>
                      <a:pt x="1989" y="4544"/>
                      <a:pt x="2013" y="4521"/>
                      <a:pt x="2025" y="4509"/>
                    </a:cubicBezTo>
                    <a:lnTo>
                      <a:pt x="2168" y="4080"/>
                    </a:lnTo>
                    <a:cubicBezTo>
                      <a:pt x="2180" y="4056"/>
                      <a:pt x="2168" y="4020"/>
                      <a:pt x="2144" y="4009"/>
                    </a:cubicBezTo>
                    <a:close/>
                    <a:moveTo>
                      <a:pt x="1489" y="8926"/>
                    </a:moveTo>
                    <a:cubicBezTo>
                      <a:pt x="1465" y="8926"/>
                      <a:pt x="1442" y="8950"/>
                      <a:pt x="1442" y="8985"/>
                    </a:cubicBezTo>
                    <a:cubicBezTo>
                      <a:pt x="1489" y="9855"/>
                      <a:pt x="2108" y="10664"/>
                      <a:pt x="2930" y="10938"/>
                    </a:cubicBezTo>
                    <a:cubicBezTo>
                      <a:pt x="3108" y="10998"/>
                      <a:pt x="3287" y="11033"/>
                      <a:pt x="3454" y="11033"/>
                    </a:cubicBezTo>
                    <a:cubicBezTo>
                      <a:pt x="3680" y="11033"/>
                      <a:pt x="3870" y="10986"/>
                      <a:pt x="4037" y="10878"/>
                    </a:cubicBezTo>
                    <a:cubicBezTo>
                      <a:pt x="4275" y="10724"/>
                      <a:pt x="4442" y="10462"/>
                      <a:pt x="4525" y="10128"/>
                    </a:cubicBezTo>
                    <a:cubicBezTo>
                      <a:pt x="4597" y="9843"/>
                      <a:pt x="4585" y="9545"/>
                      <a:pt x="4585" y="9247"/>
                    </a:cubicBezTo>
                    <a:cubicBezTo>
                      <a:pt x="4585" y="9223"/>
                      <a:pt x="4561" y="9200"/>
                      <a:pt x="4525" y="9200"/>
                    </a:cubicBezTo>
                    <a:cubicBezTo>
                      <a:pt x="4490" y="9200"/>
                      <a:pt x="4466" y="9223"/>
                      <a:pt x="4466" y="9247"/>
                    </a:cubicBezTo>
                    <a:cubicBezTo>
                      <a:pt x="4478" y="9533"/>
                      <a:pt x="4478" y="9831"/>
                      <a:pt x="4418" y="10105"/>
                    </a:cubicBezTo>
                    <a:cubicBezTo>
                      <a:pt x="4347" y="10402"/>
                      <a:pt x="4192" y="10640"/>
                      <a:pt x="3978" y="10783"/>
                    </a:cubicBezTo>
                    <a:cubicBezTo>
                      <a:pt x="3834" y="10875"/>
                      <a:pt x="3657" y="10920"/>
                      <a:pt x="3464" y="10920"/>
                    </a:cubicBezTo>
                    <a:cubicBezTo>
                      <a:pt x="3306" y="10920"/>
                      <a:pt x="3137" y="10890"/>
                      <a:pt x="2966" y="10831"/>
                    </a:cubicBezTo>
                    <a:cubicBezTo>
                      <a:pt x="2180" y="10569"/>
                      <a:pt x="1608" y="9807"/>
                      <a:pt x="1549" y="8985"/>
                    </a:cubicBezTo>
                    <a:cubicBezTo>
                      <a:pt x="1549" y="8950"/>
                      <a:pt x="1525" y="8926"/>
                      <a:pt x="1489" y="89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rot="2700000">
                <a:off x="107571" y="4703937"/>
                <a:ext cx="408786" cy="387326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8501" extrusionOk="0">
                    <a:moveTo>
                      <a:pt x="4415" y="1"/>
                    </a:moveTo>
                    <a:cubicBezTo>
                      <a:pt x="3612" y="1"/>
                      <a:pt x="2935" y="585"/>
                      <a:pt x="2819" y="1383"/>
                    </a:cubicBezTo>
                    <a:cubicBezTo>
                      <a:pt x="2418" y="1085"/>
                      <a:pt x="1907" y="903"/>
                      <a:pt x="1412" y="903"/>
                    </a:cubicBezTo>
                    <a:cubicBezTo>
                      <a:pt x="880" y="903"/>
                      <a:pt x="367" y="1115"/>
                      <a:pt x="33" y="1621"/>
                    </a:cubicBezTo>
                    <a:cubicBezTo>
                      <a:pt x="33" y="1633"/>
                      <a:pt x="21" y="1657"/>
                      <a:pt x="33" y="1669"/>
                    </a:cubicBezTo>
                    <a:cubicBezTo>
                      <a:pt x="0" y="1713"/>
                      <a:pt x="28" y="1777"/>
                      <a:pt x="89" y="1777"/>
                    </a:cubicBezTo>
                    <a:cubicBezTo>
                      <a:pt x="94" y="1777"/>
                      <a:pt x="99" y="1777"/>
                      <a:pt x="105" y="1776"/>
                    </a:cubicBezTo>
                    <a:cubicBezTo>
                      <a:pt x="163" y="1768"/>
                      <a:pt x="220" y="1764"/>
                      <a:pt x="278" y="1764"/>
                    </a:cubicBezTo>
                    <a:cubicBezTo>
                      <a:pt x="643" y="1764"/>
                      <a:pt x="991" y="1915"/>
                      <a:pt x="1331" y="2038"/>
                    </a:cubicBezTo>
                    <a:cubicBezTo>
                      <a:pt x="1676" y="2169"/>
                      <a:pt x="2010" y="2300"/>
                      <a:pt x="2331" y="2491"/>
                    </a:cubicBezTo>
                    <a:cubicBezTo>
                      <a:pt x="2986" y="2872"/>
                      <a:pt x="3403" y="3479"/>
                      <a:pt x="3736" y="4157"/>
                    </a:cubicBezTo>
                    <a:cubicBezTo>
                      <a:pt x="3938" y="4538"/>
                      <a:pt x="4081" y="4955"/>
                      <a:pt x="4200" y="5372"/>
                    </a:cubicBezTo>
                    <a:cubicBezTo>
                      <a:pt x="4176" y="5765"/>
                      <a:pt x="4153" y="6158"/>
                      <a:pt x="4141" y="6551"/>
                    </a:cubicBezTo>
                    <a:cubicBezTo>
                      <a:pt x="4141" y="7098"/>
                      <a:pt x="4153" y="7753"/>
                      <a:pt x="4367" y="8277"/>
                    </a:cubicBezTo>
                    <a:cubicBezTo>
                      <a:pt x="4367" y="8325"/>
                      <a:pt x="4355" y="8372"/>
                      <a:pt x="4355" y="8408"/>
                    </a:cubicBezTo>
                    <a:cubicBezTo>
                      <a:pt x="4355" y="8432"/>
                      <a:pt x="4379" y="8444"/>
                      <a:pt x="4391" y="8456"/>
                    </a:cubicBezTo>
                    <a:cubicBezTo>
                      <a:pt x="4399" y="8481"/>
                      <a:pt x="4426" y="8501"/>
                      <a:pt x="4454" y="8501"/>
                    </a:cubicBezTo>
                    <a:cubicBezTo>
                      <a:pt x="4465" y="8501"/>
                      <a:pt x="4476" y="8498"/>
                      <a:pt x="4486" y="8491"/>
                    </a:cubicBezTo>
                    <a:cubicBezTo>
                      <a:pt x="4496" y="8498"/>
                      <a:pt x="4507" y="8501"/>
                      <a:pt x="4518" y="8501"/>
                    </a:cubicBezTo>
                    <a:cubicBezTo>
                      <a:pt x="4546" y="8501"/>
                      <a:pt x="4573" y="8481"/>
                      <a:pt x="4581" y="8456"/>
                    </a:cubicBezTo>
                    <a:cubicBezTo>
                      <a:pt x="4593" y="8444"/>
                      <a:pt x="4605" y="8432"/>
                      <a:pt x="4605" y="8408"/>
                    </a:cubicBezTo>
                    <a:cubicBezTo>
                      <a:pt x="4605" y="8372"/>
                      <a:pt x="4605" y="8325"/>
                      <a:pt x="4605" y="8277"/>
                    </a:cubicBezTo>
                    <a:cubicBezTo>
                      <a:pt x="4819" y="7753"/>
                      <a:pt x="4831" y="7098"/>
                      <a:pt x="4819" y="6551"/>
                    </a:cubicBezTo>
                    <a:cubicBezTo>
                      <a:pt x="4819" y="6158"/>
                      <a:pt x="4796" y="5765"/>
                      <a:pt x="4772" y="5372"/>
                    </a:cubicBezTo>
                    <a:cubicBezTo>
                      <a:pt x="4879" y="4955"/>
                      <a:pt x="5034" y="4538"/>
                      <a:pt x="5224" y="4157"/>
                    </a:cubicBezTo>
                    <a:cubicBezTo>
                      <a:pt x="5558" y="3479"/>
                      <a:pt x="5986" y="2872"/>
                      <a:pt x="6641" y="2491"/>
                    </a:cubicBezTo>
                    <a:cubicBezTo>
                      <a:pt x="6963" y="2300"/>
                      <a:pt x="7296" y="2169"/>
                      <a:pt x="7641" y="2038"/>
                    </a:cubicBezTo>
                    <a:cubicBezTo>
                      <a:pt x="7981" y="1915"/>
                      <a:pt x="8329" y="1764"/>
                      <a:pt x="8694" y="1764"/>
                    </a:cubicBezTo>
                    <a:cubicBezTo>
                      <a:pt x="8752" y="1764"/>
                      <a:pt x="8809" y="1768"/>
                      <a:pt x="8868" y="1776"/>
                    </a:cubicBezTo>
                    <a:cubicBezTo>
                      <a:pt x="8873" y="1777"/>
                      <a:pt x="8878" y="1777"/>
                      <a:pt x="8883" y="1777"/>
                    </a:cubicBezTo>
                    <a:cubicBezTo>
                      <a:pt x="8944" y="1777"/>
                      <a:pt x="8972" y="1713"/>
                      <a:pt x="8939" y="1669"/>
                    </a:cubicBezTo>
                    <a:cubicBezTo>
                      <a:pt x="8951" y="1657"/>
                      <a:pt x="8939" y="1633"/>
                      <a:pt x="8939" y="1621"/>
                    </a:cubicBezTo>
                    <a:cubicBezTo>
                      <a:pt x="8605" y="1115"/>
                      <a:pt x="8092" y="903"/>
                      <a:pt x="7560" y="903"/>
                    </a:cubicBezTo>
                    <a:cubicBezTo>
                      <a:pt x="7065" y="903"/>
                      <a:pt x="6554" y="1085"/>
                      <a:pt x="6153" y="1383"/>
                    </a:cubicBezTo>
                    <a:cubicBezTo>
                      <a:pt x="6037" y="585"/>
                      <a:pt x="5360" y="1"/>
                      <a:pt x="4557" y="1"/>
                    </a:cubicBezTo>
                    <a:cubicBezTo>
                      <a:pt x="4534" y="1"/>
                      <a:pt x="4510" y="1"/>
                      <a:pt x="4486" y="2"/>
                    </a:cubicBezTo>
                    <a:cubicBezTo>
                      <a:pt x="4462" y="1"/>
                      <a:pt x="4438" y="1"/>
                      <a:pt x="4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rot="2700000">
                <a:off x="212632" y="4745815"/>
                <a:ext cx="408786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2051" extrusionOk="0">
                    <a:moveTo>
                      <a:pt x="4415" y="1"/>
                    </a:moveTo>
                    <a:cubicBezTo>
                      <a:pt x="3612" y="1"/>
                      <a:pt x="2935" y="586"/>
                      <a:pt x="2819" y="1395"/>
                    </a:cubicBezTo>
                    <a:cubicBezTo>
                      <a:pt x="2416" y="1090"/>
                      <a:pt x="1902" y="905"/>
                      <a:pt x="1406" y="905"/>
                    </a:cubicBezTo>
                    <a:cubicBezTo>
                      <a:pt x="876" y="905"/>
                      <a:pt x="365" y="1117"/>
                      <a:pt x="33" y="1622"/>
                    </a:cubicBezTo>
                    <a:cubicBezTo>
                      <a:pt x="33" y="1645"/>
                      <a:pt x="21" y="1657"/>
                      <a:pt x="33" y="1669"/>
                    </a:cubicBezTo>
                    <a:cubicBezTo>
                      <a:pt x="0" y="1713"/>
                      <a:pt x="28" y="1778"/>
                      <a:pt x="89" y="1778"/>
                    </a:cubicBezTo>
                    <a:cubicBezTo>
                      <a:pt x="94" y="1778"/>
                      <a:pt x="99" y="1777"/>
                      <a:pt x="105" y="1776"/>
                    </a:cubicBezTo>
                    <a:cubicBezTo>
                      <a:pt x="153" y="1771"/>
                      <a:pt x="201" y="1769"/>
                      <a:pt x="248" y="1769"/>
                    </a:cubicBezTo>
                    <a:cubicBezTo>
                      <a:pt x="423" y="1769"/>
                      <a:pt x="593" y="1801"/>
                      <a:pt x="771" y="1848"/>
                    </a:cubicBezTo>
                    <a:cubicBezTo>
                      <a:pt x="925" y="1487"/>
                      <a:pt x="1390" y="1357"/>
                      <a:pt x="1779" y="1357"/>
                    </a:cubicBezTo>
                    <a:cubicBezTo>
                      <a:pt x="1813" y="1357"/>
                      <a:pt x="1846" y="1358"/>
                      <a:pt x="1879" y="1360"/>
                    </a:cubicBezTo>
                    <a:cubicBezTo>
                      <a:pt x="2295" y="1384"/>
                      <a:pt x="2819" y="1538"/>
                      <a:pt x="3093" y="1895"/>
                    </a:cubicBezTo>
                    <a:cubicBezTo>
                      <a:pt x="3307" y="1253"/>
                      <a:pt x="3700" y="598"/>
                      <a:pt x="4462" y="586"/>
                    </a:cubicBezTo>
                    <a:cubicBezTo>
                      <a:pt x="4469" y="586"/>
                      <a:pt x="4475" y="586"/>
                      <a:pt x="4482" y="586"/>
                    </a:cubicBezTo>
                    <a:cubicBezTo>
                      <a:pt x="5248" y="586"/>
                      <a:pt x="5939" y="1283"/>
                      <a:pt x="5939" y="2050"/>
                    </a:cubicBezTo>
                    <a:cubicBezTo>
                      <a:pt x="6376" y="1769"/>
                      <a:pt x="7182" y="1355"/>
                      <a:pt x="7809" y="1355"/>
                    </a:cubicBezTo>
                    <a:cubicBezTo>
                      <a:pt x="8138" y="1355"/>
                      <a:pt x="8418" y="1469"/>
                      <a:pt x="8570" y="1776"/>
                    </a:cubicBezTo>
                    <a:cubicBezTo>
                      <a:pt x="8617" y="1770"/>
                      <a:pt x="8668" y="1767"/>
                      <a:pt x="8719" y="1767"/>
                    </a:cubicBezTo>
                    <a:cubicBezTo>
                      <a:pt x="8769" y="1767"/>
                      <a:pt x="8820" y="1770"/>
                      <a:pt x="8868" y="1776"/>
                    </a:cubicBezTo>
                    <a:cubicBezTo>
                      <a:pt x="8873" y="1777"/>
                      <a:pt x="8878" y="1778"/>
                      <a:pt x="8883" y="1778"/>
                    </a:cubicBezTo>
                    <a:cubicBezTo>
                      <a:pt x="8944" y="1778"/>
                      <a:pt x="8972" y="1713"/>
                      <a:pt x="8939" y="1669"/>
                    </a:cubicBezTo>
                    <a:cubicBezTo>
                      <a:pt x="8951" y="1657"/>
                      <a:pt x="8939" y="1645"/>
                      <a:pt x="8939" y="1622"/>
                    </a:cubicBezTo>
                    <a:cubicBezTo>
                      <a:pt x="8607" y="1117"/>
                      <a:pt x="8096" y="905"/>
                      <a:pt x="7566" y="905"/>
                    </a:cubicBezTo>
                    <a:cubicBezTo>
                      <a:pt x="7070" y="905"/>
                      <a:pt x="6556" y="1090"/>
                      <a:pt x="6153" y="1395"/>
                    </a:cubicBezTo>
                    <a:cubicBezTo>
                      <a:pt x="6037" y="597"/>
                      <a:pt x="5359" y="1"/>
                      <a:pt x="4556" y="1"/>
                    </a:cubicBezTo>
                    <a:cubicBezTo>
                      <a:pt x="4533" y="1"/>
                      <a:pt x="4509" y="1"/>
                      <a:pt x="4486" y="2"/>
                    </a:cubicBezTo>
                    <a:cubicBezTo>
                      <a:pt x="4462" y="1"/>
                      <a:pt x="4439" y="1"/>
                      <a:pt x="44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 rot="2700000">
                <a:off x="-249504" y="4486523"/>
                <a:ext cx="481732" cy="521234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11440" extrusionOk="0">
                    <a:moveTo>
                      <a:pt x="4903" y="1"/>
                    </a:moveTo>
                    <a:cubicBezTo>
                      <a:pt x="4608" y="1"/>
                      <a:pt x="4312" y="60"/>
                      <a:pt x="4025" y="188"/>
                    </a:cubicBezTo>
                    <a:cubicBezTo>
                      <a:pt x="3989" y="200"/>
                      <a:pt x="3953" y="224"/>
                      <a:pt x="3917" y="248"/>
                    </a:cubicBezTo>
                    <a:cubicBezTo>
                      <a:pt x="3667" y="248"/>
                      <a:pt x="3429" y="296"/>
                      <a:pt x="3167" y="415"/>
                    </a:cubicBezTo>
                    <a:cubicBezTo>
                      <a:pt x="2798" y="605"/>
                      <a:pt x="2489" y="879"/>
                      <a:pt x="2250" y="1224"/>
                    </a:cubicBezTo>
                    <a:cubicBezTo>
                      <a:pt x="1107" y="2844"/>
                      <a:pt x="2072" y="4891"/>
                      <a:pt x="2703" y="6511"/>
                    </a:cubicBezTo>
                    <a:cubicBezTo>
                      <a:pt x="3060" y="7451"/>
                      <a:pt x="3393" y="8475"/>
                      <a:pt x="3203" y="9499"/>
                    </a:cubicBezTo>
                    <a:cubicBezTo>
                      <a:pt x="3120" y="9940"/>
                      <a:pt x="2941" y="10356"/>
                      <a:pt x="2608" y="10654"/>
                    </a:cubicBezTo>
                    <a:cubicBezTo>
                      <a:pt x="2453" y="10797"/>
                      <a:pt x="2286" y="10880"/>
                      <a:pt x="2108" y="10952"/>
                    </a:cubicBezTo>
                    <a:cubicBezTo>
                      <a:pt x="2024" y="10962"/>
                      <a:pt x="1942" y="10967"/>
                      <a:pt x="1861" y="10967"/>
                    </a:cubicBezTo>
                    <a:cubicBezTo>
                      <a:pt x="1747" y="10967"/>
                      <a:pt x="1636" y="10956"/>
                      <a:pt x="1524" y="10928"/>
                    </a:cubicBezTo>
                    <a:cubicBezTo>
                      <a:pt x="1358" y="10797"/>
                      <a:pt x="1238" y="10606"/>
                      <a:pt x="1191" y="10368"/>
                    </a:cubicBezTo>
                    <a:cubicBezTo>
                      <a:pt x="1096" y="9832"/>
                      <a:pt x="1548" y="9535"/>
                      <a:pt x="1691" y="9059"/>
                    </a:cubicBezTo>
                    <a:cubicBezTo>
                      <a:pt x="1798" y="8701"/>
                      <a:pt x="1703" y="8237"/>
                      <a:pt x="1310" y="8106"/>
                    </a:cubicBezTo>
                    <a:cubicBezTo>
                      <a:pt x="1242" y="8082"/>
                      <a:pt x="1176" y="8071"/>
                      <a:pt x="1111" y="8071"/>
                    </a:cubicBezTo>
                    <a:cubicBezTo>
                      <a:pt x="787" y="8071"/>
                      <a:pt x="508" y="8342"/>
                      <a:pt x="369" y="8630"/>
                    </a:cubicBezTo>
                    <a:cubicBezTo>
                      <a:pt x="0" y="9332"/>
                      <a:pt x="60" y="10344"/>
                      <a:pt x="619" y="10928"/>
                    </a:cubicBezTo>
                    <a:cubicBezTo>
                      <a:pt x="956" y="11272"/>
                      <a:pt x="1430" y="11439"/>
                      <a:pt x="1905" y="11439"/>
                    </a:cubicBezTo>
                    <a:cubicBezTo>
                      <a:pt x="2171" y="11439"/>
                      <a:pt x="2436" y="11387"/>
                      <a:pt x="2679" y="11285"/>
                    </a:cubicBezTo>
                    <a:cubicBezTo>
                      <a:pt x="4536" y="10499"/>
                      <a:pt x="4429" y="8058"/>
                      <a:pt x="4072" y="6427"/>
                    </a:cubicBezTo>
                    <a:cubicBezTo>
                      <a:pt x="3965" y="5915"/>
                      <a:pt x="3810" y="5403"/>
                      <a:pt x="3632" y="4915"/>
                    </a:cubicBezTo>
                    <a:cubicBezTo>
                      <a:pt x="3453" y="4439"/>
                      <a:pt x="3263" y="3963"/>
                      <a:pt x="3155" y="3463"/>
                    </a:cubicBezTo>
                    <a:cubicBezTo>
                      <a:pt x="2965" y="2534"/>
                      <a:pt x="3108" y="1522"/>
                      <a:pt x="3858" y="879"/>
                    </a:cubicBezTo>
                    <a:cubicBezTo>
                      <a:pt x="4170" y="618"/>
                      <a:pt x="4529" y="504"/>
                      <a:pt x="4893" y="504"/>
                    </a:cubicBezTo>
                    <a:cubicBezTo>
                      <a:pt x="5374" y="504"/>
                      <a:pt x="5863" y="703"/>
                      <a:pt x="6263" y="1022"/>
                    </a:cubicBezTo>
                    <a:cubicBezTo>
                      <a:pt x="6644" y="1320"/>
                      <a:pt x="6942" y="1701"/>
                      <a:pt x="7215" y="2117"/>
                    </a:cubicBezTo>
                    <a:cubicBezTo>
                      <a:pt x="7275" y="2260"/>
                      <a:pt x="7346" y="2403"/>
                      <a:pt x="7406" y="2558"/>
                    </a:cubicBezTo>
                    <a:cubicBezTo>
                      <a:pt x="7501" y="2808"/>
                      <a:pt x="7596" y="3070"/>
                      <a:pt x="7668" y="3344"/>
                    </a:cubicBezTo>
                    <a:cubicBezTo>
                      <a:pt x="7727" y="3558"/>
                      <a:pt x="7775" y="3736"/>
                      <a:pt x="7989" y="3844"/>
                    </a:cubicBezTo>
                    <a:cubicBezTo>
                      <a:pt x="8466" y="4082"/>
                      <a:pt x="9013" y="4237"/>
                      <a:pt x="9513" y="4415"/>
                    </a:cubicBezTo>
                    <a:cubicBezTo>
                      <a:pt x="9669" y="4478"/>
                      <a:pt x="10009" y="4673"/>
                      <a:pt x="10255" y="4673"/>
                    </a:cubicBezTo>
                    <a:cubicBezTo>
                      <a:pt x="10385" y="4673"/>
                      <a:pt x="10488" y="4619"/>
                      <a:pt x="10525" y="4463"/>
                    </a:cubicBezTo>
                    <a:cubicBezTo>
                      <a:pt x="10573" y="4284"/>
                      <a:pt x="10454" y="4046"/>
                      <a:pt x="10394" y="3867"/>
                    </a:cubicBezTo>
                    <a:cubicBezTo>
                      <a:pt x="10335" y="3713"/>
                      <a:pt x="10263" y="3546"/>
                      <a:pt x="10192" y="3379"/>
                    </a:cubicBezTo>
                    <a:cubicBezTo>
                      <a:pt x="10013" y="3010"/>
                      <a:pt x="9787" y="2653"/>
                      <a:pt x="9537" y="2320"/>
                    </a:cubicBezTo>
                    <a:cubicBezTo>
                      <a:pt x="9049" y="1689"/>
                      <a:pt x="8418" y="1153"/>
                      <a:pt x="7715" y="760"/>
                    </a:cubicBezTo>
                    <a:cubicBezTo>
                      <a:pt x="7370" y="569"/>
                      <a:pt x="7001" y="415"/>
                      <a:pt x="6632" y="307"/>
                    </a:cubicBezTo>
                    <a:cubicBezTo>
                      <a:pt x="6367" y="219"/>
                      <a:pt x="6082" y="151"/>
                      <a:pt x="5795" y="151"/>
                    </a:cubicBezTo>
                    <a:cubicBezTo>
                      <a:pt x="5773" y="151"/>
                      <a:pt x="5750" y="152"/>
                      <a:pt x="5727" y="153"/>
                    </a:cubicBezTo>
                    <a:cubicBezTo>
                      <a:pt x="5460" y="54"/>
                      <a:pt x="5183" y="1"/>
                      <a:pt x="4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 rot="2700000">
                <a:off x="24355" y="4551111"/>
                <a:ext cx="201842" cy="168763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3704" extrusionOk="0">
                    <a:moveTo>
                      <a:pt x="752" y="1"/>
                    </a:moveTo>
                    <a:cubicBezTo>
                      <a:pt x="517" y="1"/>
                      <a:pt x="275" y="42"/>
                      <a:pt x="36" y="143"/>
                    </a:cubicBezTo>
                    <a:cubicBezTo>
                      <a:pt x="12" y="155"/>
                      <a:pt x="0" y="179"/>
                      <a:pt x="12" y="215"/>
                    </a:cubicBezTo>
                    <a:cubicBezTo>
                      <a:pt x="21" y="232"/>
                      <a:pt x="42" y="243"/>
                      <a:pt x="63" y="243"/>
                    </a:cubicBezTo>
                    <a:cubicBezTo>
                      <a:pt x="70" y="243"/>
                      <a:pt x="77" y="242"/>
                      <a:pt x="84" y="239"/>
                    </a:cubicBezTo>
                    <a:cubicBezTo>
                      <a:pt x="305" y="145"/>
                      <a:pt x="529" y="108"/>
                      <a:pt x="747" y="108"/>
                    </a:cubicBezTo>
                    <a:cubicBezTo>
                      <a:pt x="1420" y="108"/>
                      <a:pt x="2031" y="466"/>
                      <a:pt x="2310" y="655"/>
                    </a:cubicBezTo>
                    <a:cubicBezTo>
                      <a:pt x="3346" y="1346"/>
                      <a:pt x="4072" y="2441"/>
                      <a:pt x="4322" y="3656"/>
                    </a:cubicBezTo>
                    <a:cubicBezTo>
                      <a:pt x="4322" y="3679"/>
                      <a:pt x="4346" y="3703"/>
                      <a:pt x="4370" y="3703"/>
                    </a:cubicBezTo>
                    <a:lnTo>
                      <a:pt x="4382" y="3703"/>
                    </a:lnTo>
                    <a:cubicBezTo>
                      <a:pt x="4418" y="3691"/>
                      <a:pt x="4429" y="3668"/>
                      <a:pt x="4429" y="3632"/>
                    </a:cubicBezTo>
                    <a:cubicBezTo>
                      <a:pt x="4179" y="2394"/>
                      <a:pt x="3429" y="1274"/>
                      <a:pt x="2382" y="560"/>
                    </a:cubicBezTo>
                    <a:cubicBezTo>
                      <a:pt x="2087" y="364"/>
                      <a:pt x="1453" y="1"/>
                      <a:pt x="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2700000">
                <a:off x="-115013" y="4688650"/>
                <a:ext cx="423548" cy="219793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4824" extrusionOk="0">
                    <a:moveTo>
                      <a:pt x="1907" y="1"/>
                    </a:moveTo>
                    <a:cubicBezTo>
                      <a:pt x="1653" y="1"/>
                      <a:pt x="1398" y="14"/>
                      <a:pt x="1143" y="40"/>
                    </a:cubicBezTo>
                    <a:cubicBezTo>
                      <a:pt x="786" y="76"/>
                      <a:pt x="357" y="159"/>
                      <a:pt x="0" y="254"/>
                    </a:cubicBezTo>
                    <a:cubicBezTo>
                      <a:pt x="24" y="338"/>
                      <a:pt x="12" y="516"/>
                      <a:pt x="24" y="612"/>
                    </a:cubicBezTo>
                    <a:cubicBezTo>
                      <a:pt x="83" y="993"/>
                      <a:pt x="155" y="1278"/>
                      <a:pt x="238" y="1552"/>
                    </a:cubicBezTo>
                    <a:cubicBezTo>
                      <a:pt x="310" y="1802"/>
                      <a:pt x="345" y="1778"/>
                      <a:pt x="405" y="2040"/>
                    </a:cubicBezTo>
                    <a:cubicBezTo>
                      <a:pt x="417" y="2052"/>
                      <a:pt x="464" y="2183"/>
                      <a:pt x="476" y="2207"/>
                    </a:cubicBezTo>
                    <a:cubicBezTo>
                      <a:pt x="1275" y="1979"/>
                      <a:pt x="2197" y="1822"/>
                      <a:pt x="3079" y="1822"/>
                    </a:cubicBezTo>
                    <a:cubicBezTo>
                      <a:pt x="3394" y="1822"/>
                      <a:pt x="3703" y="1842"/>
                      <a:pt x="4001" y="1886"/>
                    </a:cubicBezTo>
                    <a:cubicBezTo>
                      <a:pt x="5917" y="2171"/>
                      <a:pt x="7680" y="3183"/>
                      <a:pt x="8858" y="4731"/>
                    </a:cubicBezTo>
                    <a:cubicBezTo>
                      <a:pt x="8908" y="4791"/>
                      <a:pt x="8994" y="4823"/>
                      <a:pt x="9076" y="4823"/>
                    </a:cubicBezTo>
                    <a:cubicBezTo>
                      <a:pt x="9191" y="4823"/>
                      <a:pt x="9296" y="4758"/>
                      <a:pt x="9275" y="4612"/>
                    </a:cubicBezTo>
                    <a:cubicBezTo>
                      <a:pt x="9120" y="3410"/>
                      <a:pt x="8108" y="2552"/>
                      <a:pt x="7191" y="1862"/>
                    </a:cubicBezTo>
                    <a:cubicBezTo>
                      <a:pt x="5668" y="727"/>
                      <a:pt x="3811" y="1"/>
                      <a:pt x="1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rot="2700000">
                <a:off x="31588" y="4782264"/>
                <a:ext cx="245627" cy="230774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5065" extrusionOk="0">
                    <a:moveTo>
                      <a:pt x="3191" y="0"/>
                    </a:moveTo>
                    <a:cubicBezTo>
                      <a:pt x="3106" y="0"/>
                      <a:pt x="3021" y="74"/>
                      <a:pt x="3045" y="184"/>
                    </a:cubicBezTo>
                    <a:cubicBezTo>
                      <a:pt x="3164" y="589"/>
                      <a:pt x="3271" y="1005"/>
                      <a:pt x="3437" y="1398"/>
                    </a:cubicBezTo>
                    <a:cubicBezTo>
                      <a:pt x="3592" y="1779"/>
                      <a:pt x="3795" y="2137"/>
                      <a:pt x="3973" y="2494"/>
                    </a:cubicBezTo>
                    <a:cubicBezTo>
                      <a:pt x="4199" y="2958"/>
                      <a:pt x="4414" y="3434"/>
                      <a:pt x="4592" y="3922"/>
                    </a:cubicBezTo>
                    <a:cubicBezTo>
                      <a:pt x="4211" y="3482"/>
                      <a:pt x="3723" y="3137"/>
                      <a:pt x="3164" y="2934"/>
                    </a:cubicBezTo>
                    <a:cubicBezTo>
                      <a:pt x="2211" y="2577"/>
                      <a:pt x="1068" y="2779"/>
                      <a:pt x="211" y="2160"/>
                    </a:cubicBezTo>
                    <a:cubicBezTo>
                      <a:pt x="190" y="2145"/>
                      <a:pt x="170" y="2138"/>
                      <a:pt x="150" y="2138"/>
                    </a:cubicBezTo>
                    <a:cubicBezTo>
                      <a:pt x="66" y="2138"/>
                      <a:pt x="0" y="2262"/>
                      <a:pt x="68" y="2339"/>
                    </a:cubicBezTo>
                    <a:cubicBezTo>
                      <a:pt x="675" y="3006"/>
                      <a:pt x="1401" y="3565"/>
                      <a:pt x="2271" y="3851"/>
                    </a:cubicBezTo>
                    <a:cubicBezTo>
                      <a:pt x="3199" y="4161"/>
                      <a:pt x="4342" y="4172"/>
                      <a:pt x="4985" y="5018"/>
                    </a:cubicBezTo>
                    <a:cubicBezTo>
                      <a:pt x="5011" y="5051"/>
                      <a:pt x="5046" y="5064"/>
                      <a:pt x="5081" y="5064"/>
                    </a:cubicBezTo>
                    <a:cubicBezTo>
                      <a:pt x="5160" y="5064"/>
                      <a:pt x="5234" y="4993"/>
                      <a:pt x="5176" y="4911"/>
                    </a:cubicBezTo>
                    <a:lnTo>
                      <a:pt x="5176" y="4899"/>
                    </a:lnTo>
                    <a:cubicBezTo>
                      <a:pt x="5176" y="4887"/>
                      <a:pt x="5176" y="4863"/>
                      <a:pt x="5176" y="4851"/>
                    </a:cubicBezTo>
                    <a:cubicBezTo>
                      <a:pt x="5176" y="4839"/>
                      <a:pt x="5176" y="4827"/>
                      <a:pt x="5164" y="4827"/>
                    </a:cubicBezTo>
                    <a:cubicBezTo>
                      <a:pt x="5390" y="3994"/>
                      <a:pt x="5211" y="3089"/>
                      <a:pt x="4878" y="2303"/>
                    </a:cubicBezTo>
                    <a:cubicBezTo>
                      <a:pt x="4711" y="1910"/>
                      <a:pt x="4497" y="1541"/>
                      <a:pt x="4235" y="1196"/>
                    </a:cubicBezTo>
                    <a:cubicBezTo>
                      <a:pt x="3937" y="815"/>
                      <a:pt x="3580" y="482"/>
                      <a:pt x="3306" y="65"/>
                    </a:cubicBezTo>
                    <a:cubicBezTo>
                      <a:pt x="3278" y="20"/>
                      <a:pt x="3234" y="0"/>
                      <a:pt x="3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rot="2700000">
                <a:off x="-127121" y="4876887"/>
                <a:ext cx="803995" cy="115592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2537" extrusionOk="0">
                    <a:moveTo>
                      <a:pt x="15276" y="1"/>
                    </a:moveTo>
                    <a:cubicBezTo>
                      <a:pt x="13597" y="405"/>
                      <a:pt x="12038" y="1096"/>
                      <a:pt x="10621" y="2072"/>
                    </a:cubicBezTo>
                    <a:cubicBezTo>
                      <a:pt x="10597" y="2084"/>
                      <a:pt x="10585" y="2120"/>
                      <a:pt x="10609" y="2144"/>
                    </a:cubicBezTo>
                    <a:cubicBezTo>
                      <a:pt x="10621" y="2168"/>
                      <a:pt x="10633" y="2168"/>
                      <a:pt x="10657" y="2168"/>
                    </a:cubicBezTo>
                    <a:cubicBezTo>
                      <a:pt x="10661" y="2171"/>
                      <a:pt x="10665" y="2173"/>
                      <a:pt x="10668" y="2173"/>
                    </a:cubicBezTo>
                    <a:cubicBezTo>
                      <a:pt x="10675" y="2173"/>
                      <a:pt x="10680" y="2168"/>
                      <a:pt x="10680" y="2168"/>
                    </a:cubicBezTo>
                    <a:cubicBezTo>
                      <a:pt x="12085" y="1191"/>
                      <a:pt x="13645" y="513"/>
                      <a:pt x="15300" y="120"/>
                    </a:cubicBezTo>
                    <a:cubicBezTo>
                      <a:pt x="15336" y="108"/>
                      <a:pt x="15348" y="72"/>
                      <a:pt x="15336" y="48"/>
                    </a:cubicBezTo>
                    <a:cubicBezTo>
                      <a:pt x="15336" y="12"/>
                      <a:pt x="15300" y="1"/>
                      <a:pt x="15276" y="1"/>
                    </a:cubicBezTo>
                    <a:close/>
                    <a:moveTo>
                      <a:pt x="2370" y="1"/>
                    </a:moveTo>
                    <a:cubicBezTo>
                      <a:pt x="2346" y="1"/>
                      <a:pt x="2310" y="12"/>
                      <a:pt x="2310" y="48"/>
                    </a:cubicBezTo>
                    <a:cubicBezTo>
                      <a:pt x="2298" y="72"/>
                      <a:pt x="2322" y="108"/>
                      <a:pt x="2346" y="120"/>
                    </a:cubicBezTo>
                    <a:cubicBezTo>
                      <a:pt x="4001" y="513"/>
                      <a:pt x="5561" y="1191"/>
                      <a:pt x="6966" y="2168"/>
                    </a:cubicBezTo>
                    <a:cubicBezTo>
                      <a:pt x="6966" y="2168"/>
                      <a:pt x="6989" y="2179"/>
                      <a:pt x="6989" y="2179"/>
                    </a:cubicBezTo>
                    <a:cubicBezTo>
                      <a:pt x="7013" y="2179"/>
                      <a:pt x="7025" y="2168"/>
                      <a:pt x="7037" y="2156"/>
                    </a:cubicBezTo>
                    <a:cubicBezTo>
                      <a:pt x="7061" y="2120"/>
                      <a:pt x="7049" y="2096"/>
                      <a:pt x="7025" y="2072"/>
                    </a:cubicBezTo>
                    <a:cubicBezTo>
                      <a:pt x="5608" y="1096"/>
                      <a:pt x="4049" y="405"/>
                      <a:pt x="2370" y="1"/>
                    </a:cubicBezTo>
                    <a:close/>
                    <a:moveTo>
                      <a:pt x="1482" y="668"/>
                    </a:moveTo>
                    <a:cubicBezTo>
                      <a:pt x="1046" y="668"/>
                      <a:pt x="527" y="713"/>
                      <a:pt x="48" y="917"/>
                    </a:cubicBezTo>
                    <a:cubicBezTo>
                      <a:pt x="12" y="929"/>
                      <a:pt x="0" y="965"/>
                      <a:pt x="12" y="1001"/>
                    </a:cubicBezTo>
                    <a:cubicBezTo>
                      <a:pt x="21" y="1018"/>
                      <a:pt x="43" y="1029"/>
                      <a:pt x="63" y="1029"/>
                    </a:cubicBezTo>
                    <a:cubicBezTo>
                      <a:pt x="70" y="1029"/>
                      <a:pt x="77" y="1028"/>
                      <a:pt x="84" y="1025"/>
                    </a:cubicBezTo>
                    <a:cubicBezTo>
                      <a:pt x="560" y="823"/>
                      <a:pt x="1084" y="777"/>
                      <a:pt x="1518" y="777"/>
                    </a:cubicBezTo>
                    <a:cubicBezTo>
                      <a:pt x="1649" y="777"/>
                      <a:pt x="1771" y="781"/>
                      <a:pt x="1882" y="786"/>
                    </a:cubicBezTo>
                    <a:cubicBezTo>
                      <a:pt x="3620" y="894"/>
                      <a:pt x="5346" y="1513"/>
                      <a:pt x="6751" y="2525"/>
                    </a:cubicBezTo>
                    <a:cubicBezTo>
                      <a:pt x="6763" y="2537"/>
                      <a:pt x="6775" y="2537"/>
                      <a:pt x="6787" y="2537"/>
                    </a:cubicBezTo>
                    <a:cubicBezTo>
                      <a:pt x="6799" y="2537"/>
                      <a:pt x="6823" y="2537"/>
                      <a:pt x="6835" y="2513"/>
                    </a:cubicBezTo>
                    <a:cubicBezTo>
                      <a:pt x="6847" y="2489"/>
                      <a:pt x="6847" y="2453"/>
                      <a:pt x="6823" y="2441"/>
                    </a:cubicBezTo>
                    <a:cubicBezTo>
                      <a:pt x="5394" y="1406"/>
                      <a:pt x="3644" y="786"/>
                      <a:pt x="1894" y="679"/>
                    </a:cubicBezTo>
                    <a:cubicBezTo>
                      <a:pt x="1769" y="673"/>
                      <a:pt x="1630" y="668"/>
                      <a:pt x="1482" y="668"/>
                    </a:cubicBezTo>
                    <a:close/>
                    <a:moveTo>
                      <a:pt x="16158" y="668"/>
                    </a:moveTo>
                    <a:cubicBezTo>
                      <a:pt x="16011" y="668"/>
                      <a:pt x="15874" y="673"/>
                      <a:pt x="15752" y="679"/>
                    </a:cubicBezTo>
                    <a:cubicBezTo>
                      <a:pt x="14002" y="786"/>
                      <a:pt x="12252" y="1406"/>
                      <a:pt x="10823" y="2441"/>
                    </a:cubicBezTo>
                    <a:cubicBezTo>
                      <a:pt x="10799" y="2465"/>
                      <a:pt x="10799" y="2489"/>
                      <a:pt x="10811" y="2525"/>
                    </a:cubicBezTo>
                    <a:cubicBezTo>
                      <a:pt x="10823" y="2537"/>
                      <a:pt x="10847" y="2537"/>
                      <a:pt x="10859" y="2537"/>
                    </a:cubicBezTo>
                    <a:lnTo>
                      <a:pt x="10895" y="2537"/>
                    </a:lnTo>
                    <a:cubicBezTo>
                      <a:pt x="12300" y="1513"/>
                      <a:pt x="14026" y="894"/>
                      <a:pt x="15764" y="786"/>
                    </a:cubicBezTo>
                    <a:cubicBezTo>
                      <a:pt x="15875" y="781"/>
                      <a:pt x="15997" y="777"/>
                      <a:pt x="16128" y="777"/>
                    </a:cubicBezTo>
                    <a:cubicBezTo>
                      <a:pt x="16562" y="777"/>
                      <a:pt x="17086" y="823"/>
                      <a:pt x="17562" y="1025"/>
                    </a:cubicBezTo>
                    <a:cubicBezTo>
                      <a:pt x="17569" y="1028"/>
                      <a:pt x="17576" y="1029"/>
                      <a:pt x="17583" y="1029"/>
                    </a:cubicBezTo>
                    <a:cubicBezTo>
                      <a:pt x="17603" y="1029"/>
                      <a:pt x="17625" y="1018"/>
                      <a:pt x="17634" y="1001"/>
                    </a:cubicBezTo>
                    <a:cubicBezTo>
                      <a:pt x="17646" y="965"/>
                      <a:pt x="17634" y="941"/>
                      <a:pt x="17598" y="929"/>
                    </a:cubicBezTo>
                    <a:cubicBezTo>
                      <a:pt x="17125" y="715"/>
                      <a:pt x="16598" y="668"/>
                      <a:pt x="16158" y="6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rot="2700000">
                <a:off x="2435" y="4945441"/>
                <a:ext cx="411246" cy="112129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2461" extrusionOk="0">
                    <a:moveTo>
                      <a:pt x="5585" y="1"/>
                    </a:moveTo>
                    <a:cubicBezTo>
                      <a:pt x="5567" y="1"/>
                      <a:pt x="5552" y="9"/>
                      <a:pt x="5537" y="32"/>
                    </a:cubicBezTo>
                    <a:cubicBezTo>
                      <a:pt x="5251" y="579"/>
                      <a:pt x="5061" y="1175"/>
                      <a:pt x="4977" y="1794"/>
                    </a:cubicBezTo>
                    <a:cubicBezTo>
                      <a:pt x="4977" y="1830"/>
                      <a:pt x="5001" y="1853"/>
                      <a:pt x="5037" y="1853"/>
                    </a:cubicBezTo>
                    <a:cubicBezTo>
                      <a:pt x="5041" y="1855"/>
                      <a:pt x="5045" y="1856"/>
                      <a:pt x="5049" y="1856"/>
                    </a:cubicBezTo>
                    <a:cubicBezTo>
                      <a:pt x="5069" y="1856"/>
                      <a:pt x="5087" y="1835"/>
                      <a:pt x="5096" y="1806"/>
                    </a:cubicBezTo>
                    <a:cubicBezTo>
                      <a:pt x="5168" y="1199"/>
                      <a:pt x="5346" y="627"/>
                      <a:pt x="5644" y="79"/>
                    </a:cubicBezTo>
                    <a:cubicBezTo>
                      <a:pt x="5656" y="56"/>
                      <a:pt x="5644" y="20"/>
                      <a:pt x="5620" y="8"/>
                    </a:cubicBezTo>
                    <a:cubicBezTo>
                      <a:pt x="5607" y="4"/>
                      <a:pt x="5596" y="1"/>
                      <a:pt x="5585" y="1"/>
                    </a:cubicBezTo>
                    <a:close/>
                    <a:moveTo>
                      <a:pt x="3447" y="1"/>
                    </a:moveTo>
                    <a:cubicBezTo>
                      <a:pt x="3437" y="1"/>
                      <a:pt x="3426" y="4"/>
                      <a:pt x="3418" y="8"/>
                    </a:cubicBezTo>
                    <a:cubicBezTo>
                      <a:pt x="3382" y="20"/>
                      <a:pt x="3382" y="56"/>
                      <a:pt x="3394" y="79"/>
                    </a:cubicBezTo>
                    <a:cubicBezTo>
                      <a:pt x="3680" y="627"/>
                      <a:pt x="3858" y="1199"/>
                      <a:pt x="3942" y="1806"/>
                    </a:cubicBezTo>
                    <a:cubicBezTo>
                      <a:pt x="3942" y="1841"/>
                      <a:pt x="3965" y="1865"/>
                      <a:pt x="3989" y="1865"/>
                    </a:cubicBezTo>
                    <a:lnTo>
                      <a:pt x="4001" y="1865"/>
                    </a:lnTo>
                    <a:cubicBezTo>
                      <a:pt x="4025" y="1853"/>
                      <a:pt x="4049" y="1830"/>
                      <a:pt x="4049" y="1794"/>
                    </a:cubicBezTo>
                    <a:cubicBezTo>
                      <a:pt x="3977" y="1175"/>
                      <a:pt x="3787" y="579"/>
                      <a:pt x="3489" y="32"/>
                    </a:cubicBezTo>
                    <a:cubicBezTo>
                      <a:pt x="3482" y="9"/>
                      <a:pt x="3464" y="1"/>
                      <a:pt x="3447" y="1"/>
                    </a:cubicBezTo>
                    <a:close/>
                    <a:moveTo>
                      <a:pt x="8964" y="607"/>
                    </a:moveTo>
                    <a:cubicBezTo>
                      <a:pt x="8952" y="607"/>
                      <a:pt x="8940" y="610"/>
                      <a:pt x="8930" y="615"/>
                    </a:cubicBezTo>
                    <a:cubicBezTo>
                      <a:pt x="8490" y="984"/>
                      <a:pt x="7918" y="1079"/>
                      <a:pt x="7311" y="1175"/>
                    </a:cubicBezTo>
                    <a:cubicBezTo>
                      <a:pt x="7037" y="1222"/>
                      <a:pt x="6751" y="1270"/>
                      <a:pt x="6478" y="1353"/>
                    </a:cubicBezTo>
                    <a:cubicBezTo>
                      <a:pt x="5847" y="1532"/>
                      <a:pt x="5275" y="1877"/>
                      <a:pt x="4811" y="2353"/>
                    </a:cubicBezTo>
                    <a:cubicBezTo>
                      <a:pt x="4787" y="2377"/>
                      <a:pt x="4799" y="2413"/>
                      <a:pt x="4811" y="2437"/>
                    </a:cubicBezTo>
                    <a:cubicBezTo>
                      <a:pt x="4823" y="2449"/>
                      <a:pt x="4846" y="2449"/>
                      <a:pt x="4858" y="2449"/>
                    </a:cubicBezTo>
                    <a:cubicBezTo>
                      <a:pt x="4870" y="2449"/>
                      <a:pt x="4882" y="2449"/>
                      <a:pt x="4894" y="2437"/>
                    </a:cubicBezTo>
                    <a:cubicBezTo>
                      <a:pt x="5335" y="1972"/>
                      <a:pt x="5894" y="1627"/>
                      <a:pt x="6513" y="1460"/>
                    </a:cubicBezTo>
                    <a:cubicBezTo>
                      <a:pt x="6775" y="1377"/>
                      <a:pt x="7061" y="1329"/>
                      <a:pt x="7335" y="1294"/>
                    </a:cubicBezTo>
                    <a:cubicBezTo>
                      <a:pt x="7930" y="1187"/>
                      <a:pt x="8537" y="1091"/>
                      <a:pt x="9002" y="698"/>
                    </a:cubicBezTo>
                    <a:cubicBezTo>
                      <a:pt x="9025" y="687"/>
                      <a:pt x="9025" y="651"/>
                      <a:pt x="9014" y="627"/>
                    </a:cubicBezTo>
                    <a:cubicBezTo>
                      <a:pt x="9000" y="613"/>
                      <a:pt x="8982" y="607"/>
                      <a:pt x="8964" y="607"/>
                    </a:cubicBezTo>
                    <a:close/>
                    <a:moveTo>
                      <a:pt x="62" y="607"/>
                    </a:moveTo>
                    <a:cubicBezTo>
                      <a:pt x="44" y="607"/>
                      <a:pt x="26" y="613"/>
                      <a:pt x="12" y="627"/>
                    </a:cubicBezTo>
                    <a:cubicBezTo>
                      <a:pt x="1" y="651"/>
                      <a:pt x="1" y="687"/>
                      <a:pt x="24" y="698"/>
                    </a:cubicBezTo>
                    <a:cubicBezTo>
                      <a:pt x="489" y="1091"/>
                      <a:pt x="1096" y="1187"/>
                      <a:pt x="1691" y="1294"/>
                    </a:cubicBezTo>
                    <a:cubicBezTo>
                      <a:pt x="1965" y="1341"/>
                      <a:pt x="2251" y="1377"/>
                      <a:pt x="2513" y="1460"/>
                    </a:cubicBezTo>
                    <a:cubicBezTo>
                      <a:pt x="3132" y="1627"/>
                      <a:pt x="3691" y="1972"/>
                      <a:pt x="4132" y="2437"/>
                    </a:cubicBezTo>
                    <a:cubicBezTo>
                      <a:pt x="4144" y="2449"/>
                      <a:pt x="4156" y="2461"/>
                      <a:pt x="4168" y="2461"/>
                    </a:cubicBezTo>
                    <a:cubicBezTo>
                      <a:pt x="4192" y="2449"/>
                      <a:pt x="4203" y="2449"/>
                      <a:pt x="4215" y="2437"/>
                    </a:cubicBezTo>
                    <a:cubicBezTo>
                      <a:pt x="4239" y="2413"/>
                      <a:pt x="4239" y="2377"/>
                      <a:pt x="4215" y="2365"/>
                    </a:cubicBezTo>
                    <a:cubicBezTo>
                      <a:pt x="3763" y="1877"/>
                      <a:pt x="3180" y="1532"/>
                      <a:pt x="2548" y="1353"/>
                    </a:cubicBezTo>
                    <a:cubicBezTo>
                      <a:pt x="2275" y="1270"/>
                      <a:pt x="1989" y="1222"/>
                      <a:pt x="1715" y="1175"/>
                    </a:cubicBezTo>
                    <a:cubicBezTo>
                      <a:pt x="1108" y="1079"/>
                      <a:pt x="536" y="984"/>
                      <a:pt x="96" y="615"/>
                    </a:cubicBezTo>
                    <a:cubicBezTo>
                      <a:pt x="86" y="610"/>
                      <a:pt x="74" y="607"/>
                      <a:pt x="62" y="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9"/>
          <p:cNvGrpSpPr/>
          <p:nvPr/>
        </p:nvGrpSpPr>
        <p:grpSpPr>
          <a:xfrm>
            <a:off x="-11675" y="0"/>
            <a:ext cx="9156025" cy="5143500"/>
            <a:chOff x="-11675" y="0"/>
            <a:chExt cx="9156025" cy="5143500"/>
          </a:xfrm>
        </p:grpSpPr>
        <p:pic>
          <p:nvPicPr>
            <p:cNvPr id="355" name="Google Shape;355;p9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-11675" y="0"/>
              <a:ext cx="480592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9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4794250" y="0"/>
              <a:ext cx="43501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9"/>
          <p:cNvSpPr/>
          <p:nvPr/>
        </p:nvSpPr>
        <p:spPr>
          <a:xfrm>
            <a:off x="562100" y="562800"/>
            <a:ext cx="8019900" cy="4017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8" name="Google Shape;358;p9"/>
          <p:cNvGrpSpPr/>
          <p:nvPr/>
        </p:nvGrpSpPr>
        <p:grpSpPr>
          <a:xfrm>
            <a:off x="3359082" y="226413"/>
            <a:ext cx="2537885" cy="4655824"/>
            <a:chOff x="3359082" y="226413"/>
            <a:chExt cx="2537885" cy="4655824"/>
          </a:xfrm>
        </p:grpSpPr>
        <p:grpSp>
          <p:nvGrpSpPr>
            <p:cNvPr id="359" name="Google Shape;359;p9"/>
            <p:cNvGrpSpPr/>
            <p:nvPr/>
          </p:nvGrpSpPr>
          <p:grpSpPr>
            <a:xfrm>
              <a:off x="3359526" y="4101212"/>
              <a:ext cx="2537441" cy="781025"/>
              <a:chOff x="6150546" y="7238881"/>
              <a:chExt cx="2067330" cy="63637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7524610" y="7238881"/>
                <a:ext cx="693266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4" h="15496" extrusionOk="0">
                    <a:moveTo>
                      <a:pt x="14998" y="1"/>
                    </a:moveTo>
                    <a:cubicBezTo>
                      <a:pt x="14973" y="1"/>
                      <a:pt x="14951" y="14"/>
                      <a:pt x="14943" y="37"/>
                    </a:cubicBezTo>
                    <a:cubicBezTo>
                      <a:pt x="14895" y="192"/>
                      <a:pt x="14931" y="335"/>
                      <a:pt x="14955" y="478"/>
                    </a:cubicBezTo>
                    <a:cubicBezTo>
                      <a:pt x="15003" y="716"/>
                      <a:pt x="15050" y="954"/>
                      <a:pt x="15074" y="1204"/>
                    </a:cubicBezTo>
                    <a:cubicBezTo>
                      <a:pt x="15122" y="1609"/>
                      <a:pt x="15134" y="2025"/>
                      <a:pt x="15062" y="2430"/>
                    </a:cubicBezTo>
                    <a:cubicBezTo>
                      <a:pt x="14979" y="2859"/>
                      <a:pt x="14776" y="3240"/>
                      <a:pt x="14479" y="3573"/>
                    </a:cubicBezTo>
                    <a:cubicBezTo>
                      <a:pt x="14205" y="3871"/>
                      <a:pt x="13883" y="4121"/>
                      <a:pt x="13610" y="4430"/>
                    </a:cubicBezTo>
                    <a:cubicBezTo>
                      <a:pt x="12967" y="5145"/>
                      <a:pt x="12574" y="6062"/>
                      <a:pt x="12443" y="7026"/>
                    </a:cubicBezTo>
                    <a:cubicBezTo>
                      <a:pt x="12407" y="6943"/>
                      <a:pt x="12383" y="6859"/>
                      <a:pt x="12347" y="6788"/>
                    </a:cubicBezTo>
                    <a:cubicBezTo>
                      <a:pt x="12133" y="6288"/>
                      <a:pt x="11788" y="5859"/>
                      <a:pt x="11324" y="5562"/>
                    </a:cubicBezTo>
                    <a:cubicBezTo>
                      <a:pt x="10979" y="5344"/>
                      <a:pt x="10578" y="5232"/>
                      <a:pt x="10182" y="5232"/>
                    </a:cubicBezTo>
                    <a:cubicBezTo>
                      <a:pt x="9581" y="5232"/>
                      <a:pt x="8992" y="5492"/>
                      <a:pt x="8633" y="6038"/>
                    </a:cubicBezTo>
                    <a:cubicBezTo>
                      <a:pt x="8548" y="6154"/>
                      <a:pt x="8660" y="6308"/>
                      <a:pt x="8795" y="6308"/>
                    </a:cubicBezTo>
                    <a:cubicBezTo>
                      <a:pt x="8812" y="6308"/>
                      <a:pt x="8830" y="6305"/>
                      <a:pt x="8847" y="6300"/>
                    </a:cubicBezTo>
                    <a:cubicBezTo>
                      <a:pt x="8994" y="6263"/>
                      <a:pt x="9141" y="6246"/>
                      <a:pt x="9287" y="6246"/>
                    </a:cubicBezTo>
                    <a:cubicBezTo>
                      <a:pt x="10052" y="6246"/>
                      <a:pt x="10780" y="6712"/>
                      <a:pt x="11240" y="7312"/>
                    </a:cubicBezTo>
                    <a:cubicBezTo>
                      <a:pt x="11550" y="7717"/>
                      <a:pt x="11776" y="8181"/>
                      <a:pt x="11943" y="8657"/>
                    </a:cubicBezTo>
                    <a:cubicBezTo>
                      <a:pt x="12026" y="8871"/>
                      <a:pt x="12097" y="9098"/>
                      <a:pt x="12157" y="9312"/>
                    </a:cubicBezTo>
                    <a:cubicBezTo>
                      <a:pt x="12121" y="9276"/>
                      <a:pt x="12074" y="9241"/>
                      <a:pt x="12026" y="9205"/>
                    </a:cubicBezTo>
                    <a:cubicBezTo>
                      <a:pt x="11740" y="9014"/>
                      <a:pt x="11407" y="8907"/>
                      <a:pt x="11062" y="8860"/>
                    </a:cubicBezTo>
                    <a:cubicBezTo>
                      <a:pt x="10964" y="8848"/>
                      <a:pt x="10866" y="8843"/>
                      <a:pt x="10767" y="8843"/>
                    </a:cubicBezTo>
                    <a:cubicBezTo>
                      <a:pt x="10445" y="8843"/>
                      <a:pt x="10119" y="8899"/>
                      <a:pt x="9800" y="8991"/>
                    </a:cubicBezTo>
                    <a:cubicBezTo>
                      <a:pt x="9468" y="9095"/>
                      <a:pt x="9121" y="9282"/>
                      <a:pt x="8771" y="9282"/>
                    </a:cubicBezTo>
                    <a:cubicBezTo>
                      <a:pt x="8682" y="9282"/>
                      <a:pt x="8592" y="9270"/>
                      <a:pt x="8502" y="9241"/>
                    </a:cubicBezTo>
                    <a:cubicBezTo>
                      <a:pt x="8492" y="9238"/>
                      <a:pt x="8482" y="9237"/>
                      <a:pt x="8473" y="9237"/>
                    </a:cubicBezTo>
                    <a:cubicBezTo>
                      <a:pt x="8358" y="9237"/>
                      <a:pt x="8286" y="9424"/>
                      <a:pt x="8407" y="9479"/>
                    </a:cubicBezTo>
                    <a:cubicBezTo>
                      <a:pt x="8418" y="9479"/>
                      <a:pt x="8430" y="9479"/>
                      <a:pt x="8430" y="9491"/>
                    </a:cubicBezTo>
                    <a:lnTo>
                      <a:pt x="8442" y="9491"/>
                    </a:lnTo>
                    <a:cubicBezTo>
                      <a:pt x="9526" y="9955"/>
                      <a:pt x="10776" y="9955"/>
                      <a:pt x="11800" y="10562"/>
                    </a:cubicBezTo>
                    <a:cubicBezTo>
                      <a:pt x="12300" y="10860"/>
                      <a:pt x="12669" y="11300"/>
                      <a:pt x="12824" y="11872"/>
                    </a:cubicBezTo>
                    <a:cubicBezTo>
                      <a:pt x="12871" y="12050"/>
                      <a:pt x="12883" y="12241"/>
                      <a:pt x="12895" y="12431"/>
                    </a:cubicBezTo>
                    <a:cubicBezTo>
                      <a:pt x="12610" y="13296"/>
                      <a:pt x="11290" y="13692"/>
                      <a:pt x="10318" y="13692"/>
                    </a:cubicBezTo>
                    <a:cubicBezTo>
                      <a:pt x="10153" y="13692"/>
                      <a:pt x="9997" y="13680"/>
                      <a:pt x="9859" y="13658"/>
                    </a:cubicBezTo>
                    <a:cubicBezTo>
                      <a:pt x="8395" y="13432"/>
                      <a:pt x="7371" y="12217"/>
                      <a:pt x="6382" y="11241"/>
                    </a:cubicBezTo>
                    <a:cubicBezTo>
                      <a:pt x="5481" y="10351"/>
                      <a:pt x="4356" y="9482"/>
                      <a:pt x="3037" y="9482"/>
                    </a:cubicBezTo>
                    <a:cubicBezTo>
                      <a:pt x="2962" y="9482"/>
                      <a:pt x="2887" y="9485"/>
                      <a:pt x="2811" y="9491"/>
                    </a:cubicBezTo>
                    <a:cubicBezTo>
                      <a:pt x="1572" y="9586"/>
                      <a:pt x="727" y="10538"/>
                      <a:pt x="334" y="11658"/>
                    </a:cubicBezTo>
                    <a:cubicBezTo>
                      <a:pt x="108" y="12312"/>
                      <a:pt x="1" y="13086"/>
                      <a:pt x="144" y="13777"/>
                    </a:cubicBezTo>
                    <a:cubicBezTo>
                      <a:pt x="239" y="14205"/>
                      <a:pt x="560" y="14777"/>
                      <a:pt x="1013" y="14932"/>
                    </a:cubicBezTo>
                    <a:cubicBezTo>
                      <a:pt x="1052" y="15018"/>
                      <a:pt x="1144" y="15084"/>
                      <a:pt x="1239" y="15084"/>
                    </a:cubicBezTo>
                    <a:cubicBezTo>
                      <a:pt x="1288" y="15084"/>
                      <a:pt x="1338" y="15067"/>
                      <a:pt x="1382" y="15027"/>
                    </a:cubicBezTo>
                    <a:cubicBezTo>
                      <a:pt x="2444" y="14171"/>
                      <a:pt x="3661" y="13267"/>
                      <a:pt x="5032" y="13267"/>
                    </a:cubicBezTo>
                    <a:cubicBezTo>
                      <a:pt x="5320" y="13267"/>
                      <a:pt x="5616" y="13307"/>
                      <a:pt x="5918" y="13396"/>
                    </a:cubicBezTo>
                    <a:cubicBezTo>
                      <a:pt x="6680" y="13622"/>
                      <a:pt x="7347" y="14063"/>
                      <a:pt x="8026" y="14456"/>
                    </a:cubicBezTo>
                    <a:cubicBezTo>
                      <a:pt x="8728" y="14872"/>
                      <a:pt x="9454" y="15241"/>
                      <a:pt x="10264" y="15396"/>
                    </a:cubicBezTo>
                    <a:cubicBezTo>
                      <a:pt x="10614" y="15463"/>
                      <a:pt x="10967" y="15496"/>
                      <a:pt x="11318" y="15496"/>
                    </a:cubicBezTo>
                    <a:cubicBezTo>
                      <a:pt x="12589" y="15496"/>
                      <a:pt x="13835" y="15062"/>
                      <a:pt x="14824" y="14241"/>
                    </a:cubicBezTo>
                    <a:cubicBezTo>
                      <a:pt x="15407" y="13753"/>
                      <a:pt x="15896" y="13158"/>
                      <a:pt x="16229" y="12479"/>
                    </a:cubicBezTo>
                    <a:cubicBezTo>
                      <a:pt x="16550" y="11836"/>
                      <a:pt x="16705" y="11134"/>
                      <a:pt x="16931" y="10455"/>
                    </a:cubicBezTo>
                    <a:cubicBezTo>
                      <a:pt x="17170" y="9705"/>
                      <a:pt x="17527" y="8931"/>
                      <a:pt x="18253" y="8550"/>
                    </a:cubicBezTo>
                    <a:cubicBezTo>
                      <a:pt x="18616" y="8366"/>
                      <a:pt x="19015" y="8300"/>
                      <a:pt x="19422" y="8300"/>
                    </a:cubicBezTo>
                    <a:cubicBezTo>
                      <a:pt x="19989" y="8300"/>
                      <a:pt x="20572" y="8427"/>
                      <a:pt x="21099" y="8538"/>
                    </a:cubicBezTo>
                    <a:cubicBezTo>
                      <a:pt x="21117" y="8543"/>
                      <a:pt x="21134" y="8545"/>
                      <a:pt x="21151" y="8545"/>
                    </a:cubicBezTo>
                    <a:cubicBezTo>
                      <a:pt x="21297" y="8545"/>
                      <a:pt x="21373" y="8370"/>
                      <a:pt x="21277" y="8252"/>
                    </a:cubicBezTo>
                    <a:cubicBezTo>
                      <a:pt x="20665" y="7516"/>
                      <a:pt x="19755" y="7042"/>
                      <a:pt x="18807" y="7042"/>
                    </a:cubicBezTo>
                    <a:cubicBezTo>
                      <a:pt x="18667" y="7042"/>
                      <a:pt x="18525" y="7052"/>
                      <a:pt x="18384" y="7074"/>
                    </a:cubicBezTo>
                    <a:cubicBezTo>
                      <a:pt x="17705" y="7169"/>
                      <a:pt x="17086" y="7526"/>
                      <a:pt x="16658" y="8050"/>
                    </a:cubicBezTo>
                    <a:cubicBezTo>
                      <a:pt x="17048" y="6765"/>
                      <a:pt x="18245" y="5855"/>
                      <a:pt x="19654" y="5855"/>
                    </a:cubicBezTo>
                    <a:cubicBezTo>
                      <a:pt x="19706" y="5855"/>
                      <a:pt x="19759" y="5857"/>
                      <a:pt x="19813" y="5859"/>
                    </a:cubicBezTo>
                    <a:cubicBezTo>
                      <a:pt x="19944" y="5859"/>
                      <a:pt x="20003" y="5669"/>
                      <a:pt x="19884" y="5609"/>
                    </a:cubicBezTo>
                    <a:cubicBezTo>
                      <a:pt x="19399" y="5367"/>
                      <a:pt x="18862" y="5238"/>
                      <a:pt x="18326" y="5238"/>
                    </a:cubicBezTo>
                    <a:cubicBezTo>
                      <a:pt x="17808" y="5238"/>
                      <a:pt x="17292" y="5358"/>
                      <a:pt x="16824" y="5609"/>
                    </a:cubicBezTo>
                    <a:cubicBezTo>
                      <a:pt x="16443" y="5812"/>
                      <a:pt x="16086" y="6097"/>
                      <a:pt x="15800" y="6443"/>
                    </a:cubicBezTo>
                    <a:cubicBezTo>
                      <a:pt x="15991" y="5954"/>
                      <a:pt x="16157" y="5466"/>
                      <a:pt x="16253" y="4942"/>
                    </a:cubicBezTo>
                    <a:cubicBezTo>
                      <a:pt x="16396" y="4121"/>
                      <a:pt x="16324" y="3323"/>
                      <a:pt x="16062" y="2537"/>
                    </a:cubicBezTo>
                    <a:cubicBezTo>
                      <a:pt x="15931" y="2121"/>
                      <a:pt x="15741" y="1728"/>
                      <a:pt x="15586" y="1323"/>
                    </a:cubicBezTo>
                    <a:cubicBezTo>
                      <a:pt x="15419" y="906"/>
                      <a:pt x="15312" y="490"/>
                      <a:pt x="15157" y="85"/>
                    </a:cubicBezTo>
                    <a:cubicBezTo>
                      <a:pt x="15149" y="53"/>
                      <a:pt x="15120" y="37"/>
                      <a:pt x="15091" y="37"/>
                    </a:cubicBezTo>
                    <a:cubicBezTo>
                      <a:pt x="15077" y="37"/>
                      <a:pt x="15062" y="41"/>
                      <a:pt x="15050" y="49"/>
                    </a:cubicBezTo>
                    <a:cubicBezTo>
                      <a:pt x="15050" y="37"/>
                      <a:pt x="15038" y="25"/>
                      <a:pt x="15038" y="13"/>
                    </a:cubicBezTo>
                    <a:cubicBezTo>
                      <a:pt x="15026" y="5"/>
                      <a:pt x="15011" y="1"/>
                      <a:pt x="14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7526167" y="7318737"/>
                <a:ext cx="641078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2470" extrusionOk="0">
                    <a:moveTo>
                      <a:pt x="3993" y="8178"/>
                    </a:moveTo>
                    <a:cubicBezTo>
                      <a:pt x="3398" y="8178"/>
                      <a:pt x="2762" y="8334"/>
                      <a:pt x="2143" y="8648"/>
                    </a:cubicBezTo>
                    <a:cubicBezTo>
                      <a:pt x="1358" y="9041"/>
                      <a:pt x="691" y="9612"/>
                      <a:pt x="36" y="10160"/>
                    </a:cubicBezTo>
                    <a:cubicBezTo>
                      <a:pt x="12" y="10184"/>
                      <a:pt x="0" y="10219"/>
                      <a:pt x="24" y="10243"/>
                    </a:cubicBezTo>
                    <a:cubicBezTo>
                      <a:pt x="36" y="10255"/>
                      <a:pt x="48" y="10255"/>
                      <a:pt x="72" y="10255"/>
                    </a:cubicBezTo>
                    <a:cubicBezTo>
                      <a:pt x="84" y="10255"/>
                      <a:pt x="96" y="10255"/>
                      <a:pt x="107" y="10243"/>
                    </a:cubicBezTo>
                    <a:cubicBezTo>
                      <a:pt x="750" y="9696"/>
                      <a:pt x="1429" y="9136"/>
                      <a:pt x="2191" y="8755"/>
                    </a:cubicBezTo>
                    <a:cubicBezTo>
                      <a:pt x="2806" y="8447"/>
                      <a:pt x="3428" y="8287"/>
                      <a:pt x="4007" y="8287"/>
                    </a:cubicBezTo>
                    <a:cubicBezTo>
                      <a:pt x="4235" y="8287"/>
                      <a:pt x="4456" y="8312"/>
                      <a:pt x="4668" y="8362"/>
                    </a:cubicBezTo>
                    <a:cubicBezTo>
                      <a:pt x="4672" y="8364"/>
                      <a:pt x="4677" y="8365"/>
                      <a:pt x="4682" y="8365"/>
                    </a:cubicBezTo>
                    <a:cubicBezTo>
                      <a:pt x="4703" y="8365"/>
                      <a:pt x="4727" y="8346"/>
                      <a:pt x="4727" y="8326"/>
                    </a:cubicBezTo>
                    <a:cubicBezTo>
                      <a:pt x="4739" y="8291"/>
                      <a:pt x="4715" y="8267"/>
                      <a:pt x="4691" y="8255"/>
                    </a:cubicBezTo>
                    <a:cubicBezTo>
                      <a:pt x="4468" y="8203"/>
                      <a:pt x="4234" y="8178"/>
                      <a:pt x="3993" y="8178"/>
                    </a:cubicBezTo>
                    <a:close/>
                    <a:moveTo>
                      <a:pt x="5114" y="9227"/>
                    </a:moveTo>
                    <a:cubicBezTo>
                      <a:pt x="4494" y="9227"/>
                      <a:pt x="3852" y="9344"/>
                      <a:pt x="3215" y="9577"/>
                    </a:cubicBezTo>
                    <a:cubicBezTo>
                      <a:pt x="2370" y="9886"/>
                      <a:pt x="1548" y="10398"/>
                      <a:pt x="762" y="11101"/>
                    </a:cubicBezTo>
                    <a:cubicBezTo>
                      <a:pt x="739" y="11112"/>
                      <a:pt x="739" y="11148"/>
                      <a:pt x="762" y="11172"/>
                    </a:cubicBezTo>
                    <a:cubicBezTo>
                      <a:pt x="774" y="11184"/>
                      <a:pt x="786" y="11196"/>
                      <a:pt x="798" y="11196"/>
                    </a:cubicBezTo>
                    <a:cubicBezTo>
                      <a:pt x="810" y="11196"/>
                      <a:pt x="834" y="11184"/>
                      <a:pt x="834" y="11172"/>
                    </a:cubicBezTo>
                    <a:cubicBezTo>
                      <a:pt x="1608" y="10481"/>
                      <a:pt x="2429" y="9981"/>
                      <a:pt x="3263" y="9672"/>
                    </a:cubicBezTo>
                    <a:cubicBezTo>
                      <a:pt x="3874" y="9448"/>
                      <a:pt x="4500" y="9334"/>
                      <a:pt x="5105" y="9334"/>
                    </a:cubicBezTo>
                    <a:cubicBezTo>
                      <a:pt x="5431" y="9334"/>
                      <a:pt x="5752" y="9367"/>
                      <a:pt x="6061" y="9434"/>
                    </a:cubicBezTo>
                    <a:cubicBezTo>
                      <a:pt x="6067" y="9436"/>
                      <a:pt x="6073" y="9437"/>
                      <a:pt x="6079" y="9437"/>
                    </a:cubicBezTo>
                    <a:cubicBezTo>
                      <a:pt x="6105" y="9437"/>
                      <a:pt x="6122" y="9417"/>
                      <a:pt x="6132" y="9398"/>
                    </a:cubicBezTo>
                    <a:cubicBezTo>
                      <a:pt x="6132" y="9362"/>
                      <a:pt x="6120" y="9338"/>
                      <a:pt x="6084" y="9327"/>
                    </a:cubicBezTo>
                    <a:cubicBezTo>
                      <a:pt x="5770" y="9260"/>
                      <a:pt x="5445" y="9227"/>
                      <a:pt x="5114" y="9227"/>
                    </a:cubicBezTo>
                    <a:close/>
                    <a:moveTo>
                      <a:pt x="5122" y="10217"/>
                    </a:moveTo>
                    <a:cubicBezTo>
                      <a:pt x="4850" y="10217"/>
                      <a:pt x="4553" y="10266"/>
                      <a:pt x="4227" y="10362"/>
                    </a:cubicBezTo>
                    <a:cubicBezTo>
                      <a:pt x="3679" y="10529"/>
                      <a:pt x="3084" y="10720"/>
                      <a:pt x="2524" y="11005"/>
                    </a:cubicBezTo>
                    <a:cubicBezTo>
                      <a:pt x="2048" y="11255"/>
                      <a:pt x="1501" y="11577"/>
                      <a:pt x="1084" y="12041"/>
                    </a:cubicBezTo>
                    <a:cubicBezTo>
                      <a:pt x="1036" y="12089"/>
                      <a:pt x="1012" y="12172"/>
                      <a:pt x="1036" y="12232"/>
                    </a:cubicBezTo>
                    <a:cubicBezTo>
                      <a:pt x="1060" y="12267"/>
                      <a:pt x="1084" y="12279"/>
                      <a:pt x="1120" y="12279"/>
                    </a:cubicBezTo>
                    <a:lnTo>
                      <a:pt x="1131" y="12279"/>
                    </a:lnTo>
                    <a:cubicBezTo>
                      <a:pt x="1167" y="12279"/>
                      <a:pt x="1191" y="12244"/>
                      <a:pt x="1179" y="12220"/>
                    </a:cubicBezTo>
                    <a:cubicBezTo>
                      <a:pt x="1179" y="12196"/>
                      <a:pt x="1155" y="12172"/>
                      <a:pt x="1143" y="12172"/>
                    </a:cubicBezTo>
                    <a:cubicBezTo>
                      <a:pt x="1143" y="12148"/>
                      <a:pt x="1143" y="12124"/>
                      <a:pt x="1167" y="12113"/>
                    </a:cubicBezTo>
                    <a:cubicBezTo>
                      <a:pt x="1572" y="11660"/>
                      <a:pt x="2108" y="11351"/>
                      <a:pt x="2572" y="11112"/>
                    </a:cubicBezTo>
                    <a:cubicBezTo>
                      <a:pt x="3120" y="10827"/>
                      <a:pt x="3715" y="10636"/>
                      <a:pt x="4263" y="10470"/>
                    </a:cubicBezTo>
                    <a:cubicBezTo>
                      <a:pt x="4574" y="10378"/>
                      <a:pt x="4857" y="10332"/>
                      <a:pt x="5114" y="10332"/>
                    </a:cubicBezTo>
                    <a:cubicBezTo>
                      <a:pt x="5457" y="10332"/>
                      <a:pt x="5754" y="10413"/>
                      <a:pt x="6013" y="10577"/>
                    </a:cubicBezTo>
                    <a:cubicBezTo>
                      <a:pt x="6023" y="10582"/>
                      <a:pt x="6035" y="10584"/>
                      <a:pt x="6046" y="10584"/>
                    </a:cubicBezTo>
                    <a:cubicBezTo>
                      <a:pt x="6062" y="10584"/>
                      <a:pt x="6077" y="10579"/>
                      <a:pt x="6084" y="10565"/>
                    </a:cubicBezTo>
                    <a:cubicBezTo>
                      <a:pt x="6108" y="10541"/>
                      <a:pt x="6096" y="10505"/>
                      <a:pt x="6073" y="10481"/>
                    </a:cubicBezTo>
                    <a:cubicBezTo>
                      <a:pt x="5800" y="10304"/>
                      <a:pt x="5484" y="10217"/>
                      <a:pt x="5122" y="10217"/>
                    </a:cubicBezTo>
                    <a:close/>
                    <a:moveTo>
                      <a:pt x="15437" y="1"/>
                    </a:moveTo>
                    <a:cubicBezTo>
                      <a:pt x="15431" y="1"/>
                      <a:pt x="15425" y="2"/>
                      <a:pt x="15419" y="4"/>
                    </a:cubicBezTo>
                    <a:cubicBezTo>
                      <a:pt x="15395" y="4"/>
                      <a:pt x="15371" y="40"/>
                      <a:pt x="15383" y="63"/>
                    </a:cubicBezTo>
                    <a:cubicBezTo>
                      <a:pt x="15562" y="1004"/>
                      <a:pt x="15240" y="1980"/>
                      <a:pt x="14859" y="2885"/>
                    </a:cubicBezTo>
                    <a:cubicBezTo>
                      <a:pt x="14824" y="2980"/>
                      <a:pt x="14776" y="3088"/>
                      <a:pt x="14740" y="3183"/>
                    </a:cubicBezTo>
                    <a:cubicBezTo>
                      <a:pt x="14574" y="3552"/>
                      <a:pt x="14419" y="3933"/>
                      <a:pt x="14300" y="4314"/>
                    </a:cubicBezTo>
                    <a:cubicBezTo>
                      <a:pt x="14228" y="3623"/>
                      <a:pt x="14193" y="2933"/>
                      <a:pt x="14193" y="2230"/>
                    </a:cubicBezTo>
                    <a:cubicBezTo>
                      <a:pt x="14193" y="2207"/>
                      <a:pt x="14169" y="2183"/>
                      <a:pt x="14133" y="2183"/>
                    </a:cubicBezTo>
                    <a:cubicBezTo>
                      <a:pt x="14109" y="2183"/>
                      <a:pt x="14074" y="2207"/>
                      <a:pt x="14074" y="2230"/>
                    </a:cubicBezTo>
                    <a:cubicBezTo>
                      <a:pt x="14074" y="2980"/>
                      <a:pt x="14121" y="3742"/>
                      <a:pt x="14204" y="4481"/>
                    </a:cubicBezTo>
                    <a:cubicBezTo>
                      <a:pt x="14204" y="4504"/>
                      <a:pt x="14216" y="4516"/>
                      <a:pt x="14228" y="4528"/>
                    </a:cubicBezTo>
                    <a:cubicBezTo>
                      <a:pt x="14109" y="4909"/>
                      <a:pt x="14026" y="5302"/>
                      <a:pt x="14014" y="5707"/>
                    </a:cubicBezTo>
                    <a:cubicBezTo>
                      <a:pt x="14002" y="6171"/>
                      <a:pt x="14085" y="6636"/>
                      <a:pt x="14157" y="7088"/>
                    </a:cubicBezTo>
                    <a:cubicBezTo>
                      <a:pt x="14193" y="7350"/>
                      <a:pt x="14240" y="7600"/>
                      <a:pt x="14264" y="7850"/>
                    </a:cubicBezTo>
                    <a:cubicBezTo>
                      <a:pt x="14157" y="7612"/>
                      <a:pt x="14002" y="7398"/>
                      <a:pt x="13835" y="7160"/>
                    </a:cubicBezTo>
                    <a:cubicBezTo>
                      <a:pt x="13228" y="6326"/>
                      <a:pt x="12573" y="5505"/>
                      <a:pt x="11907" y="4731"/>
                    </a:cubicBezTo>
                    <a:cubicBezTo>
                      <a:pt x="11716" y="4504"/>
                      <a:pt x="11526" y="4278"/>
                      <a:pt x="11299" y="4088"/>
                    </a:cubicBezTo>
                    <a:cubicBezTo>
                      <a:pt x="10775" y="3635"/>
                      <a:pt x="10097" y="3361"/>
                      <a:pt x="9394" y="3326"/>
                    </a:cubicBezTo>
                    <a:cubicBezTo>
                      <a:pt x="9371" y="3326"/>
                      <a:pt x="9347" y="3350"/>
                      <a:pt x="9335" y="3385"/>
                    </a:cubicBezTo>
                    <a:cubicBezTo>
                      <a:pt x="9335" y="3409"/>
                      <a:pt x="9359" y="3445"/>
                      <a:pt x="9394" y="3445"/>
                    </a:cubicBezTo>
                    <a:cubicBezTo>
                      <a:pt x="10061" y="3481"/>
                      <a:pt x="10716" y="3731"/>
                      <a:pt x="11228" y="4171"/>
                    </a:cubicBezTo>
                    <a:cubicBezTo>
                      <a:pt x="11442" y="4362"/>
                      <a:pt x="11633" y="4576"/>
                      <a:pt x="11823" y="4802"/>
                    </a:cubicBezTo>
                    <a:cubicBezTo>
                      <a:pt x="12490" y="5576"/>
                      <a:pt x="13133" y="6398"/>
                      <a:pt x="13740" y="7231"/>
                    </a:cubicBezTo>
                    <a:cubicBezTo>
                      <a:pt x="13966" y="7541"/>
                      <a:pt x="14169" y="7826"/>
                      <a:pt x="14264" y="8160"/>
                    </a:cubicBezTo>
                    <a:cubicBezTo>
                      <a:pt x="14264" y="8172"/>
                      <a:pt x="14276" y="8184"/>
                      <a:pt x="14288" y="8195"/>
                    </a:cubicBezTo>
                    <a:cubicBezTo>
                      <a:pt x="14300" y="8386"/>
                      <a:pt x="14288" y="8576"/>
                      <a:pt x="14264" y="8767"/>
                    </a:cubicBezTo>
                    <a:cubicBezTo>
                      <a:pt x="14204" y="9184"/>
                      <a:pt x="14050" y="9600"/>
                      <a:pt x="13812" y="9981"/>
                    </a:cubicBezTo>
                    <a:cubicBezTo>
                      <a:pt x="13800" y="9136"/>
                      <a:pt x="13276" y="8219"/>
                      <a:pt x="12466" y="7672"/>
                    </a:cubicBezTo>
                    <a:cubicBezTo>
                      <a:pt x="11855" y="7261"/>
                      <a:pt x="11075" y="7049"/>
                      <a:pt x="10231" y="7049"/>
                    </a:cubicBezTo>
                    <a:cubicBezTo>
                      <a:pt x="10023" y="7049"/>
                      <a:pt x="9811" y="7062"/>
                      <a:pt x="9597" y="7088"/>
                    </a:cubicBezTo>
                    <a:cubicBezTo>
                      <a:pt x="9573" y="7100"/>
                      <a:pt x="9549" y="7124"/>
                      <a:pt x="9549" y="7160"/>
                    </a:cubicBezTo>
                    <a:cubicBezTo>
                      <a:pt x="9561" y="7183"/>
                      <a:pt x="9585" y="7207"/>
                      <a:pt x="9621" y="7207"/>
                    </a:cubicBezTo>
                    <a:cubicBezTo>
                      <a:pt x="9841" y="7177"/>
                      <a:pt x="10058" y="7162"/>
                      <a:pt x="10272" y="7162"/>
                    </a:cubicBezTo>
                    <a:cubicBezTo>
                      <a:pt x="11077" y="7162"/>
                      <a:pt x="11823" y="7372"/>
                      <a:pt x="12407" y="7767"/>
                    </a:cubicBezTo>
                    <a:cubicBezTo>
                      <a:pt x="13240" y="8326"/>
                      <a:pt x="13764" y="9303"/>
                      <a:pt x="13693" y="10160"/>
                    </a:cubicBezTo>
                    <a:cubicBezTo>
                      <a:pt x="13442" y="10505"/>
                      <a:pt x="13121" y="10827"/>
                      <a:pt x="12740" y="11089"/>
                    </a:cubicBezTo>
                    <a:cubicBezTo>
                      <a:pt x="11954" y="11624"/>
                      <a:pt x="11252" y="11910"/>
                      <a:pt x="10311" y="12041"/>
                    </a:cubicBezTo>
                    <a:cubicBezTo>
                      <a:pt x="9668" y="11815"/>
                      <a:pt x="9061" y="11446"/>
                      <a:pt x="8561" y="10981"/>
                    </a:cubicBezTo>
                    <a:cubicBezTo>
                      <a:pt x="8347" y="10791"/>
                      <a:pt x="8156" y="10577"/>
                      <a:pt x="7966" y="10374"/>
                    </a:cubicBezTo>
                    <a:lnTo>
                      <a:pt x="7263" y="9588"/>
                    </a:lnTo>
                    <a:cubicBezTo>
                      <a:pt x="7251" y="9577"/>
                      <a:pt x="7236" y="9571"/>
                      <a:pt x="7221" y="9571"/>
                    </a:cubicBezTo>
                    <a:cubicBezTo>
                      <a:pt x="7207" y="9571"/>
                      <a:pt x="7192" y="9577"/>
                      <a:pt x="7180" y="9588"/>
                    </a:cubicBezTo>
                    <a:cubicBezTo>
                      <a:pt x="7156" y="9612"/>
                      <a:pt x="7156" y="9648"/>
                      <a:pt x="7180" y="9672"/>
                    </a:cubicBezTo>
                    <a:lnTo>
                      <a:pt x="7882" y="10446"/>
                    </a:lnTo>
                    <a:cubicBezTo>
                      <a:pt x="8073" y="10648"/>
                      <a:pt x="8263" y="10862"/>
                      <a:pt x="8478" y="11065"/>
                    </a:cubicBezTo>
                    <a:cubicBezTo>
                      <a:pt x="9335" y="11863"/>
                      <a:pt x="10454" y="12351"/>
                      <a:pt x="11621" y="12446"/>
                    </a:cubicBezTo>
                    <a:cubicBezTo>
                      <a:pt x="11776" y="12470"/>
                      <a:pt x="11918" y="12470"/>
                      <a:pt x="12061" y="12470"/>
                    </a:cubicBezTo>
                    <a:cubicBezTo>
                      <a:pt x="13085" y="12470"/>
                      <a:pt x="14097" y="12172"/>
                      <a:pt x="14955" y="11613"/>
                    </a:cubicBezTo>
                    <a:cubicBezTo>
                      <a:pt x="14990" y="11589"/>
                      <a:pt x="14990" y="11553"/>
                      <a:pt x="14978" y="11529"/>
                    </a:cubicBezTo>
                    <a:cubicBezTo>
                      <a:pt x="14964" y="11515"/>
                      <a:pt x="14946" y="11509"/>
                      <a:pt x="14929" y="11509"/>
                    </a:cubicBezTo>
                    <a:cubicBezTo>
                      <a:pt x="14917" y="11509"/>
                      <a:pt x="14905" y="11512"/>
                      <a:pt x="14895" y="11517"/>
                    </a:cubicBezTo>
                    <a:cubicBezTo>
                      <a:pt x="14062" y="12069"/>
                      <a:pt x="13066" y="12357"/>
                      <a:pt x="12065" y="12357"/>
                    </a:cubicBezTo>
                    <a:cubicBezTo>
                      <a:pt x="11921" y="12357"/>
                      <a:pt x="11776" y="12351"/>
                      <a:pt x="11633" y="12339"/>
                    </a:cubicBezTo>
                    <a:cubicBezTo>
                      <a:pt x="11252" y="12303"/>
                      <a:pt x="10883" y="12232"/>
                      <a:pt x="10525" y="12124"/>
                    </a:cubicBezTo>
                    <a:cubicBezTo>
                      <a:pt x="11395" y="11970"/>
                      <a:pt x="12061" y="11696"/>
                      <a:pt x="12800" y="11172"/>
                    </a:cubicBezTo>
                    <a:cubicBezTo>
                      <a:pt x="13169" y="10922"/>
                      <a:pt x="13478" y="10624"/>
                      <a:pt x="13728" y="10303"/>
                    </a:cubicBezTo>
                    <a:lnTo>
                      <a:pt x="13752" y="10303"/>
                    </a:lnTo>
                    <a:cubicBezTo>
                      <a:pt x="14300" y="10219"/>
                      <a:pt x="14812" y="9946"/>
                      <a:pt x="15193" y="9541"/>
                    </a:cubicBezTo>
                    <a:cubicBezTo>
                      <a:pt x="15621" y="9076"/>
                      <a:pt x="15848" y="8469"/>
                      <a:pt x="16074" y="7886"/>
                    </a:cubicBezTo>
                    <a:cubicBezTo>
                      <a:pt x="16229" y="7493"/>
                      <a:pt x="16383" y="7088"/>
                      <a:pt x="16598" y="6731"/>
                    </a:cubicBezTo>
                    <a:cubicBezTo>
                      <a:pt x="16919" y="6195"/>
                      <a:pt x="17383" y="5755"/>
                      <a:pt x="17907" y="5493"/>
                    </a:cubicBezTo>
                    <a:cubicBezTo>
                      <a:pt x="18296" y="5299"/>
                      <a:pt x="18711" y="5203"/>
                      <a:pt x="19121" y="5203"/>
                    </a:cubicBezTo>
                    <a:cubicBezTo>
                      <a:pt x="19314" y="5203"/>
                      <a:pt x="19506" y="5225"/>
                      <a:pt x="19693" y="5266"/>
                    </a:cubicBezTo>
                    <a:cubicBezTo>
                      <a:pt x="19698" y="5269"/>
                      <a:pt x="19702" y="5270"/>
                      <a:pt x="19707" y="5270"/>
                    </a:cubicBezTo>
                    <a:cubicBezTo>
                      <a:pt x="19729" y="5270"/>
                      <a:pt x="19753" y="5250"/>
                      <a:pt x="19753" y="5231"/>
                    </a:cubicBezTo>
                    <a:cubicBezTo>
                      <a:pt x="19765" y="5195"/>
                      <a:pt x="19741" y="5171"/>
                      <a:pt x="19717" y="5159"/>
                    </a:cubicBezTo>
                    <a:cubicBezTo>
                      <a:pt x="19522" y="5113"/>
                      <a:pt x="19322" y="5091"/>
                      <a:pt x="19121" y="5091"/>
                    </a:cubicBezTo>
                    <a:cubicBezTo>
                      <a:pt x="18695" y="5091"/>
                      <a:pt x="18264" y="5192"/>
                      <a:pt x="17860" y="5386"/>
                    </a:cubicBezTo>
                    <a:cubicBezTo>
                      <a:pt x="17312" y="5659"/>
                      <a:pt x="16836" y="6112"/>
                      <a:pt x="16502" y="6671"/>
                    </a:cubicBezTo>
                    <a:cubicBezTo>
                      <a:pt x="16276" y="7041"/>
                      <a:pt x="16121" y="7445"/>
                      <a:pt x="15967" y="7850"/>
                    </a:cubicBezTo>
                    <a:cubicBezTo>
                      <a:pt x="15752" y="8422"/>
                      <a:pt x="15526" y="9017"/>
                      <a:pt x="15109" y="9469"/>
                    </a:cubicBezTo>
                    <a:cubicBezTo>
                      <a:pt x="14764" y="9838"/>
                      <a:pt x="14312" y="10089"/>
                      <a:pt x="13812" y="10184"/>
                    </a:cubicBezTo>
                    <a:cubicBezTo>
                      <a:pt x="14109" y="9755"/>
                      <a:pt x="14312" y="9267"/>
                      <a:pt x="14371" y="8779"/>
                    </a:cubicBezTo>
                    <a:cubicBezTo>
                      <a:pt x="14407" y="8529"/>
                      <a:pt x="14407" y="8279"/>
                      <a:pt x="14395" y="8041"/>
                    </a:cubicBezTo>
                    <a:cubicBezTo>
                      <a:pt x="14550" y="6945"/>
                      <a:pt x="14800" y="6159"/>
                      <a:pt x="15217" y="5517"/>
                    </a:cubicBezTo>
                    <a:cubicBezTo>
                      <a:pt x="15407" y="5219"/>
                      <a:pt x="15633" y="4957"/>
                      <a:pt x="15836" y="4731"/>
                    </a:cubicBezTo>
                    <a:cubicBezTo>
                      <a:pt x="16217" y="4314"/>
                      <a:pt x="16681" y="3838"/>
                      <a:pt x="17241" y="3516"/>
                    </a:cubicBezTo>
                    <a:cubicBezTo>
                      <a:pt x="17671" y="3275"/>
                      <a:pt x="18120" y="3152"/>
                      <a:pt x="18547" y="3152"/>
                    </a:cubicBezTo>
                    <a:cubicBezTo>
                      <a:pt x="18711" y="3152"/>
                      <a:pt x="18872" y="3170"/>
                      <a:pt x="19027" y="3207"/>
                    </a:cubicBezTo>
                    <a:cubicBezTo>
                      <a:pt x="19050" y="3207"/>
                      <a:pt x="19086" y="3195"/>
                      <a:pt x="19086" y="3159"/>
                    </a:cubicBezTo>
                    <a:cubicBezTo>
                      <a:pt x="19098" y="3135"/>
                      <a:pt x="19074" y="3100"/>
                      <a:pt x="19050" y="3100"/>
                    </a:cubicBezTo>
                    <a:cubicBezTo>
                      <a:pt x="18888" y="3060"/>
                      <a:pt x="18720" y="3040"/>
                      <a:pt x="18550" y="3040"/>
                    </a:cubicBezTo>
                    <a:cubicBezTo>
                      <a:pt x="18106" y="3040"/>
                      <a:pt x="17640" y="3172"/>
                      <a:pt x="17193" y="3421"/>
                    </a:cubicBezTo>
                    <a:cubicBezTo>
                      <a:pt x="16610" y="3754"/>
                      <a:pt x="16133" y="4231"/>
                      <a:pt x="15752" y="4659"/>
                    </a:cubicBezTo>
                    <a:cubicBezTo>
                      <a:pt x="15550" y="4885"/>
                      <a:pt x="15312" y="5159"/>
                      <a:pt x="15121" y="5457"/>
                    </a:cubicBezTo>
                    <a:cubicBezTo>
                      <a:pt x="14681" y="6136"/>
                      <a:pt x="14466" y="6910"/>
                      <a:pt x="14347" y="7600"/>
                    </a:cubicBezTo>
                    <a:cubicBezTo>
                      <a:pt x="14324" y="7422"/>
                      <a:pt x="14300" y="7255"/>
                      <a:pt x="14264" y="7076"/>
                    </a:cubicBezTo>
                    <a:cubicBezTo>
                      <a:pt x="14193" y="6624"/>
                      <a:pt x="14121" y="6159"/>
                      <a:pt x="14133" y="5707"/>
                    </a:cubicBezTo>
                    <a:cubicBezTo>
                      <a:pt x="14145" y="5278"/>
                      <a:pt x="14240" y="4862"/>
                      <a:pt x="14371" y="4445"/>
                    </a:cubicBezTo>
                    <a:cubicBezTo>
                      <a:pt x="14800" y="4016"/>
                      <a:pt x="15217" y="3576"/>
                      <a:pt x="15598" y="3111"/>
                    </a:cubicBezTo>
                    <a:cubicBezTo>
                      <a:pt x="15621" y="3088"/>
                      <a:pt x="15609" y="3052"/>
                      <a:pt x="15586" y="3028"/>
                    </a:cubicBezTo>
                    <a:cubicBezTo>
                      <a:pt x="15577" y="3019"/>
                      <a:pt x="15566" y="3015"/>
                      <a:pt x="15555" y="3015"/>
                    </a:cubicBezTo>
                    <a:cubicBezTo>
                      <a:pt x="15538" y="3015"/>
                      <a:pt x="15522" y="3025"/>
                      <a:pt x="15514" y="3040"/>
                    </a:cubicBezTo>
                    <a:cubicBezTo>
                      <a:pt x="15181" y="3445"/>
                      <a:pt x="14824" y="3838"/>
                      <a:pt x="14455" y="4207"/>
                    </a:cubicBezTo>
                    <a:cubicBezTo>
                      <a:pt x="14574" y="3873"/>
                      <a:pt x="14705" y="3552"/>
                      <a:pt x="14836" y="3231"/>
                    </a:cubicBezTo>
                    <a:cubicBezTo>
                      <a:pt x="14883" y="3135"/>
                      <a:pt x="14919" y="3028"/>
                      <a:pt x="14966" y="2933"/>
                    </a:cubicBezTo>
                    <a:cubicBezTo>
                      <a:pt x="15347" y="2004"/>
                      <a:pt x="15681" y="1016"/>
                      <a:pt x="15490" y="52"/>
                    </a:cubicBezTo>
                    <a:cubicBezTo>
                      <a:pt x="15481" y="22"/>
                      <a:pt x="15463" y="1"/>
                      <a:pt x="15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7358930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5279" y="1"/>
                    </a:moveTo>
                    <a:cubicBezTo>
                      <a:pt x="4940" y="1"/>
                      <a:pt x="4590" y="108"/>
                      <a:pt x="4263" y="259"/>
                    </a:cubicBezTo>
                    <a:cubicBezTo>
                      <a:pt x="3501" y="604"/>
                      <a:pt x="2835" y="1116"/>
                      <a:pt x="2180" y="1640"/>
                    </a:cubicBezTo>
                    <a:cubicBezTo>
                      <a:pt x="1549" y="2152"/>
                      <a:pt x="870" y="2616"/>
                      <a:pt x="275" y="3176"/>
                    </a:cubicBezTo>
                    <a:cubicBezTo>
                      <a:pt x="96" y="3235"/>
                      <a:pt x="1" y="3509"/>
                      <a:pt x="227" y="3605"/>
                    </a:cubicBezTo>
                    <a:cubicBezTo>
                      <a:pt x="1656" y="4212"/>
                      <a:pt x="2204" y="5843"/>
                      <a:pt x="3418" y="6736"/>
                    </a:cubicBezTo>
                    <a:cubicBezTo>
                      <a:pt x="3833" y="7040"/>
                      <a:pt x="4331" y="7183"/>
                      <a:pt x="4832" y="7183"/>
                    </a:cubicBezTo>
                    <a:cubicBezTo>
                      <a:pt x="5683" y="7183"/>
                      <a:pt x="6542" y="6772"/>
                      <a:pt x="7014" y="6045"/>
                    </a:cubicBezTo>
                    <a:cubicBezTo>
                      <a:pt x="7395" y="5462"/>
                      <a:pt x="7490" y="4688"/>
                      <a:pt x="7228" y="4033"/>
                    </a:cubicBezTo>
                    <a:cubicBezTo>
                      <a:pt x="7109" y="3747"/>
                      <a:pt x="6907" y="3509"/>
                      <a:pt x="6740" y="3247"/>
                    </a:cubicBezTo>
                    <a:cubicBezTo>
                      <a:pt x="6490" y="2854"/>
                      <a:pt x="6573" y="2509"/>
                      <a:pt x="6657" y="2081"/>
                    </a:cubicBezTo>
                    <a:cubicBezTo>
                      <a:pt x="6799" y="1426"/>
                      <a:pt x="6692" y="759"/>
                      <a:pt x="6145" y="307"/>
                    </a:cubicBezTo>
                    <a:cubicBezTo>
                      <a:pt x="5880" y="87"/>
                      <a:pt x="5584" y="1"/>
                      <a:pt x="5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7419973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6224" y="1"/>
                    </a:moveTo>
                    <a:cubicBezTo>
                      <a:pt x="6107" y="1"/>
                      <a:pt x="5989" y="11"/>
                      <a:pt x="5870" y="30"/>
                    </a:cubicBezTo>
                    <a:cubicBezTo>
                      <a:pt x="5263" y="125"/>
                      <a:pt x="4667" y="387"/>
                      <a:pt x="4072" y="554"/>
                    </a:cubicBezTo>
                    <a:cubicBezTo>
                      <a:pt x="3405" y="733"/>
                      <a:pt x="2715" y="875"/>
                      <a:pt x="2036" y="995"/>
                    </a:cubicBezTo>
                    <a:cubicBezTo>
                      <a:pt x="1898" y="1021"/>
                      <a:pt x="1760" y="1029"/>
                      <a:pt x="1621" y="1029"/>
                    </a:cubicBezTo>
                    <a:cubicBezTo>
                      <a:pt x="1510" y="1029"/>
                      <a:pt x="1398" y="1024"/>
                      <a:pt x="1286" y="1018"/>
                    </a:cubicBezTo>
                    <a:cubicBezTo>
                      <a:pt x="1262" y="1030"/>
                      <a:pt x="1238" y="1042"/>
                      <a:pt x="1215" y="1054"/>
                    </a:cubicBezTo>
                    <a:cubicBezTo>
                      <a:pt x="1107" y="1114"/>
                      <a:pt x="988" y="1173"/>
                      <a:pt x="881" y="1197"/>
                    </a:cubicBezTo>
                    <a:cubicBezTo>
                      <a:pt x="857" y="1197"/>
                      <a:pt x="834" y="1197"/>
                      <a:pt x="810" y="1185"/>
                    </a:cubicBezTo>
                    <a:cubicBezTo>
                      <a:pt x="726" y="1233"/>
                      <a:pt x="643" y="1256"/>
                      <a:pt x="560" y="1280"/>
                    </a:cubicBezTo>
                    <a:cubicBezTo>
                      <a:pt x="492" y="1297"/>
                      <a:pt x="419" y="1314"/>
                      <a:pt x="344" y="1314"/>
                    </a:cubicBezTo>
                    <a:cubicBezTo>
                      <a:pt x="313" y="1314"/>
                      <a:pt x="282" y="1311"/>
                      <a:pt x="250" y="1304"/>
                    </a:cubicBezTo>
                    <a:cubicBezTo>
                      <a:pt x="214" y="1316"/>
                      <a:pt x="179" y="1316"/>
                      <a:pt x="143" y="1316"/>
                    </a:cubicBezTo>
                    <a:lnTo>
                      <a:pt x="119" y="1316"/>
                    </a:lnTo>
                    <a:lnTo>
                      <a:pt x="48" y="1340"/>
                    </a:lnTo>
                    <a:cubicBezTo>
                      <a:pt x="36" y="1364"/>
                      <a:pt x="12" y="1399"/>
                      <a:pt x="0" y="1447"/>
                    </a:cubicBezTo>
                    <a:cubicBezTo>
                      <a:pt x="488" y="1673"/>
                      <a:pt x="1131" y="1649"/>
                      <a:pt x="1667" y="1721"/>
                    </a:cubicBezTo>
                    <a:cubicBezTo>
                      <a:pt x="2322" y="1816"/>
                      <a:pt x="2977" y="1971"/>
                      <a:pt x="3632" y="2090"/>
                    </a:cubicBezTo>
                    <a:cubicBezTo>
                      <a:pt x="4191" y="2200"/>
                      <a:pt x="4806" y="2315"/>
                      <a:pt x="5408" y="2315"/>
                    </a:cubicBezTo>
                    <a:cubicBezTo>
                      <a:pt x="5844" y="2315"/>
                      <a:pt x="6273" y="2255"/>
                      <a:pt x="6668" y="2090"/>
                    </a:cubicBezTo>
                    <a:cubicBezTo>
                      <a:pt x="7025" y="1947"/>
                      <a:pt x="7382" y="1685"/>
                      <a:pt x="7489" y="1292"/>
                    </a:cubicBezTo>
                    <a:cubicBezTo>
                      <a:pt x="7596" y="923"/>
                      <a:pt x="7430" y="542"/>
                      <a:pt x="7132" y="304"/>
                    </a:cubicBezTo>
                    <a:cubicBezTo>
                      <a:pt x="6868" y="84"/>
                      <a:pt x="6553" y="1"/>
                      <a:pt x="6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7379397" y="7567355"/>
                <a:ext cx="168435" cy="168208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5186" extrusionOk="0">
                    <a:moveTo>
                      <a:pt x="3271" y="1"/>
                    </a:moveTo>
                    <a:cubicBezTo>
                      <a:pt x="3257" y="1"/>
                      <a:pt x="3245" y="7"/>
                      <a:pt x="3239" y="18"/>
                    </a:cubicBezTo>
                    <a:cubicBezTo>
                      <a:pt x="2549" y="792"/>
                      <a:pt x="1692" y="1435"/>
                      <a:pt x="763" y="1888"/>
                    </a:cubicBezTo>
                    <a:cubicBezTo>
                      <a:pt x="727" y="1900"/>
                      <a:pt x="715" y="1935"/>
                      <a:pt x="739" y="1959"/>
                    </a:cubicBezTo>
                    <a:cubicBezTo>
                      <a:pt x="739" y="1983"/>
                      <a:pt x="763" y="1995"/>
                      <a:pt x="787" y="1995"/>
                    </a:cubicBezTo>
                    <a:lnTo>
                      <a:pt x="811" y="1995"/>
                    </a:lnTo>
                    <a:cubicBezTo>
                      <a:pt x="1751" y="1531"/>
                      <a:pt x="2620" y="876"/>
                      <a:pt x="3323" y="102"/>
                    </a:cubicBezTo>
                    <a:cubicBezTo>
                      <a:pt x="3347" y="78"/>
                      <a:pt x="3335" y="42"/>
                      <a:pt x="3311" y="18"/>
                    </a:cubicBezTo>
                    <a:cubicBezTo>
                      <a:pt x="3299" y="7"/>
                      <a:pt x="3284" y="1"/>
                      <a:pt x="3271" y="1"/>
                    </a:cubicBezTo>
                    <a:close/>
                    <a:moveTo>
                      <a:pt x="58" y="2575"/>
                    </a:moveTo>
                    <a:cubicBezTo>
                      <a:pt x="36" y="2575"/>
                      <a:pt x="11" y="2595"/>
                      <a:pt x="1" y="2614"/>
                    </a:cubicBezTo>
                    <a:cubicBezTo>
                      <a:pt x="1" y="2650"/>
                      <a:pt x="13" y="2674"/>
                      <a:pt x="49" y="2685"/>
                    </a:cubicBezTo>
                    <a:cubicBezTo>
                      <a:pt x="1334" y="3078"/>
                      <a:pt x="2323" y="4102"/>
                      <a:pt x="3192" y="5007"/>
                    </a:cubicBezTo>
                    <a:cubicBezTo>
                      <a:pt x="3204" y="5019"/>
                      <a:pt x="3216" y="5019"/>
                      <a:pt x="3239" y="5019"/>
                    </a:cubicBezTo>
                    <a:cubicBezTo>
                      <a:pt x="3251" y="5019"/>
                      <a:pt x="3263" y="5019"/>
                      <a:pt x="3275" y="5007"/>
                    </a:cubicBezTo>
                    <a:cubicBezTo>
                      <a:pt x="3299" y="4983"/>
                      <a:pt x="3299" y="4948"/>
                      <a:pt x="3275" y="4924"/>
                    </a:cubicBezTo>
                    <a:cubicBezTo>
                      <a:pt x="2394" y="4019"/>
                      <a:pt x="1394" y="2971"/>
                      <a:pt x="72" y="2578"/>
                    </a:cubicBezTo>
                    <a:cubicBezTo>
                      <a:pt x="68" y="2576"/>
                      <a:pt x="63" y="2575"/>
                      <a:pt x="58" y="2575"/>
                    </a:cubicBezTo>
                    <a:close/>
                    <a:moveTo>
                      <a:pt x="4338" y="169"/>
                    </a:moveTo>
                    <a:cubicBezTo>
                      <a:pt x="4317" y="169"/>
                      <a:pt x="4296" y="180"/>
                      <a:pt x="4287" y="197"/>
                    </a:cubicBezTo>
                    <a:cubicBezTo>
                      <a:pt x="3870" y="828"/>
                      <a:pt x="3394" y="1328"/>
                      <a:pt x="2870" y="1673"/>
                    </a:cubicBezTo>
                    <a:cubicBezTo>
                      <a:pt x="2305" y="2058"/>
                      <a:pt x="1664" y="2271"/>
                      <a:pt x="1051" y="2271"/>
                    </a:cubicBezTo>
                    <a:cubicBezTo>
                      <a:pt x="1018" y="2271"/>
                      <a:pt x="986" y="2270"/>
                      <a:pt x="953" y="2269"/>
                    </a:cubicBezTo>
                    <a:cubicBezTo>
                      <a:pt x="918" y="2269"/>
                      <a:pt x="894" y="2293"/>
                      <a:pt x="894" y="2328"/>
                    </a:cubicBezTo>
                    <a:cubicBezTo>
                      <a:pt x="894" y="2352"/>
                      <a:pt x="918" y="2376"/>
                      <a:pt x="942" y="2376"/>
                    </a:cubicBezTo>
                    <a:cubicBezTo>
                      <a:pt x="1501" y="2412"/>
                      <a:pt x="2073" y="2709"/>
                      <a:pt x="2620" y="2995"/>
                    </a:cubicBezTo>
                    <a:cubicBezTo>
                      <a:pt x="2823" y="3102"/>
                      <a:pt x="3013" y="3197"/>
                      <a:pt x="3192" y="3281"/>
                    </a:cubicBezTo>
                    <a:cubicBezTo>
                      <a:pt x="3906" y="3614"/>
                      <a:pt x="4716" y="4412"/>
                      <a:pt x="5073" y="5150"/>
                    </a:cubicBezTo>
                    <a:cubicBezTo>
                      <a:pt x="5085" y="5174"/>
                      <a:pt x="5109" y="5186"/>
                      <a:pt x="5121" y="5186"/>
                    </a:cubicBezTo>
                    <a:cubicBezTo>
                      <a:pt x="5133" y="5186"/>
                      <a:pt x="5144" y="5186"/>
                      <a:pt x="5144" y="5174"/>
                    </a:cubicBezTo>
                    <a:cubicBezTo>
                      <a:pt x="5180" y="5162"/>
                      <a:pt x="5192" y="5138"/>
                      <a:pt x="5180" y="5102"/>
                    </a:cubicBezTo>
                    <a:cubicBezTo>
                      <a:pt x="4811" y="4340"/>
                      <a:pt x="3978" y="3519"/>
                      <a:pt x="3239" y="3186"/>
                    </a:cubicBezTo>
                    <a:cubicBezTo>
                      <a:pt x="3061" y="3102"/>
                      <a:pt x="2870" y="2995"/>
                      <a:pt x="2680" y="2900"/>
                    </a:cubicBezTo>
                    <a:cubicBezTo>
                      <a:pt x="2275" y="2685"/>
                      <a:pt x="1858" y="2471"/>
                      <a:pt x="1442" y="2352"/>
                    </a:cubicBezTo>
                    <a:cubicBezTo>
                      <a:pt x="1954" y="2293"/>
                      <a:pt x="2466" y="2090"/>
                      <a:pt x="2942" y="1769"/>
                    </a:cubicBezTo>
                    <a:cubicBezTo>
                      <a:pt x="3466" y="1411"/>
                      <a:pt x="3954" y="900"/>
                      <a:pt x="4382" y="257"/>
                    </a:cubicBezTo>
                    <a:cubicBezTo>
                      <a:pt x="4394" y="233"/>
                      <a:pt x="4382" y="197"/>
                      <a:pt x="4359" y="173"/>
                    </a:cubicBezTo>
                    <a:cubicBezTo>
                      <a:pt x="4352" y="170"/>
                      <a:pt x="4345" y="169"/>
                      <a:pt x="4338" y="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7228020" y="7374526"/>
                <a:ext cx="314003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5438" extrusionOk="0">
                    <a:moveTo>
                      <a:pt x="6773" y="1"/>
                    </a:moveTo>
                    <a:cubicBezTo>
                      <a:pt x="6737" y="1"/>
                      <a:pt x="6711" y="55"/>
                      <a:pt x="6740" y="94"/>
                    </a:cubicBezTo>
                    <a:cubicBezTo>
                      <a:pt x="7013" y="439"/>
                      <a:pt x="6990" y="963"/>
                      <a:pt x="6847" y="1368"/>
                    </a:cubicBezTo>
                    <a:cubicBezTo>
                      <a:pt x="6775" y="1582"/>
                      <a:pt x="6632" y="1796"/>
                      <a:pt x="6406" y="1880"/>
                    </a:cubicBezTo>
                    <a:cubicBezTo>
                      <a:pt x="6331" y="1906"/>
                      <a:pt x="6254" y="1917"/>
                      <a:pt x="6176" y="1917"/>
                    </a:cubicBezTo>
                    <a:cubicBezTo>
                      <a:pt x="5971" y="1917"/>
                      <a:pt x="5763" y="1841"/>
                      <a:pt x="5573" y="1772"/>
                    </a:cubicBezTo>
                    <a:cubicBezTo>
                      <a:pt x="5120" y="1602"/>
                      <a:pt x="4657" y="1493"/>
                      <a:pt x="4193" y="1493"/>
                    </a:cubicBezTo>
                    <a:cubicBezTo>
                      <a:pt x="3814" y="1493"/>
                      <a:pt x="3435" y="1566"/>
                      <a:pt x="3061" y="1737"/>
                    </a:cubicBezTo>
                    <a:cubicBezTo>
                      <a:pt x="2370" y="2058"/>
                      <a:pt x="1822" y="2725"/>
                      <a:pt x="1679" y="3487"/>
                    </a:cubicBezTo>
                    <a:cubicBezTo>
                      <a:pt x="1525" y="4249"/>
                      <a:pt x="1858" y="5047"/>
                      <a:pt x="2465" y="5511"/>
                    </a:cubicBezTo>
                    <a:cubicBezTo>
                      <a:pt x="2834" y="5809"/>
                      <a:pt x="3334" y="5916"/>
                      <a:pt x="3668" y="6249"/>
                    </a:cubicBezTo>
                    <a:cubicBezTo>
                      <a:pt x="3870" y="6464"/>
                      <a:pt x="3965" y="6749"/>
                      <a:pt x="3918" y="7035"/>
                    </a:cubicBezTo>
                    <a:cubicBezTo>
                      <a:pt x="3870" y="7309"/>
                      <a:pt x="3704" y="7440"/>
                      <a:pt x="3525" y="7595"/>
                    </a:cubicBezTo>
                    <a:cubicBezTo>
                      <a:pt x="3406" y="7452"/>
                      <a:pt x="3299" y="7309"/>
                      <a:pt x="3192" y="7202"/>
                    </a:cubicBezTo>
                    <a:cubicBezTo>
                      <a:pt x="2868" y="6825"/>
                      <a:pt x="2418" y="6574"/>
                      <a:pt x="1930" y="6574"/>
                    </a:cubicBezTo>
                    <a:cubicBezTo>
                      <a:pt x="1878" y="6574"/>
                      <a:pt x="1827" y="6577"/>
                      <a:pt x="1775" y="6583"/>
                    </a:cubicBezTo>
                    <a:cubicBezTo>
                      <a:pt x="1525" y="6618"/>
                      <a:pt x="1310" y="6714"/>
                      <a:pt x="1215" y="6952"/>
                    </a:cubicBezTo>
                    <a:cubicBezTo>
                      <a:pt x="1132" y="7166"/>
                      <a:pt x="1156" y="7416"/>
                      <a:pt x="1263" y="7630"/>
                    </a:cubicBezTo>
                    <a:cubicBezTo>
                      <a:pt x="1501" y="8154"/>
                      <a:pt x="2060" y="8369"/>
                      <a:pt x="2596" y="8464"/>
                    </a:cubicBezTo>
                    <a:cubicBezTo>
                      <a:pt x="2787" y="8488"/>
                      <a:pt x="2977" y="8523"/>
                      <a:pt x="3168" y="8535"/>
                    </a:cubicBezTo>
                    <a:cubicBezTo>
                      <a:pt x="3303" y="8919"/>
                      <a:pt x="2915" y="9024"/>
                      <a:pt x="2560" y="9024"/>
                    </a:cubicBezTo>
                    <a:cubicBezTo>
                      <a:pt x="2540" y="9024"/>
                      <a:pt x="2521" y="9024"/>
                      <a:pt x="2501" y="9023"/>
                    </a:cubicBezTo>
                    <a:cubicBezTo>
                      <a:pt x="2451" y="9021"/>
                      <a:pt x="2402" y="9020"/>
                      <a:pt x="2354" y="9020"/>
                    </a:cubicBezTo>
                    <a:cubicBezTo>
                      <a:pt x="2125" y="9020"/>
                      <a:pt x="1912" y="9050"/>
                      <a:pt x="1715" y="9178"/>
                    </a:cubicBezTo>
                    <a:cubicBezTo>
                      <a:pt x="1489" y="9321"/>
                      <a:pt x="1287" y="9595"/>
                      <a:pt x="1310" y="9845"/>
                    </a:cubicBezTo>
                    <a:cubicBezTo>
                      <a:pt x="1239" y="9837"/>
                      <a:pt x="1167" y="9832"/>
                      <a:pt x="1096" y="9832"/>
                    </a:cubicBezTo>
                    <a:cubicBezTo>
                      <a:pt x="553" y="9832"/>
                      <a:pt x="56" y="10084"/>
                      <a:pt x="25" y="10726"/>
                    </a:cubicBezTo>
                    <a:cubicBezTo>
                      <a:pt x="1" y="11309"/>
                      <a:pt x="394" y="11809"/>
                      <a:pt x="894" y="12012"/>
                    </a:cubicBezTo>
                    <a:cubicBezTo>
                      <a:pt x="656" y="12190"/>
                      <a:pt x="417" y="12405"/>
                      <a:pt x="310" y="12679"/>
                    </a:cubicBezTo>
                    <a:cubicBezTo>
                      <a:pt x="179" y="13048"/>
                      <a:pt x="334" y="13464"/>
                      <a:pt x="584" y="13762"/>
                    </a:cubicBezTo>
                    <a:cubicBezTo>
                      <a:pt x="841" y="14073"/>
                      <a:pt x="1225" y="14247"/>
                      <a:pt x="1603" y="14247"/>
                    </a:cubicBezTo>
                    <a:cubicBezTo>
                      <a:pt x="1804" y="14247"/>
                      <a:pt x="2002" y="14198"/>
                      <a:pt x="2180" y="14095"/>
                    </a:cubicBezTo>
                    <a:lnTo>
                      <a:pt x="2180" y="14095"/>
                    </a:lnTo>
                    <a:cubicBezTo>
                      <a:pt x="2144" y="14726"/>
                      <a:pt x="2513" y="15346"/>
                      <a:pt x="3203" y="15429"/>
                    </a:cubicBezTo>
                    <a:cubicBezTo>
                      <a:pt x="3246" y="15434"/>
                      <a:pt x="3288" y="15437"/>
                      <a:pt x="3330" y="15437"/>
                    </a:cubicBezTo>
                    <a:cubicBezTo>
                      <a:pt x="3649" y="15437"/>
                      <a:pt x="3938" y="15282"/>
                      <a:pt x="4180" y="15072"/>
                    </a:cubicBezTo>
                    <a:cubicBezTo>
                      <a:pt x="4406" y="14881"/>
                      <a:pt x="4680" y="14607"/>
                      <a:pt x="4716" y="14298"/>
                    </a:cubicBezTo>
                    <a:cubicBezTo>
                      <a:pt x="4738" y="14299"/>
                      <a:pt x="4760" y="14300"/>
                      <a:pt x="4782" y="14300"/>
                    </a:cubicBezTo>
                    <a:cubicBezTo>
                      <a:pt x="5198" y="14300"/>
                      <a:pt x="5587" y="14089"/>
                      <a:pt x="5847" y="13750"/>
                    </a:cubicBezTo>
                    <a:cubicBezTo>
                      <a:pt x="6216" y="13274"/>
                      <a:pt x="6275" y="12667"/>
                      <a:pt x="6204" y="12095"/>
                    </a:cubicBezTo>
                    <a:cubicBezTo>
                      <a:pt x="6198" y="12046"/>
                      <a:pt x="6154" y="12019"/>
                      <a:pt x="6113" y="12019"/>
                    </a:cubicBezTo>
                    <a:cubicBezTo>
                      <a:pt x="6074" y="12019"/>
                      <a:pt x="6037" y="12043"/>
                      <a:pt x="6037" y="12095"/>
                    </a:cubicBezTo>
                    <a:cubicBezTo>
                      <a:pt x="6037" y="12107"/>
                      <a:pt x="6037" y="12119"/>
                      <a:pt x="6037" y="12131"/>
                    </a:cubicBezTo>
                    <a:cubicBezTo>
                      <a:pt x="5954" y="12250"/>
                      <a:pt x="5906" y="12381"/>
                      <a:pt x="5835" y="12512"/>
                    </a:cubicBezTo>
                    <a:cubicBezTo>
                      <a:pt x="5728" y="12690"/>
                      <a:pt x="5609" y="12857"/>
                      <a:pt x="5442" y="13000"/>
                    </a:cubicBezTo>
                    <a:cubicBezTo>
                      <a:pt x="5181" y="13235"/>
                      <a:pt x="4862" y="13362"/>
                      <a:pt x="4533" y="13362"/>
                    </a:cubicBezTo>
                    <a:cubicBezTo>
                      <a:pt x="4412" y="13362"/>
                      <a:pt x="4289" y="13345"/>
                      <a:pt x="4168" y="13310"/>
                    </a:cubicBezTo>
                    <a:cubicBezTo>
                      <a:pt x="3406" y="13095"/>
                      <a:pt x="2846" y="12345"/>
                      <a:pt x="2799" y="11559"/>
                    </a:cubicBezTo>
                    <a:cubicBezTo>
                      <a:pt x="2775" y="11071"/>
                      <a:pt x="2953" y="10714"/>
                      <a:pt x="3239" y="10333"/>
                    </a:cubicBezTo>
                    <a:cubicBezTo>
                      <a:pt x="3465" y="10047"/>
                      <a:pt x="3668" y="9750"/>
                      <a:pt x="3715" y="9392"/>
                    </a:cubicBezTo>
                    <a:cubicBezTo>
                      <a:pt x="3763" y="9095"/>
                      <a:pt x="3692" y="8773"/>
                      <a:pt x="3513" y="8547"/>
                    </a:cubicBezTo>
                    <a:cubicBezTo>
                      <a:pt x="3596" y="8547"/>
                      <a:pt x="3680" y="8547"/>
                      <a:pt x="3763" y="8535"/>
                    </a:cubicBezTo>
                    <a:cubicBezTo>
                      <a:pt x="3840" y="8547"/>
                      <a:pt x="3918" y="8553"/>
                      <a:pt x="3994" y="8553"/>
                    </a:cubicBezTo>
                    <a:cubicBezTo>
                      <a:pt x="4070" y="8553"/>
                      <a:pt x="4144" y="8547"/>
                      <a:pt x="4216" y="8535"/>
                    </a:cubicBezTo>
                    <a:cubicBezTo>
                      <a:pt x="4238" y="8539"/>
                      <a:pt x="4261" y="8540"/>
                      <a:pt x="4284" y="8540"/>
                    </a:cubicBezTo>
                    <a:cubicBezTo>
                      <a:pt x="4418" y="8540"/>
                      <a:pt x="4553" y="8482"/>
                      <a:pt x="4644" y="8380"/>
                    </a:cubicBezTo>
                    <a:cubicBezTo>
                      <a:pt x="4704" y="8309"/>
                      <a:pt x="4692" y="8214"/>
                      <a:pt x="4656" y="8154"/>
                    </a:cubicBezTo>
                    <a:cubicBezTo>
                      <a:pt x="4688" y="8101"/>
                      <a:pt x="4653" y="8019"/>
                      <a:pt x="4595" y="8019"/>
                    </a:cubicBezTo>
                    <a:cubicBezTo>
                      <a:pt x="4588" y="8019"/>
                      <a:pt x="4580" y="8021"/>
                      <a:pt x="4573" y="8023"/>
                    </a:cubicBezTo>
                    <a:cubicBezTo>
                      <a:pt x="4481" y="8060"/>
                      <a:pt x="4393" y="8076"/>
                      <a:pt x="4311" y="8076"/>
                    </a:cubicBezTo>
                    <a:cubicBezTo>
                      <a:pt x="4071" y="8076"/>
                      <a:pt x="3868" y="7941"/>
                      <a:pt x="3692" y="7773"/>
                    </a:cubicBezTo>
                    <a:cubicBezTo>
                      <a:pt x="3954" y="7702"/>
                      <a:pt x="4132" y="7380"/>
                      <a:pt x="4192" y="7118"/>
                    </a:cubicBezTo>
                    <a:cubicBezTo>
                      <a:pt x="4263" y="6725"/>
                      <a:pt x="4132" y="6309"/>
                      <a:pt x="3846" y="6035"/>
                    </a:cubicBezTo>
                    <a:cubicBezTo>
                      <a:pt x="3525" y="5725"/>
                      <a:pt x="3073" y="5606"/>
                      <a:pt x="2715" y="5356"/>
                    </a:cubicBezTo>
                    <a:cubicBezTo>
                      <a:pt x="2584" y="5273"/>
                      <a:pt x="2465" y="5154"/>
                      <a:pt x="2358" y="5023"/>
                    </a:cubicBezTo>
                    <a:cubicBezTo>
                      <a:pt x="2311" y="4666"/>
                      <a:pt x="2203" y="4344"/>
                      <a:pt x="2418" y="3987"/>
                    </a:cubicBezTo>
                    <a:cubicBezTo>
                      <a:pt x="2572" y="3727"/>
                      <a:pt x="2859" y="3552"/>
                      <a:pt x="3159" y="3552"/>
                    </a:cubicBezTo>
                    <a:cubicBezTo>
                      <a:pt x="3229" y="3552"/>
                      <a:pt x="3300" y="3562"/>
                      <a:pt x="3370" y="3582"/>
                    </a:cubicBezTo>
                    <a:cubicBezTo>
                      <a:pt x="3763" y="3689"/>
                      <a:pt x="4061" y="4070"/>
                      <a:pt x="4299" y="4392"/>
                    </a:cubicBezTo>
                    <a:cubicBezTo>
                      <a:pt x="4525" y="4689"/>
                      <a:pt x="4739" y="4999"/>
                      <a:pt x="4978" y="5285"/>
                    </a:cubicBezTo>
                    <a:cubicBezTo>
                      <a:pt x="5230" y="5579"/>
                      <a:pt x="5625" y="5945"/>
                      <a:pt x="6016" y="5945"/>
                    </a:cubicBezTo>
                    <a:cubicBezTo>
                      <a:pt x="6178" y="5945"/>
                      <a:pt x="6340" y="5882"/>
                      <a:pt x="6490" y="5725"/>
                    </a:cubicBezTo>
                    <a:cubicBezTo>
                      <a:pt x="6871" y="5332"/>
                      <a:pt x="6775" y="4868"/>
                      <a:pt x="6561" y="4439"/>
                    </a:cubicBezTo>
                    <a:lnTo>
                      <a:pt x="6561" y="4439"/>
                    </a:lnTo>
                    <a:cubicBezTo>
                      <a:pt x="6908" y="4648"/>
                      <a:pt x="7296" y="4755"/>
                      <a:pt x="7678" y="4755"/>
                    </a:cubicBezTo>
                    <a:cubicBezTo>
                      <a:pt x="8281" y="4755"/>
                      <a:pt x="8870" y="4488"/>
                      <a:pt x="9264" y="3927"/>
                    </a:cubicBezTo>
                    <a:cubicBezTo>
                      <a:pt x="9550" y="3499"/>
                      <a:pt x="9680" y="2749"/>
                      <a:pt x="9085" y="2511"/>
                    </a:cubicBezTo>
                    <a:cubicBezTo>
                      <a:pt x="8992" y="2478"/>
                      <a:pt x="8897" y="2465"/>
                      <a:pt x="8801" y="2465"/>
                    </a:cubicBezTo>
                    <a:cubicBezTo>
                      <a:pt x="8614" y="2465"/>
                      <a:pt x="8425" y="2515"/>
                      <a:pt x="8252" y="2570"/>
                    </a:cubicBezTo>
                    <a:cubicBezTo>
                      <a:pt x="8061" y="2630"/>
                      <a:pt x="7871" y="2689"/>
                      <a:pt x="7692" y="2773"/>
                    </a:cubicBezTo>
                    <a:cubicBezTo>
                      <a:pt x="7799" y="2630"/>
                      <a:pt x="7871" y="2475"/>
                      <a:pt x="7906" y="2296"/>
                    </a:cubicBezTo>
                    <a:cubicBezTo>
                      <a:pt x="7966" y="1987"/>
                      <a:pt x="7918" y="1641"/>
                      <a:pt x="7787" y="1344"/>
                    </a:cubicBezTo>
                    <a:cubicBezTo>
                      <a:pt x="7752" y="1189"/>
                      <a:pt x="7692" y="1046"/>
                      <a:pt x="7633" y="915"/>
                    </a:cubicBezTo>
                    <a:cubicBezTo>
                      <a:pt x="7549" y="713"/>
                      <a:pt x="7418" y="522"/>
                      <a:pt x="7275" y="356"/>
                    </a:cubicBezTo>
                    <a:cubicBezTo>
                      <a:pt x="7204" y="272"/>
                      <a:pt x="7121" y="201"/>
                      <a:pt x="7037" y="129"/>
                    </a:cubicBezTo>
                    <a:cubicBezTo>
                      <a:pt x="6978" y="82"/>
                      <a:pt x="6906" y="34"/>
                      <a:pt x="6835" y="34"/>
                    </a:cubicBezTo>
                    <a:cubicBezTo>
                      <a:pt x="6823" y="22"/>
                      <a:pt x="6811" y="22"/>
                      <a:pt x="6799" y="10"/>
                    </a:cubicBezTo>
                    <a:cubicBezTo>
                      <a:pt x="6790" y="4"/>
                      <a:pt x="6781" y="1"/>
                      <a:pt x="6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72508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6517" y="1"/>
                    </a:moveTo>
                    <a:cubicBezTo>
                      <a:pt x="6508" y="1"/>
                      <a:pt x="6499" y="2"/>
                      <a:pt x="6489" y="5"/>
                    </a:cubicBezTo>
                    <a:cubicBezTo>
                      <a:pt x="6465" y="29"/>
                      <a:pt x="6453" y="53"/>
                      <a:pt x="6477" y="89"/>
                    </a:cubicBezTo>
                    <a:cubicBezTo>
                      <a:pt x="6727" y="529"/>
                      <a:pt x="6727" y="1101"/>
                      <a:pt x="6489" y="1553"/>
                    </a:cubicBezTo>
                    <a:cubicBezTo>
                      <a:pt x="6299" y="1898"/>
                      <a:pt x="5953" y="2160"/>
                      <a:pt x="5572" y="2279"/>
                    </a:cubicBezTo>
                    <a:cubicBezTo>
                      <a:pt x="5548" y="2279"/>
                      <a:pt x="5537" y="2267"/>
                      <a:pt x="5513" y="2267"/>
                    </a:cubicBezTo>
                    <a:cubicBezTo>
                      <a:pt x="5489" y="2267"/>
                      <a:pt x="5465" y="2291"/>
                      <a:pt x="5453" y="2315"/>
                    </a:cubicBezTo>
                    <a:cubicBezTo>
                      <a:pt x="5394" y="2327"/>
                      <a:pt x="5322" y="2339"/>
                      <a:pt x="5251" y="2339"/>
                    </a:cubicBezTo>
                    <a:cubicBezTo>
                      <a:pt x="5211" y="2342"/>
                      <a:pt x="5171" y="2344"/>
                      <a:pt x="5131" y="2344"/>
                    </a:cubicBezTo>
                    <a:cubicBezTo>
                      <a:pt x="4874" y="2344"/>
                      <a:pt x="4617" y="2282"/>
                      <a:pt x="4370" y="2220"/>
                    </a:cubicBezTo>
                    <a:cubicBezTo>
                      <a:pt x="4215" y="2184"/>
                      <a:pt x="4048" y="2148"/>
                      <a:pt x="3894" y="2125"/>
                    </a:cubicBezTo>
                    <a:cubicBezTo>
                      <a:pt x="3749" y="2103"/>
                      <a:pt x="3602" y="2092"/>
                      <a:pt x="3455" y="2092"/>
                    </a:cubicBezTo>
                    <a:cubicBezTo>
                      <a:pt x="3200" y="2092"/>
                      <a:pt x="2944" y="2124"/>
                      <a:pt x="2703" y="2184"/>
                    </a:cubicBezTo>
                    <a:cubicBezTo>
                      <a:pt x="2262" y="2291"/>
                      <a:pt x="1941" y="2482"/>
                      <a:pt x="1750" y="2756"/>
                    </a:cubicBezTo>
                    <a:cubicBezTo>
                      <a:pt x="1512" y="3077"/>
                      <a:pt x="1500" y="3518"/>
                      <a:pt x="1500" y="3803"/>
                    </a:cubicBezTo>
                    <a:cubicBezTo>
                      <a:pt x="1500" y="4018"/>
                      <a:pt x="1524" y="4232"/>
                      <a:pt x="1608" y="4434"/>
                    </a:cubicBezTo>
                    <a:cubicBezTo>
                      <a:pt x="1715" y="4661"/>
                      <a:pt x="1905" y="4815"/>
                      <a:pt x="2108" y="4839"/>
                    </a:cubicBezTo>
                    <a:lnTo>
                      <a:pt x="2119" y="4839"/>
                    </a:lnTo>
                    <a:cubicBezTo>
                      <a:pt x="2143" y="4839"/>
                      <a:pt x="2167" y="4815"/>
                      <a:pt x="2167" y="4792"/>
                    </a:cubicBezTo>
                    <a:cubicBezTo>
                      <a:pt x="2179" y="4756"/>
                      <a:pt x="2155" y="4732"/>
                      <a:pt x="2119" y="4720"/>
                    </a:cubicBezTo>
                    <a:cubicBezTo>
                      <a:pt x="1953" y="4708"/>
                      <a:pt x="1798" y="4577"/>
                      <a:pt x="1715" y="4387"/>
                    </a:cubicBezTo>
                    <a:cubicBezTo>
                      <a:pt x="1631" y="4208"/>
                      <a:pt x="1619" y="4006"/>
                      <a:pt x="1608" y="3803"/>
                    </a:cubicBezTo>
                    <a:cubicBezTo>
                      <a:pt x="1608" y="3529"/>
                      <a:pt x="1631" y="3113"/>
                      <a:pt x="1846" y="2815"/>
                    </a:cubicBezTo>
                    <a:cubicBezTo>
                      <a:pt x="2012" y="2565"/>
                      <a:pt x="2310" y="2386"/>
                      <a:pt x="2727" y="2291"/>
                    </a:cubicBezTo>
                    <a:cubicBezTo>
                      <a:pt x="2917" y="2244"/>
                      <a:pt x="3108" y="2208"/>
                      <a:pt x="3310" y="2208"/>
                    </a:cubicBezTo>
                    <a:cubicBezTo>
                      <a:pt x="3322" y="2220"/>
                      <a:pt x="3334" y="2220"/>
                      <a:pt x="3346" y="2220"/>
                    </a:cubicBezTo>
                    <a:cubicBezTo>
                      <a:pt x="3353" y="2219"/>
                      <a:pt x="3361" y="2219"/>
                      <a:pt x="3369" y="2219"/>
                    </a:cubicBezTo>
                    <a:cubicBezTo>
                      <a:pt x="3586" y="2219"/>
                      <a:pt x="3779" y="2380"/>
                      <a:pt x="3917" y="2541"/>
                    </a:cubicBezTo>
                    <a:cubicBezTo>
                      <a:pt x="4084" y="2708"/>
                      <a:pt x="4227" y="2898"/>
                      <a:pt x="4370" y="3089"/>
                    </a:cubicBezTo>
                    <a:cubicBezTo>
                      <a:pt x="4429" y="3172"/>
                      <a:pt x="4489" y="3256"/>
                      <a:pt x="4548" y="3351"/>
                    </a:cubicBezTo>
                    <a:cubicBezTo>
                      <a:pt x="4656" y="3518"/>
                      <a:pt x="4775" y="3684"/>
                      <a:pt x="4894" y="3839"/>
                    </a:cubicBezTo>
                    <a:cubicBezTo>
                      <a:pt x="5132" y="4125"/>
                      <a:pt x="5394" y="4315"/>
                      <a:pt x="5656" y="4399"/>
                    </a:cubicBezTo>
                    <a:lnTo>
                      <a:pt x="5668" y="4399"/>
                    </a:lnTo>
                    <a:cubicBezTo>
                      <a:pt x="5691" y="4399"/>
                      <a:pt x="5715" y="4387"/>
                      <a:pt x="5727" y="4363"/>
                    </a:cubicBezTo>
                    <a:cubicBezTo>
                      <a:pt x="5739" y="4327"/>
                      <a:pt x="5715" y="4303"/>
                      <a:pt x="5691" y="4291"/>
                    </a:cubicBezTo>
                    <a:cubicBezTo>
                      <a:pt x="5441" y="4208"/>
                      <a:pt x="5203" y="4041"/>
                      <a:pt x="4989" y="3768"/>
                    </a:cubicBezTo>
                    <a:cubicBezTo>
                      <a:pt x="4858" y="3613"/>
                      <a:pt x="4751" y="3446"/>
                      <a:pt x="4644" y="3291"/>
                    </a:cubicBezTo>
                    <a:cubicBezTo>
                      <a:pt x="4584" y="3196"/>
                      <a:pt x="4525" y="3113"/>
                      <a:pt x="4453" y="3017"/>
                    </a:cubicBezTo>
                    <a:cubicBezTo>
                      <a:pt x="4322" y="2827"/>
                      <a:pt x="4167" y="2636"/>
                      <a:pt x="4001" y="2458"/>
                    </a:cubicBezTo>
                    <a:cubicBezTo>
                      <a:pt x="3929" y="2386"/>
                      <a:pt x="3834" y="2291"/>
                      <a:pt x="3715" y="2220"/>
                    </a:cubicBezTo>
                    <a:cubicBezTo>
                      <a:pt x="3774" y="2220"/>
                      <a:pt x="3822" y="2232"/>
                      <a:pt x="3870" y="2232"/>
                    </a:cubicBezTo>
                    <a:cubicBezTo>
                      <a:pt x="4024" y="2255"/>
                      <a:pt x="4179" y="2291"/>
                      <a:pt x="4334" y="2327"/>
                    </a:cubicBezTo>
                    <a:cubicBezTo>
                      <a:pt x="4592" y="2389"/>
                      <a:pt x="4859" y="2451"/>
                      <a:pt x="5134" y="2451"/>
                    </a:cubicBezTo>
                    <a:cubicBezTo>
                      <a:pt x="5177" y="2451"/>
                      <a:pt x="5220" y="2449"/>
                      <a:pt x="5263" y="2446"/>
                    </a:cubicBezTo>
                    <a:cubicBezTo>
                      <a:pt x="5370" y="2446"/>
                      <a:pt x="5477" y="2422"/>
                      <a:pt x="5572" y="2386"/>
                    </a:cubicBezTo>
                    <a:cubicBezTo>
                      <a:pt x="5775" y="2422"/>
                      <a:pt x="5977" y="2517"/>
                      <a:pt x="6156" y="2625"/>
                    </a:cubicBezTo>
                    <a:lnTo>
                      <a:pt x="6287" y="2684"/>
                    </a:lnTo>
                    <a:cubicBezTo>
                      <a:pt x="6691" y="2887"/>
                      <a:pt x="7049" y="2994"/>
                      <a:pt x="7394" y="2994"/>
                    </a:cubicBezTo>
                    <a:lnTo>
                      <a:pt x="7430" y="2994"/>
                    </a:lnTo>
                    <a:cubicBezTo>
                      <a:pt x="7834" y="2994"/>
                      <a:pt x="8215" y="2851"/>
                      <a:pt x="8466" y="2589"/>
                    </a:cubicBezTo>
                    <a:cubicBezTo>
                      <a:pt x="8489" y="2565"/>
                      <a:pt x="8489" y="2529"/>
                      <a:pt x="8466" y="2506"/>
                    </a:cubicBezTo>
                    <a:cubicBezTo>
                      <a:pt x="8456" y="2501"/>
                      <a:pt x="8444" y="2498"/>
                      <a:pt x="8432" y="2498"/>
                    </a:cubicBezTo>
                    <a:cubicBezTo>
                      <a:pt x="8416" y="2498"/>
                      <a:pt x="8401" y="2503"/>
                      <a:pt x="8394" y="2517"/>
                    </a:cubicBezTo>
                    <a:cubicBezTo>
                      <a:pt x="8165" y="2746"/>
                      <a:pt x="7826" y="2887"/>
                      <a:pt x="7441" y="2887"/>
                    </a:cubicBezTo>
                    <a:cubicBezTo>
                      <a:pt x="7425" y="2887"/>
                      <a:pt x="7410" y="2887"/>
                      <a:pt x="7394" y="2887"/>
                    </a:cubicBezTo>
                    <a:cubicBezTo>
                      <a:pt x="7072" y="2875"/>
                      <a:pt x="6727" y="2779"/>
                      <a:pt x="6334" y="2589"/>
                    </a:cubicBezTo>
                    <a:cubicBezTo>
                      <a:pt x="6299" y="2565"/>
                      <a:pt x="6251" y="2541"/>
                      <a:pt x="6215" y="2517"/>
                    </a:cubicBezTo>
                    <a:cubicBezTo>
                      <a:pt x="6072" y="2446"/>
                      <a:pt x="5918" y="2375"/>
                      <a:pt x="5775" y="2327"/>
                    </a:cubicBezTo>
                    <a:cubicBezTo>
                      <a:pt x="6108" y="2184"/>
                      <a:pt x="6406" y="1922"/>
                      <a:pt x="6584" y="1601"/>
                    </a:cubicBezTo>
                    <a:cubicBezTo>
                      <a:pt x="6846" y="1124"/>
                      <a:pt x="6834" y="505"/>
                      <a:pt x="6572" y="29"/>
                    </a:cubicBezTo>
                    <a:cubicBezTo>
                      <a:pt x="6564" y="12"/>
                      <a:pt x="6542" y="1"/>
                      <a:pt x="6517" y="1"/>
                    </a:cubicBezTo>
                    <a:close/>
                    <a:moveTo>
                      <a:pt x="2733" y="6945"/>
                    </a:moveTo>
                    <a:cubicBezTo>
                      <a:pt x="2723" y="6945"/>
                      <a:pt x="2712" y="6949"/>
                      <a:pt x="2703" y="6958"/>
                    </a:cubicBezTo>
                    <a:cubicBezTo>
                      <a:pt x="2679" y="6970"/>
                      <a:pt x="2667" y="7006"/>
                      <a:pt x="2691" y="7030"/>
                    </a:cubicBezTo>
                    <a:cubicBezTo>
                      <a:pt x="2822" y="7208"/>
                      <a:pt x="3012" y="7351"/>
                      <a:pt x="3215" y="7411"/>
                    </a:cubicBezTo>
                    <a:cubicBezTo>
                      <a:pt x="3227" y="7411"/>
                      <a:pt x="3227" y="7423"/>
                      <a:pt x="3239" y="7423"/>
                    </a:cubicBezTo>
                    <a:cubicBezTo>
                      <a:pt x="3262" y="7423"/>
                      <a:pt x="3286" y="7399"/>
                      <a:pt x="3286" y="7375"/>
                    </a:cubicBezTo>
                    <a:cubicBezTo>
                      <a:pt x="3298" y="7351"/>
                      <a:pt x="3286" y="7316"/>
                      <a:pt x="3251" y="7316"/>
                    </a:cubicBezTo>
                    <a:cubicBezTo>
                      <a:pt x="3060" y="7244"/>
                      <a:pt x="2893" y="7125"/>
                      <a:pt x="2774" y="6970"/>
                    </a:cubicBezTo>
                    <a:cubicBezTo>
                      <a:pt x="2767" y="6956"/>
                      <a:pt x="2751" y="6945"/>
                      <a:pt x="2733" y="6945"/>
                    </a:cubicBezTo>
                    <a:close/>
                    <a:moveTo>
                      <a:pt x="1923" y="7801"/>
                    </a:moveTo>
                    <a:cubicBezTo>
                      <a:pt x="1897" y="7801"/>
                      <a:pt x="1879" y="7822"/>
                      <a:pt x="1869" y="7851"/>
                    </a:cubicBezTo>
                    <a:cubicBezTo>
                      <a:pt x="1858" y="7875"/>
                      <a:pt x="1881" y="7911"/>
                      <a:pt x="1905" y="7911"/>
                    </a:cubicBezTo>
                    <a:cubicBezTo>
                      <a:pt x="2108" y="7970"/>
                      <a:pt x="2322" y="8006"/>
                      <a:pt x="2524" y="8030"/>
                    </a:cubicBezTo>
                    <a:cubicBezTo>
                      <a:pt x="2524" y="8042"/>
                      <a:pt x="2524" y="8054"/>
                      <a:pt x="2524" y="8066"/>
                    </a:cubicBezTo>
                    <a:cubicBezTo>
                      <a:pt x="2620" y="8256"/>
                      <a:pt x="2572" y="8411"/>
                      <a:pt x="2477" y="8613"/>
                    </a:cubicBezTo>
                    <a:cubicBezTo>
                      <a:pt x="2048" y="8875"/>
                      <a:pt x="1560" y="9042"/>
                      <a:pt x="1072" y="9113"/>
                    </a:cubicBezTo>
                    <a:cubicBezTo>
                      <a:pt x="1036" y="9125"/>
                      <a:pt x="1012" y="9149"/>
                      <a:pt x="1024" y="9185"/>
                    </a:cubicBezTo>
                    <a:cubicBezTo>
                      <a:pt x="1024" y="9209"/>
                      <a:pt x="1048" y="9233"/>
                      <a:pt x="1072" y="9233"/>
                    </a:cubicBezTo>
                    <a:lnTo>
                      <a:pt x="1084" y="9233"/>
                    </a:lnTo>
                    <a:cubicBezTo>
                      <a:pt x="1536" y="9161"/>
                      <a:pt x="1977" y="9018"/>
                      <a:pt x="2381" y="8804"/>
                    </a:cubicBezTo>
                    <a:lnTo>
                      <a:pt x="2381" y="8804"/>
                    </a:lnTo>
                    <a:cubicBezTo>
                      <a:pt x="2322" y="8899"/>
                      <a:pt x="2262" y="8983"/>
                      <a:pt x="2191" y="9078"/>
                    </a:cubicBezTo>
                    <a:lnTo>
                      <a:pt x="1191" y="9578"/>
                    </a:lnTo>
                    <a:cubicBezTo>
                      <a:pt x="1036" y="9649"/>
                      <a:pt x="881" y="9733"/>
                      <a:pt x="726" y="9828"/>
                    </a:cubicBezTo>
                    <a:cubicBezTo>
                      <a:pt x="441" y="10030"/>
                      <a:pt x="226" y="10304"/>
                      <a:pt x="24" y="10578"/>
                    </a:cubicBezTo>
                    <a:cubicBezTo>
                      <a:pt x="0" y="10602"/>
                      <a:pt x="0" y="10637"/>
                      <a:pt x="24" y="10661"/>
                    </a:cubicBezTo>
                    <a:cubicBezTo>
                      <a:pt x="36" y="10661"/>
                      <a:pt x="48" y="10673"/>
                      <a:pt x="60" y="10673"/>
                    </a:cubicBezTo>
                    <a:cubicBezTo>
                      <a:pt x="72" y="10673"/>
                      <a:pt x="95" y="10661"/>
                      <a:pt x="107" y="10649"/>
                    </a:cubicBezTo>
                    <a:cubicBezTo>
                      <a:pt x="310" y="10387"/>
                      <a:pt x="512" y="10114"/>
                      <a:pt x="786" y="9923"/>
                    </a:cubicBezTo>
                    <a:cubicBezTo>
                      <a:pt x="929" y="9828"/>
                      <a:pt x="1084" y="9745"/>
                      <a:pt x="1238" y="9673"/>
                    </a:cubicBezTo>
                    <a:lnTo>
                      <a:pt x="2036" y="9268"/>
                    </a:lnTo>
                    <a:lnTo>
                      <a:pt x="2036" y="9268"/>
                    </a:lnTo>
                    <a:cubicBezTo>
                      <a:pt x="2012" y="9304"/>
                      <a:pt x="1989" y="9340"/>
                      <a:pt x="1965" y="9375"/>
                    </a:cubicBezTo>
                    <a:cubicBezTo>
                      <a:pt x="1834" y="9566"/>
                      <a:pt x="1727" y="9768"/>
                      <a:pt x="1643" y="9971"/>
                    </a:cubicBezTo>
                    <a:cubicBezTo>
                      <a:pt x="917" y="10828"/>
                      <a:pt x="548" y="11673"/>
                      <a:pt x="548" y="12471"/>
                    </a:cubicBezTo>
                    <a:cubicBezTo>
                      <a:pt x="548" y="12507"/>
                      <a:pt x="572" y="12531"/>
                      <a:pt x="607" y="12531"/>
                    </a:cubicBezTo>
                    <a:cubicBezTo>
                      <a:pt x="631" y="12531"/>
                      <a:pt x="655" y="12507"/>
                      <a:pt x="655" y="12471"/>
                    </a:cubicBezTo>
                    <a:cubicBezTo>
                      <a:pt x="655" y="11769"/>
                      <a:pt x="953" y="11030"/>
                      <a:pt x="1536" y="10280"/>
                    </a:cubicBezTo>
                    <a:lnTo>
                      <a:pt x="1536" y="10280"/>
                    </a:lnTo>
                    <a:cubicBezTo>
                      <a:pt x="1417" y="10721"/>
                      <a:pt x="1393" y="11185"/>
                      <a:pt x="1477" y="11638"/>
                    </a:cubicBezTo>
                    <a:cubicBezTo>
                      <a:pt x="1500" y="11769"/>
                      <a:pt x="1536" y="11876"/>
                      <a:pt x="1572" y="11995"/>
                    </a:cubicBezTo>
                    <a:cubicBezTo>
                      <a:pt x="1560" y="12007"/>
                      <a:pt x="1548" y="12019"/>
                      <a:pt x="1548" y="12042"/>
                    </a:cubicBezTo>
                    <a:cubicBezTo>
                      <a:pt x="1691" y="12888"/>
                      <a:pt x="2119" y="13662"/>
                      <a:pt x="2751" y="14233"/>
                    </a:cubicBezTo>
                    <a:cubicBezTo>
                      <a:pt x="2762" y="14245"/>
                      <a:pt x="2774" y="14245"/>
                      <a:pt x="2798" y="14245"/>
                    </a:cubicBezTo>
                    <a:cubicBezTo>
                      <a:pt x="2810" y="14245"/>
                      <a:pt x="2822" y="14245"/>
                      <a:pt x="2834" y="14233"/>
                    </a:cubicBezTo>
                    <a:cubicBezTo>
                      <a:pt x="2858" y="14209"/>
                      <a:pt x="2858" y="14174"/>
                      <a:pt x="2834" y="14150"/>
                    </a:cubicBezTo>
                    <a:cubicBezTo>
                      <a:pt x="2298" y="13674"/>
                      <a:pt x="1905" y="13031"/>
                      <a:pt x="1727" y="12340"/>
                    </a:cubicBezTo>
                    <a:lnTo>
                      <a:pt x="1727" y="12340"/>
                    </a:lnTo>
                    <a:cubicBezTo>
                      <a:pt x="1810" y="12471"/>
                      <a:pt x="1905" y="12590"/>
                      <a:pt x="2012" y="12697"/>
                    </a:cubicBezTo>
                    <a:cubicBezTo>
                      <a:pt x="2262" y="12912"/>
                      <a:pt x="2572" y="13031"/>
                      <a:pt x="2822" y="13102"/>
                    </a:cubicBezTo>
                    <a:cubicBezTo>
                      <a:pt x="3179" y="13209"/>
                      <a:pt x="3501" y="13269"/>
                      <a:pt x="3810" y="13269"/>
                    </a:cubicBezTo>
                    <a:cubicBezTo>
                      <a:pt x="4001" y="13269"/>
                      <a:pt x="4191" y="13245"/>
                      <a:pt x="4370" y="13197"/>
                    </a:cubicBezTo>
                    <a:cubicBezTo>
                      <a:pt x="4929" y="13043"/>
                      <a:pt x="5370" y="12638"/>
                      <a:pt x="5501" y="12161"/>
                    </a:cubicBezTo>
                    <a:cubicBezTo>
                      <a:pt x="5501" y="12138"/>
                      <a:pt x="5489" y="12102"/>
                      <a:pt x="5453" y="12090"/>
                    </a:cubicBezTo>
                    <a:cubicBezTo>
                      <a:pt x="5429" y="12090"/>
                      <a:pt x="5394" y="12102"/>
                      <a:pt x="5394" y="12138"/>
                    </a:cubicBezTo>
                    <a:cubicBezTo>
                      <a:pt x="5275" y="12578"/>
                      <a:pt x="4858" y="12947"/>
                      <a:pt x="4346" y="13090"/>
                    </a:cubicBezTo>
                    <a:cubicBezTo>
                      <a:pt x="4183" y="13131"/>
                      <a:pt x="4009" y="13151"/>
                      <a:pt x="3826" y="13151"/>
                    </a:cubicBezTo>
                    <a:cubicBezTo>
                      <a:pt x="3528" y="13151"/>
                      <a:pt x="3204" y="13098"/>
                      <a:pt x="2858" y="12995"/>
                    </a:cubicBezTo>
                    <a:cubicBezTo>
                      <a:pt x="2620" y="12923"/>
                      <a:pt x="2322" y="12816"/>
                      <a:pt x="2096" y="12614"/>
                    </a:cubicBezTo>
                    <a:cubicBezTo>
                      <a:pt x="1774" y="12328"/>
                      <a:pt x="1643" y="11911"/>
                      <a:pt x="1584" y="11626"/>
                    </a:cubicBezTo>
                    <a:cubicBezTo>
                      <a:pt x="1441" y="10876"/>
                      <a:pt x="1619" y="10054"/>
                      <a:pt x="2060" y="9435"/>
                    </a:cubicBezTo>
                    <a:cubicBezTo>
                      <a:pt x="2108" y="9364"/>
                      <a:pt x="2167" y="9292"/>
                      <a:pt x="2215" y="9209"/>
                    </a:cubicBezTo>
                    <a:cubicBezTo>
                      <a:pt x="2227" y="9197"/>
                      <a:pt x="2250" y="9173"/>
                      <a:pt x="2262" y="9161"/>
                    </a:cubicBezTo>
                    <a:lnTo>
                      <a:pt x="2274" y="9149"/>
                    </a:lnTo>
                    <a:cubicBezTo>
                      <a:pt x="2298" y="9137"/>
                      <a:pt x="2310" y="9125"/>
                      <a:pt x="2310" y="9102"/>
                    </a:cubicBezTo>
                    <a:cubicBezTo>
                      <a:pt x="2393" y="8994"/>
                      <a:pt x="2465" y="8875"/>
                      <a:pt x="2524" y="8756"/>
                    </a:cubicBezTo>
                    <a:cubicBezTo>
                      <a:pt x="2536" y="8744"/>
                      <a:pt x="2548" y="8721"/>
                      <a:pt x="2560" y="8697"/>
                    </a:cubicBezTo>
                    <a:cubicBezTo>
                      <a:pt x="2572" y="8685"/>
                      <a:pt x="2584" y="8673"/>
                      <a:pt x="2584" y="8649"/>
                    </a:cubicBezTo>
                    <a:cubicBezTo>
                      <a:pt x="2679" y="8471"/>
                      <a:pt x="2739" y="8268"/>
                      <a:pt x="2631" y="8042"/>
                    </a:cubicBezTo>
                    <a:lnTo>
                      <a:pt x="2631" y="8042"/>
                    </a:lnTo>
                    <a:cubicBezTo>
                      <a:pt x="2751" y="8054"/>
                      <a:pt x="2858" y="8054"/>
                      <a:pt x="2965" y="8054"/>
                    </a:cubicBezTo>
                    <a:cubicBezTo>
                      <a:pt x="3001" y="8054"/>
                      <a:pt x="3024" y="8030"/>
                      <a:pt x="3024" y="8006"/>
                    </a:cubicBezTo>
                    <a:cubicBezTo>
                      <a:pt x="3024" y="7970"/>
                      <a:pt x="3001" y="7947"/>
                      <a:pt x="2965" y="7947"/>
                    </a:cubicBezTo>
                    <a:cubicBezTo>
                      <a:pt x="2620" y="7947"/>
                      <a:pt x="2274" y="7899"/>
                      <a:pt x="1941" y="7804"/>
                    </a:cubicBezTo>
                    <a:cubicBezTo>
                      <a:pt x="1935" y="7802"/>
                      <a:pt x="1929" y="7801"/>
                      <a:pt x="1923" y="78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7165452" y="7576826"/>
                <a:ext cx="104700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4311" extrusionOk="0">
                    <a:moveTo>
                      <a:pt x="2738" y="0"/>
                    </a:moveTo>
                    <a:cubicBezTo>
                      <a:pt x="2695" y="0"/>
                      <a:pt x="2650" y="6"/>
                      <a:pt x="2608" y="24"/>
                    </a:cubicBezTo>
                    <a:cubicBezTo>
                      <a:pt x="2573" y="36"/>
                      <a:pt x="2537" y="48"/>
                      <a:pt x="2501" y="72"/>
                    </a:cubicBezTo>
                    <a:cubicBezTo>
                      <a:pt x="2430" y="119"/>
                      <a:pt x="2406" y="143"/>
                      <a:pt x="2358" y="215"/>
                    </a:cubicBezTo>
                    <a:cubicBezTo>
                      <a:pt x="2335" y="238"/>
                      <a:pt x="2323" y="262"/>
                      <a:pt x="2311" y="286"/>
                    </a:cubicBezTo>
                    <a:cubicBezTo>
                      <a:pt x="2251" y="298"/>
                      <a:pt x="2180" y="322"/>
                      <a:pt x="2132" y="334"/>
                    </a:cubicBezTo>
                    <a:cubicBezTo>
                      <a:pt x="1894" y="381"/>
                      <a:pt x="1656" y="477"/>
                      <a:pt x="1442" y="608"/>
                    </a:cubicBezTo>
                    <a:cubicBezTo>
                      <a:pt x="1049" y="834"/>
                      <a:pt x="703" y="1167"/>
                      <a:pt x="453" y="1548"/>
                    </a:cubicBezTo>
                    <a:cubicBezTo>
                      <a:pt x="191" y="1953"/>
                      <a:pt x="49" y="2429"/>
                      <a:pt x="25" y="2905"/>
                    </a:cubicBezTo>
                    <a:cubicBezTo>
                      <a:pt x="1" y="3394"/>
                      <a:pt x="72" y="3929"/>
                      <a:pt x="418" y="4298"/>
                    </a:cubicBezTo>
                    <a:cubicBezTo>
                      <a:pt x="429" y="4307"/>
                      <a:pt x="441" y="4311"/>
                      <a:pt x="452" y="4311"/>
                    </a:cubicBezTo>
                    <a:cubicBezTo>
                      <a:pt x="486" y="4311"/>
                      <a:pt x="513" y="4275"/>
                      <a:pt x="513" y="4239"/>
                    </a:cubicBezTo>
                    <a:cubicBezTo>
                      <a:pt x="441" y="3798"/>
                      <a:pt x="310" y="3382"/>
                      <a:pt x="334" y="2941"/>
                    </a:cubicBezTo>
                    <a:cubicBezTo>
                      <a:pt x="346" y="2501"/>
                      <a:pt x="489" y="2072"/>
                      <a:pt x="727" y="1703"/>
                    </a:cubicBezTo>
                    <a:cubicBezTo>
                      <a:pt x="941" y="1370"/>
                      <a:pt x="1227" y="1084"/>
                      <a:pt x="1573" y="881"/>
                    </a:cubicBezTo>
                    <a:cubicBezTo>
                      <a:pt x="1763" y="762"/>
                      <a:pt x="1965" y="667"/>
                      <a:pt x="2168" y="608"/>
                    </a:cubicBezTo>
                    <a:cubicBezTo>
                      <a:pt x="2215" y="596"/>
                      <a:pt x="2263" y="584"/>
                      <a:pt x="2311" y="584"/>
                    </a:cubicBezTo>
                    <a:cubicBezTo>
                      <a:pt x="2323" y="608"/>
                      <a:pt x="2335" y="643"/>
                      <a:pt x="2358" y="679"/>
                    </a:cubicBezTo>
                    <a:cubicBezTo>
                      <a:pt x="2358" y="691"/>
                      <a:pt x="2370" y="703"/>
                      <a:pt x="2370" y="703"/>
                    </a:cubicBezTo>
                    <a:cubicBezTo>
                      <a:pt x="2406" y="774"/>
                      <a:pt x="2465" y="822"/>
                      <a:pt x="2525" y="869"/>
                    </a:cubicBezTo>
                    <a:cubicBezTo>
                      <a:pt x="2561" y="893"/>
                      <a:pt x="2596" y="905"/>
                      <a:pt x="2632" y="917"/>
                    </a:cubicBezTo>
                    <a:cubicBezTo>
                      <a:pt x="2668" y="929"/>
                      <a:pt x="2716" y="929"/>
                      <a:pt x="2751" y="941"/>
                    </a:cubicBezTo>
                    <a:lnTo>
                      <a:pt x="2787" y="941"/>
                    </a:lnTo>
                    <a:cubicBezTo>
                      <a:pt x="2870" y="929"/>
                      <a:pt x="2894" y="929"/>
                      <a:pt x="2977" y="881"/>
                    </a:cubicBezTo>
                    <a:lnTo>
                      <a:pt x="2989" y="881"/>
                    </a:lnTo>
                    <a:cubicBezTo>
                      <a:pt x="3025" y="858"/>
                      <a:pt x="3049" y="846"/>
                      <a:pt x="3073" y="822"/>
                    </a:cubicBezTo>
                    <a:cubicBezTo>
                      <a:pt x="3097" y="798"/>
                      <a:pt x="3120" y="762"/>
                      <a:pt x="3144" y="727"/>
                    </a:cubicBezTo>
                    <a:cubicBezTo>
                      <a:pt x="3168" y="703"/>
                      <a:pt x="3180" y="655"/>
                      <a:pt x="3192" y="619"/>
                    </a:cubicBezTo>
                    <a:cubicBezTo>
                      <a:pt x="3192" y="608"/>
                      <a:pt x="3204" y="596"/>
                      <a:pt x="3204" y="584"/>
                    </a:cubicBezTo>
                    <a:cubicBezTo>
                      <a:pt x="3216" y="500"/>
                      <a:pt x="3227" y="429"/>
                      <a:pt x="3204" y="346"/>
                    </a:cubicBezTo>
                    <a:cubicBezTo>
                      <a:pt x="3192" y="310"/>
                      <a:pt x="3180" y="274"/>
                      <a:pt x="3156" y="238"/>
                    </a:cubicBezTo>
                    <a:cubicBezTo>
                      <a:pt x="3132" y="203"/>
                      <a:pt x="3108" y="167"/>
                      <a:pt x="3073" y="143"/>
                    </a:cubicBezTo>
                    <a:cubicBezTo>
                      <a:pt x="3049" y="107"/>
                      <a:pt x="3013" y="84"/>
                      <a:pt x="2977" y="60"/>
                    </a:cubicBezTo>
                    <a:cubicBezTo>
                      <a:pt x="2942" y="48"/>
                      <a:pt x="2894" y="24"/>
                      <a:pt x="2858" y="12"/>
                    </a:cubicBezTo>
                    <a:cubicBezTo>
                      <a:pt x="2823" y="6"/>
                      <a:pt x="2781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7090169" y="7576826"/>
                <a:ext cx="104279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4311" extrusionOk="0">
                    <a:moveTo>
                      <a:pt x="487" y="0"/>
                    </a:moveTo>
                    <a:cubicBezTo>
                      <a:pt x="444" y="0"/>
                      <a:pt x="399" y="6"/>
                      <a:pt x="357" y="12"/>
                    </a:cubicBezTo>
                    <a:cubicBezTo>
                      <a:pt x="322" y="24"/>
                      <a:pt x="286" y="48"/>
                      <a:pt x="250" y="60"/>
                    </a:cubicBezTo>
                    <a:cubicBezTo>
                      <a:pt x="214" y="84"/>
                      <a:pt x="179" y="107"/>
                      <a:pt x="143" y="143"/>
                    </a:cubicBezTo>
                    <a:cubicBezTo>
                      <a:pt x="119" y="167"/>
                      <a:pt x="84" y="203"/>
                      <a:pt x="72" y="238"/>
                    </a:cubicBezTo>
                    <a:cubicBezTo>
                      <a:pt x="48" y="274"/>
                      <a:pt x="36" y="310"/>
                      <a:pt x="24" y="346"/>
                    </a:cubicBezTo>
                    <a:cubicBezTo>
                      <a:pt x="0" y="429"/>
                      <a:pt x="0" y="500"/>
                      <a:pt x="12" y="584"/>
                    </a:cubicBezTo>
                    <a:cubicBezTo>
                      <a:pt x="24" y="596"/>
                      <a:pt x="24" y="608"/>
                      <a:pt x="24" y="619"/>
                    </a:cubicBezTo>
                    <a:cubicBezTo>
                      <a:pt x="36" y="655"/>
                      <a:pt x="60" y="703"/>
                      <a:pt x="72" y="727"/>
                    </a:cubicBezTo>
                    <a:cubicBezTo>
                      <a:pt x="95" y="762"/>
                      <a:pt x="119" y="798"/>
                      <a:pt x="155" y="822"/>
                    </a:cubicBezTo>
                    <a:cubicBezTo>
                      <a:pt x="179" y="846"/>
                      <a:pt x="203" y="858"/>
                      <a:pt x="226" y="881"/>
                    </a:cubicBezTo>
                    <a:lnTo>
                      <a:pt x="238" y="881"/>
                    </a:lnTo>
                    <a:cubicBezTo>
                      <a:pt x="322" y="929"/>
                      <a:pt x="345" y="929"/>
                      <a:pt x="429" y="941"/>
                    </a:cubicBezTo>
                    <a:lnTo>
                      <a:pt x="476" y="941"/>
                    </a:lnTo>
                    <a:cubicBezTo>
                      <a:pt x="512" y="929"/>
                      <a:pt x="548" y="929"/>
                      <a:pt x="584" y="917"/>
                    </a:cubicBezTo>
                    <a:cubicBezTo>
                      <a:pt x="619" y="905"/>
                      <a:pt x="667" y="893"/>
                      <a:pt x="691" y="869"/>
                    </a:cubicBezTo>
                    <a:cubicBezTo>
                      <a:pt x="762" y="822"/>
                      <a:pt x="822" y="774"/>
                      <a:pt x="846" y="703"/>
                    </a:cubicBezTo>
                    <a:cubicBezTo>
                      <a:pt x="857" y="703"/>
                      <a:pt x="857" y="691"/>
                      <a:pt x="857" y="679"/>
                    </a:cubicBezTo>
                    <a:lnTo>
                      <a:pt x="869" y="679"/>
                    </a:lnTo>
                    <a:cubicBezTo>
                      <a:pt x="881" y="643"/>
                      <a:pt x="893" y="608"/>
                      <a:pt x="905" y="584"/>
                    </a:cubicBezTo>
                    <a:cubicBezTo>
                      <a:pt x="953" y="584"/>
                      <a:pt x="1000" y="596"/>
                      <a:pt x="1048" y="608"/>
                    </a:cubicBezTo>
                    <a:cubicBezTo>
                      <a:pt x="1262" y="667"/>
                      <a:pt x="1465" y="762"/>
                      <a:pt x="1655" y="881"/>
                    </a:cubicBezTo>
                    <a:cubicBezTo>
                      <a:pt x="1989" y="1084"/>
                      <a:pt x="2286" y="1370"/>
                      <a:pt x="2500" y="1703"/>
                    </a:cubicBezTo>
                    <a:cubicBezTo>
                      <a:pt x="2727" y="2072"/>
                      <a:pt x="2870" y="2501"/>
                      <a:pt x="2893" y="2941"/>
                    </a:cubicBezTo>
                    <a:cubicBezTo>
                      <a:pt x="2905" y="3382"/>
                      <a:pt x="2774" y="3798"/>
                      <a:pt x="2715" y="4239"/>
                    </a:cubicBezTo>
                    <a:cubicBezTo>
                      <a:pt x="2706" y="4275"/>
                      <a:pt x="2738" y="4311"/>
                      <a:pt x="2769" y="4311"/>
                    </a:cubicBezTo>
                    <a:cubicBezTo>
                      <a:pt x="2779" y="4311"/>
                      <a:pt x="2789" y="4307"/>
                      <a:pt x="2798" y="4298"/>
                    </a:cubicBezTo>
                    <a:cubicBezTo>
                      <a:pt x="3143" y="3929"/>
                      <a:pt x="3215" y="3394"/>
                      <a:pt x="3191" y="2905"/>
                    </a:cubicBezTo>
                    <a:cubicBezTo>
                      <a:pt x="3167" y="2429"/>
                      <a:pt x="3024" y="1953"/>
                      <a:pt x="2762" y="1548"/>
                    </a:cubicBezTo>
                    <a:cubicBezTo>
                      <a:pt x="2512" y="1167"/>
                      <a:pt x="2179" y="834"/>
                      <a:pt x="1774" y="608"/>
                    </a:cubicBezTo>
                    <a:cubicBezTo>
                      <a:pt x="1560" y="477"/>
                      <a:pt x="1334" y="381"/>
                      <a:pt x="1084" y="334"/>
                    </a:cubicBezTo>
                    <a:cubicBezTo>
                      <a:pt x="1036" y="322"/>
                      <a:pt x="976" y="298"/>
                      <a:pt x="905" y="286"/>
                    </a:cubicBezTo>
                    <a:cubicBezTo>
                      <a:pt x="893" y="262"/>
                      <a:pt x="881" y="238"/>
                      <a:pt x="869" y="215"/>
                    </a:cubicBezTo>
                    <a:cubicBezTo>
                      <a:pt x="822" y="143"/>
                      <a:pt x="798" y="119"/>
                      <a:pt x="726" y="72"/>
                    </a:cubicBezTo>
                    <a:cubicBezTo>
                      <a:pt x="691" y="48"/>
                      <a:pt x="643" y="36"/>
                      <a:pt x="607" y="24"/>
                    </a:cubicBezTo>
                    <a:cubicBezTo>
                      <a:pt x="572" y="6"/>
                      <a:pt x="530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6150546" y="7238881"/>
                <a:ext cx="693233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3" h="15496" extrusionOk="0">
                    <a:moveTo>
                      <a:pt x="6379" y="1"/>
                    </a:moveTo>
                    <a:cubicBezTo>
                      <a:pt x="6367" y="1"/>
                      <a:pt x="6356" y="5"/>
                      <a:pt x="6347" y="13"/>
                    </a:cubicBezTo>
                    <a:cubicBezTo>
                      <a:pt x="6335" y="25"/>
                      <a:pt x="6323" y="37"/>
                      <a:pt x="6323" y="49"/>
                    </a:cubicBezTo>
                    <a:cubicBezTo>
                      <a:pt x="6312" y="41"/>
                      <a:pt x="6297" y="37"/>
                      <a:pt x="6282" y="37"/>
                    </a:cubicBezTo>
                    <a:cubicBezTo>
                      <a:pt x="6253" y="37"/>
                      <a:pt x="6224" y="53"/>
                      <a:pt x="6216" y="85"/>
                    </a:cubicBezTo>
                    <a:cubicBezTo>
                      <a:pt x="6062" y="490"/>
                      <a:pt x="5954" y="906"/>
                      <a:pt x="5800" y="1323"/>
                    </a:cubicBezTo>
                    <a:cubicBezTo>
                      <a:pt x="5633" y="1728"/>
                      <a:pt x="5442" y="2121"/>
                      <a:pt x="5311" y="2537"/>
                    </a:cubicBezTo>
                    <a:cubicBezTo>
                      <a:pt x="5050" y="3323"/>
                      <a:pt x="4978" y="4121"/>
                      <a:pt x="5121" y="4942"/>
                    </a:cubicBezTo>
                    <a:cubicBezTo>
                      <a:pt x="5216" y="5466"/>
                      <a:pt x="5383" y="5954"/>
                      <a:pt x="5573" y="6443"/>
                    </a:cubicBezTo>
                    <a:cubicBezTo>
                      <a:pt x="5288" y="6097"/>
                      <a:pt x="4930" y="5812"/>
                      <a:pt x="4549" y="5609"/>
                    </a:cubicBezTo>
                    <a:cubicBezTo>
                      <a:pt x="4082" y="5358"/>
                      <a:pt x="3568" y="5238"/>
                      <a:pt x="3052" y="5238"/>
                    </a:cubicBezTo>
                    <a:cubicBezTo>
                      <a:pt x="2518" y="5238"/>
                      <a:pt x="1980" y="5367"/>
                      <a:pt x="1490" y="5609"/>
                    </a:cubicBezTo>
                    <a:cubicBezTo>
                      <a:pt x="1382" y="5669"/>
                      <a:pt x="1430" y="5859"/>
                      <a:pt x="1561" y="5859"/>
                    </a:cubicBezTo>
                    <a:cubicBezTo>
                      <a:pt x="1614" y="5857"/>
                      <a:pt x="1667" y="5855"/>
                      <a:pt x="1720" y="5855"/>
                    </a:cubicBezTo>
                    <a:cubicBezTo>
                      <a:pt x="3128" y="5855"/>
                      <a:pt x="4326" y="6765"/>
                      <a:pt x="4716" y="8050"/>
                    </a:cubicBezTo>
                    <a:cubicBezTo>
                      <a:pt x="4288" y="7526"/>
                      <a:pt x="3668" y="7169"/>
                      <a:pt x="3002" y="7074"/>
                    </a:cubicBezTo>
                    <a:cubicBezTo>
                      <a:pt x="2860" y="7052"/>
                      <a:pt x="2719" y="7042"/>
                      <a:pt x="2578" y="7042"/>
                    </a:cubicBezTo>
                    <a:cubicBezTo>
                      <a:pt x="1627" y="7042"/>
                      <a:pt x="708" y="7516"/>
                      <a:pt x="97" y="8252"/>
                    </a:cubicBezTo>
                    <a:cubicBezTo>
                      <a:pt x="0" y="8370"/>
                      <a:pt x="77" y="8545"/>
                      <a:pt x="223" y="8545"/>
                    </a:cubicBezTo>
                    <a:cubicBezTo>
                      <a:pt x="239" y="8545"/>
                      <a:pt x="257" y="8543"/>
                      <a:pt x="275" y="8538"/>
                    </a:cubicBezTo>
                    <a:cubicBezTo>
                      <a:pt x="802" y="8427"/>
                      <a:pt x="1385" y="8300"/>
                      <a:pt x="1951" y="8300"/>
                    </a:cubicBezTo>
                    <a:cubicBezTo>
                      <a:pt x="2359" y="8300"/>
                      <a:pt x="2757" y="8366"/>
                      <a:pt x="3121" y="8550"/>
                    </a:cubicBezTo>
                    <a:cubicBezTo>
                      <a:pt x="3847" y="8931"/>
                      <a:pt x="4204" y="9705"/>
                      <a:pt x="4442" y="10455"/>
                    </a:cubicBezTo>
                    <a:cubicBezTo>
                      <a:pt x="4669" y="11134"/>
                      <a:pt x="4823" y="11836"/>
                      <a:pt x="5145" y="12479"/>
                    </a:cubicBezTo>
                    <a:cubicBezTo>
                      <a:pt x="5478" y="13158"/>
                      <a:pt x="5966" y="13753"/>
                      <a:pt x="6550" y="14241"/>
                    </a:cubicBezTo>
                    <a:cubicBezTo>
                      <a:pt x="7539" y="15062"/>
                      <a:pt x="8784" y="15496"/>
                      <a:pt x="10056" y="15496"/>
                    </a:cubicBezTo>
                    <a:cubicBezTo>
                      <a:pt x="10407" y="15496"/>
                      <a:pt x="10760" y="15463"/>
                      <a:pt x="11110" y="15396"/>
                    </a:cubicBezTo>
                    <a:cubicBezTo>
                      <a:pt x="11919" y="15241"/>
                      <a:pt x="12646" y="14872"/>
                      <a:pt x="13348" y="14456"/>
                    </a:cubicBezTo>
                    <a:cubicBezTo>
                      <a:pt x="14027" y="14063"/>
                      <a:pt x="14694" y="13622"/>
                      <a:pt x="15456" y="13396"/>
                    </a:cubicBezTo>
                    <a:cubicBezTo>
                      <a:pt x="15758" y="13307"/>
                      <a:pt x="16053" y="13267"/>
                      <a:pt x="16342" y="13267"/>
                    </a:cubicBezTo>
                    <a:cubicBezTo>
                      <a:pt x="17713" y="13267"/>
                      <a:pt x="18930" y="14171"/>
                      <a:pt x="19992" y="15027"/>
                    </a:cubicBezTo>
                    <a:cubicBezTo>
                      <a:pt x="20040" y="15067"/>
                      <a:pt x="20092" y="15084"/>
                      <a:pt x="20142" y="15084"/>
                    </a:cubicBezTo>
                    <a:cubicBezTo>
                      <a:pt x="20240" y="15084"/>
                      <a:pt x="20329" y="15018"/>
                      <a:pt x="20361" y="14932"/>
                    </a:cubicBezTo>
                    <a:cubicBezTo>
                      <a:pt x="20813" y="14777"/>
                      <a:pt x="21135" y="14205"/>
                      <a:pt x="21230" y="13777"/>
                    </a:cubicBezTo>
                    <a:cubicBezTo>
                      <a:pt x="21373" y="13086"/>
                      <a:pt x="21266" y="12312"/>
                      <a:pt x="21040" y="11658"/>
                    </a:cubicBezTo>
                    <a:cubicBezTo>
                      <a:pt x="20647" y="10538"/>
                      <a:pt x="19801" y="9586"/>
                      <a:pt x="18563" y="9491"/>
                    </a:cubicBezTo>
                    <a:cubicBezTo>
                      <a:pt x="18487" y="9485"/>
                      <a:pt x="18411" y="9482"/>
                      <a:pt x="18337" y="9482"/>
                    </a:cubicBezTo>
                    <a:cubicBezTo>
                      <a:pt x="17018" y="9482"/>
                      <a:pt x="15893" y="10351"/>
                      <a:pt x="14991" y="11241"/>
                    </a:cubicBezTo>
                    <a:cubicBezTo>
                      <a:pt x="14003" y="12217"/>
                      <a:pt x="12979" y="13432"/>
                      <a:pt x="11515" y="13658"/>
                    </a:cubicBezTo>
                    <a:cubicBezTo>
                      <a:pt x="11376" y="13680"/>
                      <a:pt x="11221" y="13692"/>
                      <a:pt x="11056" y="13692"/>
                    </a:cubicBezTo>
                    <a:cubicBezTo>
                      <a:pt x="10083" y="13692"/>
                      <a:pt x="8763" y="13296"/>
                      <a:pt x="8479" y="12431"/>
                    </a:cubicBezTo>
                    <a:cubicBezTo>
                      <a:pt x="8490" y="12241"/>
                      <a:pt x="8502" y="12050"/>
                      <a:pt x="8550" y="11872"/>
                    </a:cubicBezTo>
                    <a:cubicBezTo>
                      <a:pt x="8705" y="11300"/>
                      <a:pt x="9074" y="10860"/>
                      <a:pt x="9574" y="10562"/>
                    </a:cubicBezTo>
                    <a:cubicBezTo>
                      <a:pt x="10598" y="9955"/>
                      <a:pt x="11848" y="9955"/>
                      <a:pt x="12931" y="9491"/>
                    </a:cubicBezTo>
                    <a:lnTo>
                      <a:pt x="12943" y="9491"/>
                    </a:lnTo>
                    <a:cubicBezTo>
                      <a:pt x="12943" y="9479"/>
                      <a:pt x="12955" y="9479"/>
                      <a:pt x="12967" y="9479"/>
                    </a:cubicBezTo>
                    <a:cubicBezTo>
                      <a:pt x="13088" y="9424"/>
                      <a:pt x="13016" y="9237"/>
                      <a:pt x="12901" y="9237"/>
                    </a:cubicBezTo>
                    <a:cubicBezTo>
                      <a:pt x="12892" y="9237"/>
                      <a:pt x="12882" y="9238"/>
                      <a:pt x="12872" y="9241"/>
                    </a:cubicBezTo>
                    <a:cubicBezTo>
                      <a:pt x="12782" y="9270"/>
                      <a:pt x="12692" y="9282"/>
                      <a:pt x="12602" y="9282"/>
                    </a:cubicBezTo>
                    <a:cubicBezTo>
                      <a:pt x="12253" y="9282"/>
                      <a:pt x="11906" y="9095"/>
                      <a:pt x="11574" y="8991"/>
                    </a:cubicBezTo>
                    <a:cubicBezTo>
                      <a:pt x="11255" y="8899"/>
                      <a:pt x="10929" y="8843"/>
                      <a:pt x="10607" y="8843"/>
                    </a:cubicBezTo>
                    <a:cubicBezTo>
                      <a:pt x="10508" y="8843"/>
                      <a:pt x="10410" y="8848"/>
                      <a:pt x="10312" y="8860"/>
                    </a:cubicBezTo>
                    <a:cubicBezTo>
                      <a:pt x="9967" y="8907"/>
                      <a:pt x="9633" y="9014"/>
                      <a:pt x="9348" y="9205"/>
                    </a:cubicBezTo>
                    <a:cubicBezTo>
                      <a:pt x="9300" y="9241"/>
                      <a:pt x="9252" y="9276"/>
                      <a:pt x="9217" y="9312"/>
                    </a:cubicBezTo>
                    <a:cubicBezTo>
                      <a:pt x="9276" y="9098"/>
                      <a:pt x="9348" y="8871"/>
                      <a:pt x="9431" y="8657"/>
                    </a:cubicBezTo>
                    <a:cubicBezTo>
                      <a:pt x="9598" y="8181"/>
                      <a:pt x="9824" y="7717"/>
                      <a:pt x="10133" y="7312"/>
                    </a:cubicBezTo>
                    <a:cubicBezTo>
                      <a:pt x="10603" y="6712"/>
                      <a:pt x="11325" y="6246"/>
                      <a:pt x="12094" y="6246"/>
                    </a:cubicBezTo>
                    <a:cubicBezTo>
                      <a:pt x="12241" y="6246"/>
                      <a:pt x="12390" y="6263"/>
                      <a:pt x="12539" y="6300"/>
                    </a:cubicBezTo>
                    <a:cubicBezTo>
                      <a:pt x="12555" y="6305"/>
                      <a:pt x="12571" y="6308"/>
                      <a:pt x="12587" y="6308"/>
                    </a:cubicBezTo>
                    <a:cubicBezTo>
                      <a:pt x="12713" y="6308"/>
                      <a:pt x="12825" y="6154"/>
                      <a:pt x="12741" y="6038"/>
                    </a:cubicBezTo>
                    <a:cubicBezTo>
                      <a:pt x="12382" y="5492"/>
                      <a:pt x="11793" y="5232"/>
                      <a:pt x="11191" y="5232"/>
                    </a:cubicBezTo>
                    <a:cubicBezTo>
                      <a:pt x="10796" y="5232"/>
                      <a:pt x="10395" y="5344"/>
                      <a:pt x="10050" y="5562"/>
                    </a:cubicBezTo>
                    <a:cubicBezTo>
                      <a:pt x="9586" y="5859"/>
                      <a:pt x="9241" y="6288"/>
                      <a:pt x="9026" y="6788"/>
                    </a:cubicBezTo>
                    <a:cubicBezTo>
                      <a:pt x="8990" y="6859"/>
                      <a:pt x="8967" y="6943"/>
                      <a:pt x="8943" y="7026"/>
                    </a:cubicBezTo>
                    <a:cubicBezTo>
                      <a:pt x="8800" y="6062"/>
                      <a:pt x="8407" y="5145"/>
                      <a:pt x="7764" y="4430"/>
                    </a:cubicBezTo>
                    <a:cubicBezTo>
                      <a:pt x="7490" y="4121"/>
                      <a:pt x="7181" y="3871"/>
                      <a:pt x="6895" y="3573"/>
                    </a:cubicBezTo>
                    <a:cubicBezTo>
                      <a:pt x="6597" y="3240"/>
                      <a:pt x="6395" y="2859"/>
                      <a:pt x="6312" y="2430"/>
                    </a:cubicBezTo>
                    <a:cubicBezTo>
                      <a:pt x="6240" y="2025"/>
                      <a:pt x="6252" y="1609"/>
                      <a:pt x="6300" y="1204"/>
                    </a:cubicBezTo>
                    <a:cubicBezTo>
                      <a:pt x="6323" y="954"/>
                      <a:pt x="6371" y="716"/>
                      <a:pt x="6419" y="478"/>
                    </a:cubicBezTo>
                    <a:cubicBezTo>
                      <a:pt x="6443" y="335"/>
                      <a:pt x="6478" y="192"/>
                      <a:pt x="6431" y="37"/>
                    </a:cubicBezTo>
                    <a:cubicBezTo>
                      <a:pt x="6423" y="14"/>
                      <a:pt x="6400" y="1"/>
                      <a:pt x="6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6201145" y="7318737"/>
                <a:ext cx="641110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2470" extrusionOk="0">
                    <a:moveTo>
                      <a:pt x="15773" y="8178"/>
                    </a:moveTo>
                    <a:cubicBezTo>
                      <a:pt x="15532" y="8178"/>
                      <a:pt x="15298" y="8203"/>
                      <a:pt x="15074" y="8255"/>
                    </a:cubicBezTo>
                    <a:cubicBezTo>
                      <a:pt x="15050" y="8267"/>
                      <a:pt x="15027" y="8291"/>
                      <a:pt x="15039" y="8326"/>
                    </a:cubicBezTo>
                    <a:cubicBezTo>
                      <a:pt x="15039" y="8346"/>
                      <a:pt x="15062" y="8365"/>
                      <a:pt x="15084" y="8365"/>
                    </a:cubicBezTo>
                    <a:cubicBezTo>
                      <a:pt x="15089" y="8365"/>
                      <a:pt x="15094" y="8364"/>
                      <a:pt x="15098" y="8362"/>
                    </a:cubicBezTo>
                    <a:cubicBezTo>
                      <a:pt x="15310" y="8312"/>
                      <a:pt x="15531" y="8287"/>
                      <a:pt x="15759" y="8287"/>
                    </a:cubicBezTo>
                    <a:cubicBezTo>
                      <a:pt x="16338" y="8287"/>
                      <a:pt x="16959" y="8447"/>
                      <a:pt x="17575" y="8755"/>
                    </a:cubicBezTo>
                    <a:cubicBezTo>
                      <a:pt x="18349" y="9136"/>
                      <a:pt x="19015" y="9708"/>
                      <a:pt x="19670" y="10243"/>
                    </a:cubicBezTo>
                    <a:cubicBezTo>
                      <a:pt x="19670" y="10255"/>
                      <a:pt x="19694" y="10267"/>
                      <a:pt x="19706" y="10267"/>
                    </a:cubicBezTo>
                    <a:cubicBezTo>
                      <a:pt x="19718" y="10267"/>
                      <a:pt x="19730" y="10255"/>
                      <a:pt x="19742" y="10243"/>
                    </a:cubicBezTo>
                    <a:cubicBezTo>
                      <a:pt x="19765" y="10219"/>
                      <a:pt x="19765" y="10184"/>
                      <a:pt x="19742" y="10160"/>
                    </a:cubicBezTo>
                    <a:cubicBezTo>
                      <a:pt x="19087" y="9612"/>
                      <a:pt x="18408" y="9041"/>
                      <a:pt x="17622" y="8648"/>
                    </a:cubicBezTo>
                    <a:cubicBezTo>
                      <a:pt x="17004" y="8334"/>
                      <a:pt x="16367" y="8178"/>
                      <a:pt x="15773" y="8178"/>
                    </a:cubicBezTo>
                    <a:close/>
                    <a:moveTo>
                      <a:pt x="14655" y="9227"/>
                    </a:moveTo>
                    <a:cubicBezTo>
                      <a:pt x="14322" y="9227"/>
                      <a:pt x="13996" y="9260"/>
                      <a:pt x="13681" y="9327"/>
                    </a:cubicBezTo>
                    <a:cubicBezTo>
                      <a:pt x="13646" y="9338"/>
                      <a:pt x="13634" y="9362"/>
                      <a:pt x="13634" y="9398"/>
                    </a:cubicBezTo>
                    <a:cubicBezTo>
                      <a:pt x="13643" y="9417"/>
                      <a:pt x="13661" y="9437"/>
                      <a:pt x="13687" y="9437"/>
                    </a:cubicBezTo>
                    <a:cubicBezTo>
                      <a:pt x="13692" y="9437"/>
                      <a:pt x="13699" y="9436"/>
                      <a:pt x="13705" y="9434"/>
                    </a:cubicBezTo>
                    <a:cubicBezTo>
                      <a:pt x="14005" y="9373"/>
                      <a:pt x="14317" y="9342"/>
                      <a:pt x="14634" y="9342"/>
                    </a:cubicBezTo>
                    <a:cubicBezTo>
                      <a:pt x="15248" y="9342"/>
                      <a:pt x="15883" y="9456"/>
                      <a:pt x="16503" y="9684"/>
                    </a:cubicBezTo>
                    <a:cubicBezTo>
                      <a:pt x="17348" y="9981"/>
                      <a:pt x="18158" y="10481"/>
                      <a:pt x="18932" y="11172"/>
                    </a:cubicBezTo>
                    <a:cubicBezTo>
                      <a:pt x="18944" y="11184"/>
                      <a:pt x="18956" y="11196"/>
                      <a:pt x="18968" y="11196"/>
                    </a:cubicBezTo>
                    <a:cubicBezTo>
                      <a:pt x="18980" y="11196"/>
                      <a:pt x="18991" y="11184"/>
                      <a:pt x="19003" y="11172"/>
                    </a:cubicBezTo>
                    <a:cubicBezTo>
                      <a:pt x="19027" y="11148"/>
                      <a:pt x="19027" y="11112"/>
                      <a:pt x="19003" y="11101"/>
                    </a:cubicBezTo>
                    <a:cubicBezTo>
                      <a:pt x="18218" y="10398"/>
                      <a:pt x="17396" y="9886"/>
                      <a:pt x="16551" y="9577"/>
                    </a:cubicBezTo>
                    <a:cubicBezTo>
                      <a:pt x="15922" y="9344"/>
                      <a:pt x="15278" y="9227"/>
                      <a:pt x="14655" y="9227"/>
                    </a:cubicBezTo>
                    <a:close/>
                    <a:moveTo>
                      <a:pt x="14649" y="10217"/>
                    </a:moveTo>
                    <a:cubicBezTo>
                      <a:pt x="14289" y="10217"/>
                      <a:pt x="13978" y="10304"/>
                      <a:pt x="13705" y="10481"/>
                    </a:cubicBezTo>
                    <a:cubicBezTo>
                      <a:pt x="13669" y="10505"/>
                      <a:pt x="13669" y="10541"/>
                      <a:pt x="13681" y="10565"/>
                    </a:cubicBezTo>
                    <a:cubicBezTo>
                      <a:pt x="13696" y="10579"/>
                      <a:pt x="13711" y="10590"/>
                      <a:pt x="13728" y="10590"/>
                    </a:cubicBezTo>
                    <a:cubicBezTo>
                      <a:pt x="13739" y="10590"/>
                      <a:pt x="13751" y="10586"/>
                      <a:pt x="13765" y="10577"/>
                    </a:cubicBezTo>
                    <a:cubicBezTo>
                      <a:pt x="14023" y="10413"/>
                      <a:pt x="14321" y="10332"/>
                      <a:pt x="14664" y="10332"/>
                    </a:cubicBezTo>
                    <a:cubicBezTo>
                      <a:pt x="14921" y="10332"/>
                      <a:pt x="15204" y="10378"/>
                      <a:pt x="15515" y="10470"/>
                    </a:cubicBezTo>
                    <a:cubicBezTo>
                      <a:pt x="16063" y="10636"/>
                      <a:pt x="16646" y="10827"/>
                      <a:pt x="17194" y="11112"/>
                    </a:cubicBezTo>
                    <a:cubicBezTo>
                      <a:pt x="17670" y="11351"/>
                      <a:pt x="18206" y="11660"/>
                      <a:pt x="18610" y="12113"/>
                    </a:cubicBezTo>
                    <a:cubicBezTo>
                      <a:pt x="18622" y="12124"/>
                      <a:pt x="18634" y="12148"/>
                      <a:pt x="18634" y="12172"/>
                    </a:cubicBezTo>
                    <a:cubicBezTo>
                      <a:pt x="18610" y="12172"/>
                      <a:pt x="18587" y="12196"/>
                      <a:pt x="18587" y="12220"/>
                    </a:cubicBezTo>
                    <a:cubicBezTo>
                      <a:pt x="18587" y="12244"/>
                      <a:pt x="18610" y="12279"/>
                      <a:pt x="18634" y="12279"/>
                    </a:cubicBezTo>
                    <a:lnTo>
                      <a:pt x="18646" y="12279"/>
                    </a:lnTo>
                    <a:cubicBezTo>
                      <a:pt x="18682" y="12279"/>
                      <a:pt x="18718" y="12267"/>
                      <a:pt x="18730" y="12232"/>
                    </a:cubicBezTo>
                    <a:cubicBezTo>
                      <a:pt x="18765" y="12172"/>
                      <a:pt x="18730" y="12089"/>
                      <a:pt x="18694" y="12041"/>
                    </a:cubicBezTo>
                    <a:cubicBezTo>
                      <a:pt x="18277" y="11577"/>
                      <a:pt x="17729" y="11255"/>
                      <a:pt x="17253" y="11005"/>
                    </a:cubicBezTo>
                    <a:cubicBezTo>
                      <a:pt x="16694" y="10720"/>
                      <a:pt x="16098" y="10529"/>
                      <a:pt x="15539" y="10362"/>
                    </a:cubicBezTo>
                    <a:cubicBezTo>
                      <a:pt x="15213" y="10266"/>
                      <a:pt x="14917" y="10217"/>
                      <a:pt x="14649" y="10217"/>
                    </a:cubicBezTo>
                    <a:close/>
                    <a:moveTo>
                      <a:pt x="4329" y="1"/>
                    </a:moveTo>
                    <a:cubicBezTo>
                      <a:pt x="4303" y="1"/>
                      <a:pt x="4285" y="22"/>
                      <a:pt x="4275" y="52"/>
                    </a:cubicBezTo>
                    <a:cubicBezTo>
                      <a:pt x="4085" y="1016"/>
                      <a:pt x="4418" y="2004"/>
                      <a:pt x="4799" y="2933"/>
                    </a:cubicBezTo>
                    <a:cubicBezTo>
                      <a:pt x="4847" y="3028"/>
                      <a:pt x="4883" y="3135"/>
                      <a:pt x="4930" y="3231"/>
                    </a:cubicBezTo>
                    <a:cubicBezTo>
                      <a:pt x="5061" y="3552"/>
                      <a:pt x="5192" y="3873"/>
                      <a:pt x="5311" y="4207"/>
                    </a:cubicBezTo>
                    <a:cubicBezTo>
                      <a:pt x="4942" y="3838"/>
                      <a:pt x="4585" y="3445"/>
                      <a:pt x="4252" y="3040"/>
                    </a:cubicBezTo>
                    <a:cubicBezTo>
                      <a:pt x="4237" y="3025"/>
                      <a:pt x="4222" y="3015"/>
                      <a:pt x="4207" y="3015"/>
                    </a:cubicBezTo>
                    <a:cubicBezTo>
                      <a:pt x="4198" y="3015"/>
                      <a:pt x="4189" y="3019"/>
                      <a:pt x="4180" y="3028"/>
                    </a:cubicBezTo>
                    <a:cubicBezTo>
                      <a:pt x="4156" y="3052"/>
                      <a:pt x="4144" y="3088"/>
                      <a:pt x="4168" y="3111"/>
                    </a:cubicBezTo>
                    <a:cubicBezTo>
                      <a:pt x="4549" y="3576"/>
                      <a:pt x="4966" y="4016"/>
                      <a:pt x="5395" y="4445"/>
                    </a:cubicBezTo>
                    <a:cubicBezTo>
                      <a:pt x="5525" y="4862"/>
                      <a:pt x="5621" y="5278"/>
                      <a:pt x="5633" y="5707"/>
                    </a:cubicBezTo>
                    <a:cubicBezTo>
                      <a:pt x="5645" y="6171"/>
                      <a:pt x="5573" y="6636"/>
                      <a:pt x="5502" y="7076"/>
                    </a:cubicBezTo>
                    <a:cubicBezTo>
                      <a:pt x="5466" y="7255"/>
                      <a:pt x="5442" y="7422"/>
                      <a:pt x="5418" y="7600"/>
                    </a:cubicBezTo>
                    <a:cubicBezTo>
                      <a:pt x="5299" y="6910"/>
                      <a:pt x="5085" y="6136"/>
                      <a:pt x="4644" y="5457"/>
                    </a:cubicBezTo>
                    <a:cubicBezTo>
                      <a:pt x="4454" y="5159"/>
                      <a:pt x="4216" y="4885"/>
                      <a:pt x="4013" y="4659"/>
                    </a:cubicBezTo>
                    <a:cubicBezTo>
                      <a:pt x="3632" y="4231"/>
                      <a:pt x="3156" y="3754"/>
                      <a:pt x="2573" y="3421"/>
                    </a:cubicBezTo>
                    <a:cubicBezTo>
                      <a:pt x="2126" y="3172"/>
                      <a:pt x="1660" y="3040"/>
                      <a:pt x="1216" y="3040"/>
                    </a:cubicBezTo>
                    <a:cubicBezTo>
                      <a:pt x="1045" y="3040"/>
                      <a:pt x="878" y="3060"/>
                      <a:pt x="715" y="3100"/>
                    </a:cubicBezTo>
                    <a:cubicBezTo>
                      <a:pt x="692" y="3100"/>
                      <a:pt x="668" y="3135"/>
                      <a:pt x="680" y="3159"/>
                    </a:cubicBezTo>
                    <a:cubicBezTo>
                      <a:pt x="680" y="3195"/>
                      <a:pt x="715" y="3207"/>
                      <a:pt x="739" y="3207"/>
                    </a:cubicBezTo>
                    <a:cubicBezTo>
                      <a:pt x="894" y="3170"/>
                      <a:pt x="1055" y="3152"/>
                      <a:pt x="1218" y="3152"/>
                    </a:cubicBezTo>
                    <a:cubicBezTo>
                      <a:pt x="1645" y="3152"/>
                      <a:pt x="2091" y="3275"/>
                      <a:pt x="2513" y="3516"/>
                    </a:cubicBezTo>
                    <a:cubicBezTo>
                      <a:pt x="3085" y="3838"/>
                      <a:pt x="3549" y="4314"/>
                      <a:pt x="3930" y="4731"/>
                    </a:cubicBezTo>
                    <a:cubicBezTo>
                      <a:pt x="4132" y="4957"/>
                      <a:pt x="4359" y="5219"/>
                      <a:pt x="4549" y="5517"/>
                    </a:cubicBezTo>
                    <a:cubicBezTo>
                      <a:pt x="4966" y="6159"/>
                      <a:pt x="5216" y="6945"/>
                      <a:pt x="5371" y="8041"/>
                    </a:cubicBezTo>
                    <a:cubicBezTo>
                      <a:pt x="5359" y="8279"/>
                      <a:pt x="5359" y="8529"/>
                      <a:pt x="5383" y="8779"/>
                    </a:cubicBezTo>
                    <a:cubicBezTo>
                      <a:pt x="5454" y="9267"/>
                      <a:pt x="5645" y="9755"/>
                      <a:pt x="5954" y="10184"/>
                    </a:cubicBezTo>
                    <a:cubicBezTo>
                      <a:pt x="5454" y="10089"/>
                      <a:pt x="5002" y="9838"/>
                      <a:pt x="4656" y="9469"/>
                    </a:cubicBezTo>
                    <a:cubicBezTo>
                      <a:pt x="4240" y="9017"/>
                      <a:pt x="4013" y="8422"/>
                      <a:pt x="3787" y="7850"/>
                    </a:cubicBezTo>
                    <a:cubicBezTo>
                      <a:pt x="3644" y="7445"/>
                      <a:pt x="3490" y="7041"/>
                      <a:pt x="3263" y="6671"/>
                    </a:cubicBezTo>
                    <a:cubicBezTo>
                      <a:pt x="2930" y="6112"/>
                      <a:pt x="2442" y="5659"/>
                      <a:pt x="1906" y="5386"/>
                    </a:cubicBezTo>
                    <a:cubicBezTo>
                      <a:pt x="1502" y="5192"/>
                      <a:pt x="1070" y="5091"/>
                      <a:pt x="645" y="5091"/>
                    </a:cubicBezTo>
                    <a:cubicBezTo>
                      <a:pt x="444" y="5091"/>
                      <a:pt x="244" y="5113"/>
                      <a:pt x="49" y="5159"/>
                    </a:cubicBezTo>
                    <a:cubicBezTo>
                      <a:pt x="13" y="5171"/>
                      <a:pt x="1" y="5195"/>
                      <a:pt x="1" y="5231"/>
                    </a:cubicBezTo>
                    <a:cubicBezTo>
                      <a:pt x="11" y="5250"/>
                      <a:pt x="28" y="5270"/>
                      <a:pt x="54" y="5270"/>
                    </a:cubicBezTo>
                    <a:cubicBezTo>
                      <a:pt x="60" y="5270"/>
                      <a:pt x="66" y="5269"/>
                      <a:pt x="72" y="5266"/>
                    </a:cubicBezTo>
                    <a:cubicBezTo>
                      <a:pt x="259" y="5225"/>
                      <a:pt x="451" y="5203"/>
                      <a:pt x="644" y="5203"/>
                    </a:cubicBezTo>
                    <a:cubicBezTo>
                      <a:pt x="1053" y="5203"/>
                      <a:pt x="1466" y="5299"/>
                      <a:pt x="1846" y="5493"/>
                    </a:cubicBezTo>
                    <a:cubicBezTo>
                      <a:pt x="2382" y="5755"/>
                      <a:pt x="2847" y="6195"/>
                      <a:pt x="3168" y="6731"/>
                    </a:cubicBezTo>
                    <a:cubicBezTo>
                      <a:pt x="3382" y="7088"/>
                      <a:pt x="3537" y="7493"/>
                      <a:pt x="3692" y="7886"/>
                    </a:cubicBezTo>
                    <a:cubicBezTo>
                      <a:pt x="3906" y="8469"/>
                      <a:pt x="4144" y="9076"/>
                      <a:pt x="4573" y="9541"/>
                    </a:cubicBezTo>
                    <a:cubicBezTo>
                      <a:pt x="4954" y="9946"/>
                      <a:pt x="5466" y="10219"/>
                      <a:pt x="6014" y="10303"/>
                    </a:cubicBezTo>
                    <a:lnTo>
                      <a:pt x="6037" y="10303"/>
                    </a:lnTo>
                    <a:cubicBezTo>
                      <a:pt x="6287" y="10624"/>
                      <a:pt x="6597" y="10922"/>
                      <a:pt x="6954" y="11172"/>
                    </a:cubicBezTo>
                    <a:cubicBezTo>
                      <a:pt x="7704" y="11696"/>
                      <a:pt x="8371" y="11970"/>
                      <a:pt x="9240" y="12124"/>
                    </a:cubicBezTo>
                    <a:cubicBezTo>
                      <a:pt x="8871" y="12232"/>
                      <a:pt x="8502" y="12303"/>
                      <a:pt x="8133" y="12339"/>
                    </a:cubicBezTo>
                    <a:cubicBezTo>
                      <a:pt x="7989" y="12351"/>
                      <a:pt x="7845" y="12357"/>
                      <a:pt x="7701" y="12357"/>
                    </a:cubicBezTo>
                    <a:cubicBezTo>
                      <a:pt x="6700" y="12357"/>
                      <a:pt x="5703" y="12069"/>
                      <a:pt x="4871" y="11517"/>
                    </a:cubicBezTo>
                    <a:cubicBezTo>
                      <a:pt x="4856" y="11512"/>
                      <a:pt x="4841" y="11509"/>
                      <a:pt x="4828" y="11509"/>
                    </a:cubicBezTo>
                    <a:cubicBezTo>
                      <a:pt x="4809" y="11509"/>
                      <a:pt x="4794" y="11515"/>
                      <a:pt x="4787" y="11529"/>
                    </a:cubicBezTo>
                    <a:cubicBezTo>
                      <a:pt x="4775" y="11553"/>
                      <a:pt x="4775" y="11589"/>
                      <a:pt x="4799" y="11613"/>
                    </a:cubicBezTo>
                    <a:cubicBezTo>
                      <a:pt x="5656" y="12172"/>
                      <a:pt x="6680" y="12470"/>
                      <a:pt x="7692" y="12470"/>
                    </a:cubicBezTo>
                    <a:cubicBezTo>
                      <a:pt x="7847" y="12470"/>
                      <a:pt x="7990" y="12458"/>
                      <a:pt x="8145" y="12446"/>
                    </a:cubicBezTo>
                    <a:cubicBezTo>
                      <a:pt x="9312" y="12351"/>
                      <a:pt x="10431" y="11863"/>
                      <a:pt x="11288" y="11065"/>
                    </a:cubicBezTo>
                    <a:cubicBezTo>
                      <a:pt x="11491" y="10862"/>
                      <a:pt x="11693" y="10648"/>
                      <a:pt x="11883" y="10446"/>
                    </a:cubicBezTo>
                    <a:lnTo>
                      <a:pt x="12586" y="9672"/>
                    </a:lnTo>
                    <a:cubicBezTo>
                      <a:pt x="12610" y="9648"/>
                      <a:pt x="12610" y="9612"/>
                      <a:pt x="12586" y="9588"/>
                    </a:cubicBezTo>
                    <a:cubicBezTo>
                      <a:pt x="12574" y="9577"/>
                      <a:pt x="12559" y="9571"/>
                      <a:pt x="12544" y="9571"/>
                    </a:cubicBezTo>
                    <a:cubicBezTo>
                      <a:pt x="12529" y="9571"/>
                      <a:pt x="12514" y="9577"/>
                      <a:pt x="12503" y="9588"/>
                    </a:cubicBezTo>
                    <a:lnTo>
                      <a:pt x="11800" y="10374"/>
                    </a:lnTo>
                    <a:cubicBezTo>
                      <a:pt x="11610" y="10577"/>
                      <a:pt x="11419" y="10791"/>
                      <a:pt x="11205" y="10981"/>
                    </a:cubicBezTo>
                    <a:cubicBezTo>
                      <a:pt x="10705" y="11446"/>
                      <a:pt x="10097" y="11815"/>
                      <a:pt x="9455" y="12041"/>
                    </a:cubicBezTo>
                    <a:cubicBezTo>
                      <a:pt x="8514" y="11910"/>
                      <a:pt x="7800" y="11624"/>
                      <a:pt x="7026" y="11089"/>
                    </a:cubicBezTo>
                    <a:cubicBezTo>
                      <a:pt x="6645" y="10827"/>
                      <a:pt x="6311" y="10505"/>
                      <a:pt x="6061" y="10160"/>
                    </a:cubicBezTo>
                    <a:cubicBezTo>
                      <a:pt x="6002" y="9303"/>
                      <a:pt x="6514" y="8326"/>
                      <a:pt x="7359" y="7767"/>
                    </a:cubicBezTo>
                    <a:cubicBezTo>
                      <a:pt x="7942" y="7372"/>
                      <a:pt x="8682" y="7162"/>
                      <a:pt x="9489" y="7162"/>
                    </a:cubicBezTo>
                    <a:cubicBezTo>
                      <a:pt x="9703" y="7162"/>
                      <a:pt x="9923" y="7177"/>
                      <a:pt x="10145" y="7207"/>
                    </a:cubicBezTo>
                    <a:cubicBezTo>
                      <a:pt x="10181" y="7207"/>
                      <a:pt x="10205" y="7183"/>
                      <a:pt x="10205" y="7160"/>
                    </a:cubicBezTo>
                    <a:cubicBezTo>
                      <a:pt x="10217" y="7124"/>
                      <a:pt x="10193" y="7100"/>
                      <a:pt x="10157" y="7088"/>
                    </a:cubicBezTo>
                    <a:cubicBezTo>
                      <a:pt x="9943" y="7062"/>
                      <a:pt x="9731" y="7049"/>
                      <a:pt x="9524" y="7049"/>
                    </a:cubicBezTo>
                    <a:cubicBezTo>
                      <a:pt x="8683" y="7049"/>
                      <a:pt x="7911" y="7261"/>
                      <a:pt x="7300" y="7672"/>
                    </a:cubicBezTo>
                    <a:cubicBezTo>
                      <a:pt x="6490" y="8219"/>
                      <a:pt x="5966" y="9136"/>
                      <a:pt x="5954" y="9981"/>
                    </a:cubicBezTo>
                    <a:cubicBezTo>
                      <a:pt x="5716" y="9600"/>
                      <a:pt x="5561" y="9184"/>
                      <a:pt x="5502" y="8767"/>
                    </a:cubicBezTo>
                    <a:cubicBezTo>
                      <a:pt x="5478" y="8576"/>
                      <a:pt x="5466" y="8386"/>
                      <a:pt x="5478" y="8195"/>
                    </a:cubicBezTo>
                    <a:cubicBezTo>
                      <a:pt x="5490" y="8184"/>
                      <a:pt x="5490" y="8172"/>
                      <a:pt x="5502" y="8160"/>
                    </a:cubicBezTo>
                    <a:cubicBezTo>
                      <a:pt x="5597" y="7826"/>
                      <a:pt x="5799" y="7541"/>
                      <a:pt x="6026" y="7231"/>
                    </a:cubicBezTo>
                    <a:cubicBezTo>
                      <a:pt x="6621" y="6398"/>
                      <a:pt x="7276" y="5576"/>
                      <a:pt x="7942" y="4802"/>
                    </a:cubicBezTo>
                    <a:cubicBezTo>
                      <a:pt x="8133" y="4576"/>
                      <a:pt x="8323" y="4362"/>
                      <a:pt x="8538" y="4171"/>
                    </a:cubicBezTo>
                    <a:cubicBezTo>
                      <a:pt x="9050" y="3731"/>
                      <a:pt x="9693" y="3481"/>
                      <a:pt x="10371" y="3445"/>
                    </a:cubicBezTo>
                    <a:cubicBezTo>
                      <a:pt x="10395" y="3445"/>
                      <a:pt x="10419" y="3421"/>
                      <a:pt x="10419" y="3385"/>
                    </a:cubicBezTo>
                    <a:cubicBezTo>
                      <a:pt x="10419" y="3350"/>
                      <a:pt x="10395" y="3326"/>
                      <a:pt x="10359" y="3326"/>
                    </a:cubicBezTo>
                    <a:cubicBezTo>
                      <a:pt x="9669" y="3361"/>
                      <a:pt x="8990" y="3635"/>
                      <a:pt x="8466" y="4088"/>
                    </a:cubicBezTo>
                    <a:cubicBezTo>
                      <a:pt x="8240" y="4278"/>
                      <a:pt x="8050" y="4504"/>
                      <a:pt x="7859" y="4731"/>
                    </a:cubicBezTo>
                    <a:cubicBezTo>
                      <a:pt x="7180" y="5505"/>
                      <a:pt x="6538" y="6326"/>
                      <a:pt x="5930" y="7160"/>
                    </a:cubicBezTo>
                    <a:cubicBezTo>
                      <a:pt x="5764" y="7398"/>
                      <a:pt x="5609" y="7612"/>
                      <a:pt x="5502" y="7850"/>
                    </a:cubicBezTo>
                    <a:cubicBezTo>
                      <a:pt x="5525" y="7600"/>
                      <a:pt x="5573" y="7350"/>
                      <a:pt x="5609" y="7088"/>
                    </a:cubicBezTo>
                    <a:cubicBezTo>
                      <a:pt x="5680" y="6636"/>
                      <a:pt x="5764" y="6171"/>
                      <a:pt x="5752" y="5707"/>
                    </a:cubicBezTo>
                    <a:cubicBezTo>
                      <a:pt x="5728" y="5302"/>
                      <a:pt x="5656" y="4909"/>
                      <a:pt x="5537" y="4528"/>
                    </a:cubicBezTo>
                    <a:cubicBezTo>
                      <a:pt x="5549" y="4516"/>
                      <a:pt x="5561" y="4504"/>
                      <a:pt x="5561" y="4481"/>
                    </a:cubicBezTo>
                    <a:cubicBezTo>
                      <a:pt x="5645" y="3742"/>
                      <a:pt x="5692" y="2980"/>
                      <a:pt x="5680" y="2230"/>
                    </a:cubicBezTo>
                    <a:cubicBezTo>
                      <a:pt x="5680" y="2207"/>
                      <a:pt x="5656" y="2183"/>
                      <a:pt x="5633" y="2183"/>
                    </a:cubicBezTo>
                    <a:cubicBezTo>
                      <a:pt x="5597" y="2183"/>
                      <a:pt x="5573" y="2207"/>
                      <a:pt x="5573" y="2230"/>
                    </a:cubicBezTo>
                    <a:cubicBezTo>
                      <a:pt x="5573" y="2933"/>
                      <a:pt x="5537" y="3623"/>
                      <a:pt x="5466" y="4314"/>
                    </a:cubicBezTo>
                    <a:cubicBezTo>
                      <a:pt x="5347" y="3933"/>
                      <a:pt x="5180" y="3552"/>
                      <a:pt x="5025" y="3183"/>
                    </a:cubicBezTo>
                    <a:cubicBezTo>
                      <a:pt x="4990" y="3088"/>
                      <a:pt x="4942" y="2992"/>
                      <a:pt x="4906" y="2885"/>
                    </a:cubicBezTo>
                    <a:cubicBezTo>
                      <a:pt x="4525" y="1980"/>
                      <a:pt x="4204" y="1016"/>
                      <a:pt x="4382" y="63"/>
                    </a:cubicBezTo>
                    <a:cubicBezTo>
                      <a:pt x="4394" y="40"/>
                      <a:pt x="4371" y="4"/>
                      <a:pt x="4347" y="4"/>
                    </a:cubicBezTo>
                    <a:cubicBezTo>
                      <a:pt x="4340" y="2"/>
                      <a:pt x="4334" y="1"/>
                      <a:pt x="4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766528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2211" y="1"/>
                    </a:moveTo>
                    <a:cubicBezTo>
                      <a:pt x="1907" y="1"/>
                      <a:pt x="1611" y="87"/>
                      <a:pt x="1346" y="307"/>
                    </a:cubicBezTo>
                    <a:cubicBezTo>
                      <a:pt x="798" y="759"/>
                      <a:pt x="691" y="1426"/>
                      <a:pt x="834" y="2081"/>
                    </a:cubicBezTo>
                    <a:cubicBezTo>
                      <a:pt x="929" y="2509"/>
                      <a:pt x="1001" y="2854"/>
                      <a:pt x="751" y="3247"/>
                    </a:cubicBezTo>
                    <a:cubicBezTo>
                      <a:pt x="584" y="3509"/>
                      <a:pt x="394" y="3747"/>
                      <a:pt x="275" y="4033"/>
                    </a:cubicBezTo>
                    <a:cubicBezTo>
                      <a:pt x="1" y="4688"/>
                      <a:pt x="96" y="5462"/>
                      <a:pt x="477" y="6045"/>
                    </a:cubicBezTo>
                    <a:cubicBezTo>
                      <a:pt x="949" y="6772"/>
                      <a:pt x="1808" y="7183"/>
                      <a:pt x="2658" y="7183"/>
                    </a:cubicBezTo>
                    <a:cubicBezTo>
                      <a:pt x="3159" y="7183"/>
                      <a:pt x="3658" y="7040"/>
                      <a:pt x="4073" y="6736"/>
                    </a:cubicBezTo>
                    <a:cubicBezTo>
                      <a:pt x="5287" y="5843"/>
                      <a:pt x="5835" y="4212"/>
                      <a:pt x="7264" y="3605"/>
                    </a:cubicBezTo>
                    <a:cubicBezTo>
                      <a:pt x="7490" y="3509"/>
                      <a:pt x="7395" y="3235"/>
                      <a:pt x="7216" y="3176"/>
                    </a:cubicBezTo>
                    <a:cubicBezTo>
                      <a:pt x="6633" y="2616"/>
                      <a:pt x="5942" y="2152"/>
                      <a:pt x="5311" y="1640"/>
                    </a:cubicBezTo>
                    <a:cubicBezTo>
                      <a:pt x="4668" y="1116"/>
                      <a:pt x="3989" y="604"/>
                      <a:pt x="3227" y="259"/>
                    </a:cubicBezTo>
                    <a:cubicBezTo>
                      <a:pt x="2901" y="108"/>
                      <a:pt x="2551" y="1"/>
                      <a:pt x="2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6702046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1378" y="1"/>
                    </a:moveTo>
                    <a:cubicBezTo>
                      <a:pt x="1050" y="1"/>
                      <a:pt x="728" y="84"/>
                      <a:pt x="465" y="304"/>
                    </a:cubicBezTo>
                    <a:cubicBezTo>
                      <a:pt x="167" y="542"/>
                      <a:pt x="0" y="923"/>
                      <a:pt x="108" y="1292"/>
                    </a:cubicBezTo>
                    <a:cubicBezTo>
                      <a:pt x="215" y="1685"/>
                      <a:pt x="572" y="1947"/>
                      <a:pt x="929" y="2090"/>
                    </a:cubicBezTo>
                    <a:cubicBezTo>
                      <a:pt x="1324" y="2255"/>
                      <a:pt x="1753" y="2315"/>
                      <a:pt x="2188" y="2315"/>
                    </a:cubicBezTo>
                    <a:cubicBezTo>
                      <a:pt x="2790" y="2315"/>
                      <a:pt x="3406" y="2200"/>
                      <a:pt x="3965" y="2090"/>
                    </a:cubicBezTo>
                    <a:cubicBezTo>
                      <a:pt x="4620" y="1971"/>
                      <a:pt x="5275" y="1816"/>
                      <a:pt x="5930" y="1721"/>
                    </a:cubicBezTo>
                    <a:cubicBezTo>
                      <a:pt x="6465" y="1649"/>
                      <a:pt x="7108" y="1673"/>
                      <a:pt x="7597" y="1447"/>
                    </a:cubicBezTo>
                    <a:cubicBezTo>
                      <a:pt x="7585" y="1399"/>
                      <a:pt x="7561" y="1364"/>
                      <a:pt x="7549" y="1340"/>
                    </a:cubicBezTo>
                    <a:lnTo>
                      <a:pt x="7478" y="1316"/>
                    </a:lnTo>
                    <a:lnTo>
                      <a:pt x="7454" y="1316"/>
                    </a:lnTo>
                    <a:cubicBezTo>
                      <a:pt x="7418" y="1316"/>
                      <a:pt x="7382" y="1316"/>
                      <a:pt x="7347" y="1304"/>
                    </a:cubicBezTo>
                    <a:cubicBezTo>
                      <a:pt x="7315" y="1311"/>
                      <a:pt x="7284" y="1314"/>
                      <a:pt x="7253" y="1314"/>
                    </a:cubicBezTo>
                    <a:cubicBezTo>
                      <a:pt x="7178" y="1314"/>
                      <a:pt x="7104" y="1297"/>
                      <a:pt x="7037" y="1280"/>
                    </a:cubicBezTo>
                    <a:cubicBezTo>
                      <a:pt x="6954" y="1256"/>
                      <a:pt x="6870" y="1233"/>
                      <a:pt x="6787" y="1185"/>
                    </a:cubicBezTo>
                    <a:cubicBezTo>
                      <a:pt x="6763" y="1197"/>
                      <a:pt x="6739" y="1197"/>
                      <a:pt x="6727" y="1197"/>
                    </a:cubicBezTo>
                    <a:cubicBezTo>
                      <a:pt x="6608" y="1173"/>
                      <a:pt x="6501" y="1114"/>
                      <a:pt x="6394" y="1054"/>
                    </a:cubicBezTo>
                    <a:cubicBezTo>
                      <a:pt x="6370" y="1042"/>
                      <a:pt x="6346" y="1030"/>
                      <a:pt x="6323" y="1018"/>
                    </a:cubicBezTo>
                    <a:cubicBezTo>
                      <a:pt x="6205" y="1024"/>
                      <a:pt x="6091" y="1029"/>
                      <a:pt x="5977" y="1029"/>
                    </a:cubicBezTo>
                    <a:cubicBezTo>
                      <a:pt x="5837" y="1029"/>
                      <a:pt x="5699" y="1021"/>
                      <a:pt x="5561" y="995"/>
                    </a:cubicBezTo>
                    <a:cubicBezTo>
                      <a:pt x="4882" y="875"/>
                      <a:pt x="4203" y="733"/>
                      <a:pt x="3525" y="554"/>
                    </a:cubicBezTo>
                    <a:cubicBezTo>
                      <a:pt x="2929" y="387"/>
                      <a:pt x="2346" y="125"/>
                      <a:pt x="1727" y="30"/>
                    </a:cubicBezTo>
                    <a:cubicBezTo>
                      <a:pt x="1611" y="11"/>
                      <a:pt x="1494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6820987" y="7567485"/>
                <a:ext cx="168403" cy="168078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5182" extrusionOk="0">
                    <a:moveTo>
                      <a:pt x="1904" y="1"/>
                    </a:moveTo>
                    <a:cubicBezTo>
                      <a:pt x="1892" y="1"/>
                      <a:pt x="1880" y="4"/>
                      <a:pt x="1870" y="14"/>
                    </a:cubicBezTo>
                    <a:cubicBezTo>
                      <a:pt x="1846" y="38"/>
                      <a:pt x="1846" y="74"/>
                      <a:pt x="1858" y="98"/>
                    </a:cubicBezTo>
                    <a:cubicBezTo>
                      <a:pt x="2560" y="872"/>
                      <a:pt x="3430" y="1527"/>
                      <a:pt x="4370" y="1991"/>
                    </a:cubicBezTo>
                    <a:lnTo>
                      <a:pt x="4394" y="1991"/>
                    </a:lnTo>
                    <a:cubicBezTo>
                      <a:pt x="4418" y="1991"/>
                      <a:pt x="4442" y="1979"/>
                      <a:pt x="4453" y="1955"/>
                    </a:cubicBezTo>
                    <a:cubicBezTo>
                      <a:pt x="4465" y="1931"/>
                      <a:pt x="4453" y="1896"/>
                      <a:pt x="4430" y="1884"/>
                    </a:cubicBezTo>
                    <a:cubicBezTo>
                      <a:pt x="3501" y="1431"/>
                      <a:pt x="2644" y="788"/>
                      <a:pt x="1941" y="14"/>
                    </a:cubicBezTo>
                    <a:cubicBezTo>
                      <a:pt x="1934" y="8"/>
                      <a:pt x="1920" y="1"/>
                      <a:pt x="1904" y="1"/>
                    </a:cubicBezTo>
                    <a:close/>
                    <a:moveTo>
                      <a:pt x="5128" y="2570"/>
                    </a:moveTo>
                    <a:cubicBezTo>
                      <a:pt x="5121" y="2570"/>
                      <a:pt x="5114" y="2571"/>
                      <a:pt x="5108" y="2574"/>
                    </a:cubicBezTo>
                    <a:cubicBezTo>
                      <a:pt x="3787" y="2967"/>
                      <a:pt x="2787" y="4003"/>
                      <a:pt x="1906" y="4920"/>
                    </a:cubicBezTo>
                    <a:cubicBezTo>
                      <a:pt x="1894" y="4944"/>
                      <a:pt x="1894" y="4979"/>
                      <a:pt x="1906" y="5003"/>
                    </a:cubicBezTo>
                    <a:cubicBezTo>
                      <a:pt x="1917" y="5015"/>
                      <a:pt x="1941" y="5015"/>
                      <a:pt x="1953" y="5015"/>
                    </a:cubicBezTo>
                    <a:cubicBezTo>
                      <a:pt x="1965" y="5015"/>
                      <a:pt x="1977" y="5015"/>
                      <a:pt x="1989" y="5003"/>
                    </a:cubicBezTo>
                    <a:cubicBezTo>
                      <a:pt x="2858" y="4098"/>
                      <a:pt x="3846" y="3062"/>
                      <a:pt x="5144" y="2681"/>
                    </a:cubicBezTo>
                    <a:cubicBezTo>
                      <a:pt x="5168" y="2670"/>
                      <a:pt x="5192" y="2634"/>
                      <a:pt x="5180" y="2610"/>
                    </a:cubicBezTo>
                    <a:cubicBezTo>
                      <a:pt x="5171" y="2583"/>
                      <a:pt x="5148" y="2570"/>
                      <a:pt x="5128" y="2570"/>
                    </a:cubicBezTo>
                    <a:close/>
                    <a:moveTo>
                      <a:pt x="843" y="165"/>
                    </a:moveTo>
                    <a:cubicBezTo>
                      <a:pt x="836" y="165"/>
                      <a:pt x="828" y="166"/>
                      <a:pt x="822" y="169"/>
                    </a:cubicBezTo>
                    <a:cubicBezTo>
                      <a:pt x="798" y="193"/>
                      <a:pt x="786" y="229"/>
                      <a:pt x="798" y="253"/>
                    </a:cubicBezTo>
                    <a:cubicBezTo>
                      <a:pt x="1227" y="896"/>
                      <a:pt x="1715" y="1407"/>
                      <a:pt x="2239" y="1765"/>
                    </a:cubicBezTo>
                    <a:cubicBezTo>
                      <a:pt x="2715" y="2086"/>
                      <a:pt x="3227" y="2289"/>
                      <a:pt x="3751" y="2348"/>
                    </a:cubicBezTo>
                    <a:cubicBezTo>
                      <a:pt x="3322" y="2467"/>
                      <a:pt x="2918" y="2681"/>
                      <a:pt x="2513" y="2896"/>
                    </a:cubicBezTo>
                    <a:cubicBezTo>
                      <a:pt x="2310" y="3003"/>
                      <a:pt x="2120" y="3098"/>
                      <a:pt x="1941" y="3182"/>
                    </a:cubicBezTo>
                    <a:cubicBezTo>
                      <a:pt x="1203" y="3515"/>
                      <a:pt x="370" y="4336"/>
                      <a:pt x="12" y="5098"/>
                    </a:cubicBezTo>
                    <a:cubicBezTo>
                      <a:pt x="1" y="5134"/>
                      <a:pt x="1" y="5158"/>
                      <a:pt x="36" y="5182"/>
                    </a:cubicBezTo>
                    <a:lnTo>
                      <a:pt x="60" y="5182"/>
                    </a:lnTo>
                    <a:cubicBezTo>
                      <a:pt x="84" y="5182"/>
                      <a:pt x="96" y="5170"/>
                      <a:pt x="108" y="5146"/>
                    </a:cubicBezTo>
                    <a:cubicBezTo>
                      <a:pt x="465" y="4408"/>
                      <a:pt x="1274" y="3610"/>
                      <a:pt x="1989" y="3277"/>
                    </a:cubicBezTo>
                    <a:cubicBezTo>
                      <a:pt x="2179" y="3193"/>
                      <a:pt x="2358" y="3098"/>
                      <a:pt x="2560" y="2991"/>
                    </a:cubicBezTo>
                    <a:cubicBezTo>
                      <a:pt x="3108" y="2705"/>
                      <a:pt x="3680" y="2420"/>
                      <a:pt x="4239" y="2372"/>
                    </a:cubicBezTo>
                    <a:cubicBezTo>
                      <a:pt x="4275" y="2372"/>
                      <a:pt x="4287" y="2348"/>
                      <a:pt x="4287" y="2324"/>
                    </a:cubicBezTo>
                    <a:cubicBezTo>
                      <a:pt x="4287" y="2289"/>
                      <a:pt x="4263" y="2265"/>
                      <a:pt x="4227" y="2265"/>
                    </a:cubicBezTo>
                    <a:cubicBezTo>
                      <a:pt x="4195" y="2266"/>
                      <a:pt x="4163" y="2267"/>
                      <a:pt x="4130" y="2267"/>
                    </a:cubicBezTo>
                    <a:cubicBezTo>
                      <a:pt x="3516" y="2267"/>
                      <a:pt x="2876" y="2054"/>
                      <a:pt x="2310" y="1669"/>
                    </a:cubicBezTo>
                    <a:cubicBezTo>
                      <a:pt x="1786" y="1324"/>
                      <a:pt x="1310" y="824"/>
                      <a:pt x="893" y="193"/>
                    </a:cubicBezTo>
                    <a:cubicBezTo>
                      <a:pt x="885" y="176"/>
                      <a:pt x="863" y="165"/>
                      <a:pt x="843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6826404" y="7374526"/>
                <a:ext cx="313971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5438" extrusionOk="0">
                    <a:moveTo>
                      <a:pt x="2913" y="1"/>
                    </a:moveTo>
                    <a:cubicBezTo>
                      <a:pt x="2904" y="1"/>
                      <a:pt x="2893" y="4"/>
                      <a:pt x="2882" y="10"/>
                    </a:cubicBezTo>
                    <a:cubicBezTo>
                      <a:pt x="2870" y="22"/>
                      <a:pt x="2858" y="22"/>
                      <a:pt x="2846" y="34"/>
                    </a:cubicBezTo>
                    <a:cubicBezTo>
                      <a:pt x="2774" y="34"/>
                      <a:pt x="2703" y="82"/>
                      <a:pt x="2643" y="129"/>
                    </a:cubicBezTo>
                    <a:cubicBezTo>
                      <a:pt x="2560" y="201"/>
                      <a:pt x="2477" y="272"/>
                      <a:pt x="2405" y="356"/>
                    </a:cubicBezTo>
                    <a:cubicBezTo>
                      <a:pt x="2262" y="522"/>
                      <a:pt x="2131" y="713"/>
                      <a:pt x="2048" y="915"/>
                    </a:cubicBezTo>
                    <a:cubicBezTo>
                      <a:pt x="1989" y="1046"/>
                      <a:pt x="1929" y="1189"/>
                      <a:pt x="1893" y="1344"/>
                    </a:cubicBezTo>
                    <a:cubicBezTo>
                      <a:pt x="1762" y="1641"/>
                      <a:pt x="1715" y="1987"/>
                      <a:pt x="1774" y="2296"/>
                    </a:cubicBezTo>
                    <a:cubicBezTo>
                      <a:pt x="1810" y="2475"/>
                      <a:pt x="1893" y="2630"/>
                      <a:pt x="1989" y="2773"/>
                    </a:cubicBezTo>
                    <a:cubicBezTo>
                      <a:pt x="1810" y="2689"/>
                      <a:pt x="1631" y="2630"/>
                      <a:pt x="1441" y="2570"/>
                    </a:cubicBezTo>
                    <a:cubicBezTo>
                      <a:pt x="1260" y="2515"/>
                      <a:pt x="1068" y="2465"/>
                      <a:pt x="884" y="2465"/>
                    </a:cubicBezTo>
                    <a:cubicBezTo>
                      <a:pt x="789" y="2465"/>
                      <a:pt x="696" y="2478"/>
                      <a:pt x="607" y="2511"/>
                    </a:cubicBezTo>
                    <a:cubicBezTo>
                      <a:pt x="0" y="2749"/>
                      <a:pt x="143" y="3499"/>
                      <a:pt x="417" y="3927"/>
                    </a:cubicBezTo>
                    <a:cubicBezTo>
                      <a:pt x="810" y="4488"/>
                      <a:pt x="1404" y="4755"/>
                      <a:pt x="2007" y="4755"/>
                    </a:cubicBezTo>
                    <a:cubicBezTo>
                      <a:pt x="2390" y="4755"/>
                      <a:pt x="2777" y="4648"/>
                      <a:pt x="3120" y="4439"/>
                    </a:cubicBezTo>
                    <a:lnTo>
                      <a:pt x="3120" y="4439"/>
                    </a:lnTo>
                    <a:cubicBezTo>
                      <a:pt x="2917" y="4868"/>
                      <a:pt x="2810" y="5332"/>
                      <a:pt x="3191" y="5725"/>
                    </a:cubicBezTo>
                    <a:cubicBezTo>
                      <a:pt x="3341" y="5882"/>
                      <a:pt x="3502" y="5945"/>
                      <a:pt x="3665" y="5945"/>
                    </a:cubicBezTo>
                    <a:cubicBezTo>
                      <a:pt x="4055" y="5945"/>
                      <a:pt x="4451" y="5579"/>
                      <a:pt x="4703" y="5285"/>
                    </a:cubicBezTo>
                    <a:cubicBezTo>
                      <a:pt x="4953" y="4999"/>
                      <a:pt x="5156" y="4689"/>
                      <a:pt x="5382" y="4392"/>
                    </a:cubicBezTo>
                    <a:cubicBezTo>
                      <a:pt x="5632" y="4070"/>
                      <a:pt x="5918" y="3689"/>
                      <a:pt x="6311" y="3582"/>
                    </a:cubicBezTo>
                    <a:cubicBezTo>
                      <a:pt x="6381" y="3562"/>
                      <a:pt x="6452" y="3552"/>
                      <a:pt x="6522" y="3552"/>
                    </a:cubicBezTo>
                    <a:cubicBezTo>
                      <a:pt x="6822" y="3552"/>
                      <a:pt x="7111" y="3727"/>
                      <a:pt x="7275" y="3987"/>
                    </a:cubicBezTo>
                    <a:cubicBezTo>
                      <a:pt x="7489" y="4344"/>
                      <a:pt x="7370" y="4666"/>
                      <a:pt x="7323" y="5023"/>
                    </a:cubicBezTo>
                    <a:cubicBezTo>
                      <a:pt x="7215" y="5154"/>
                      <a:pt x="7096" y="5273"/>
                      <a:pt x="6965" y="5356"/>
                    </a:cubicBezTo>
                    <a:cubicBezTo>
                      <a:pt x="6608" y="5606"/>
                      <a:pt x="6156" y="5725"/>
                      <a:pt x="5834" y="6035"/>
                    </a:cubicBezTo>
                    <a:cubicBezTo>
                      <a:pt x="5549" y="6309"/>
                      <a:pt x="5418" y="6725"/>
                      <a:pt x="5489" y="7118"/>
                    </a:cubicBezTo>
                    <a:cubicBezTo>
                      <a:pt x="5549" y="7380"/>
                      <a:pt x="5727" y="7702"/>
                      <a:pt x="5989" y="7773"/>
                    </a:cubicBezTo>
                    <a:cubicBezTo>
                      <a:pt x="5812" y="7941"/>
                      <a:pt x="5609" y="8076"/>
                      <a:pt x="5375" y="8076"/>
                    </a:cubicBezTo>
                    <a:cubicBezTo>
                      <a:pt x="5294" y="8076"/>
                      <a:pt x="5209" y="8060"/>
                      <a:pt x="5120" y="8023"/>
                    </a:cubicBezTo>
                    <a:cubicBezTo>
                      <a:pt x="5111" y="8021"/>
                      <a:pt x="5102" y="8019"/>
                      <a:pt x="5094" y="8019"/>
                    </a:cubicBezTo>
                    <a:cubicBezTo>
                      <a:pt x="5027" y="8019"/>
                      <a:pt x="4993" y="8101"/>
                      <a:pt x="5025" y="8154"/>
                    </a:cubicBezTo>
                    <a:cubicBezTo>
                      <a:pt x="4989" y="8214"/>
                      <a:pt x="4977" y="8309"/>
                      <a:pt x="5048" y="8380"/>
                    </a:cubicBezTo>
                    <a:cubicBezTo>
                      <a:pt x="5130" y="8482"/>
                      <a:pt x="5263" y="8540"/>
                      <a:pt x="5397" y="8540"/>
                    </a:cubicBezTo>
                    <a:cubicBezTo>
                      <a:pt x="5420" y="8540"/>
                      <a:pt x="5443" y="8539"/>
                      <a:pt x="5465" y="8535"/>
                    </a:cubicBezTo>
                    <a:cubicBezTo>
                      <a:pt x="5537" y="8547"/>
                      <a:pt x="5611" y="8553"/>
                      <a:pt x="5688" y="8553"/>
                    </a:cubicBezTo>
                    <a:cubicBezTo>
                      <a:pt x="5766" y="8553"/>
                      <a:pt x="5846" y="8547"/>
                      <a:pt x="5930" y="8535"/>
                    </a:cubicBezTo>
                    <a:cubicBezTo>
                      <a:pt x="6001" y="8547"/>
                      <a:pt x="6084" y="8547"/>
                      <a:pt x="6168" y="8547"/>
                    </a:cubicBezTo>
                    <a:cubicBezTo>
                      <a:pt x="5989" y="8773"/>
                      <a:pt x="5918" y="9095"/>
                      <a:pt x="5965" y="9392"/>
                    </a:cubicBezTo>
                    <a:cubicBezTo>
                      <a:pt x="6013" y="9750"/>
                      <a:pt x="6215" y="10047"/>
                      <a:pt x="6441" y="10333"/>
                    </a:cubicBezTo>
                    <a:cubicBezTo>
                      <a:pt x="6727" y="10714"/>
                      <a:pt x="6906" y="11071"/>
                      <a:pt x="6882" y="11559"/>
                    </a:cubicBezTo>
                    <a:cubicBezTo>
                      <a:pt x="6834" y="12345"/>
                      <a:pt x="6275" y="13095"/>
                      <a:pt x="5525" y="13310"/>
                    </a:cubicBezTo>
                    <a:cubicBezTo>
                      <a:pt x="5400" y="13345"/>
                      <a:pt x="5275" y="13362"/>
                      <a:pt x="5152" y="13362"/>
                    </a:cubicBezTo>
                    <a:cubicBezTo>
                      <a:pt x="4818" y="13362"/>
                      <a:pt x="4500" y="13235"/>
                      <a:pt x="4239" y="13000"/>
                    </a:cubicBezTo>
                    <a:cubicBezTo>
                      <a:pt x="4084" y="12857"/>
                      <a:pt x="3953" y="12690"/>
                      <a:pt x="3846" y="12512"/>
                    </a:cubicBezTo>
                    <a:cubicBezTo>
                      <a:pt x="3774" y="12381"/>
                      <a:pt x="3727" y="12250"/>
                      <a:pt x="3644" y="12131"/>
                    </a:cubicBezTo>
                    <a:cubicBezTo>
                      <a:pt x="3644" y="12119"/>
                      <a:pt x="3644" y="12107"/>
                      <a:pt x="3644" y="12095"/>
                    </a:cubicBezTo>
                    <a:cubicBezTo>
                      <a:pt x="3644" y="12043"/>
                      <a:pt x="3610" y="12019"/>
                      <a:pt x="3574" y="12019"/>
                    </a:cubicBezTo>
                    <a:cubicBezTo>
                      <a:pt x="3536" y="12019"/>
                      <a:pt x="3495" y="12046"/>
                      <a:pt x="3489" y="12095"/>
                    </a:cubicBezTo>
                    <a:cubicBezTo>
                      <a:pt x="3405" y="12667"/>
                      <a:pt x="3465" y="13274"/>
                      <a:pt x="3834" y="13750"/>
                    </a:cubicBezTo>
                    <a:cubicBezTo>
                      <a:pt x="4094" y="14089"/>
                      <a:pt x="4483" y="14300"/>
                      <a:pt x="4899" y="14300"/>
                    </a:cubicBezTo>
                    <a:cubicBezTo>
                      <a:pt x="4921" y="14300"/>
                      <a:pt x="4943" y="14299"/>
                      <a:pt x="4965" y="14298"/>
                    </a:cubicBezTo>
                    <a:cubicBezTo>
                      <a:pt x="5001" y="14607"/>
                      <a:pt x="5275" y="14881"/>
                      <a:pt x="5501" y="15072"/>
                    </a:cubicBezTo>
                    <a:cubicBezTo>
                      <a:pt x="5743" y="15282"/>
                      <a:pt x="6032" y="15437"/>
                      <a:pt x="6351" y="15437"/>
                    </a:cubicBezTo>
                    <a:cubicBezTo>
                      <a:pt x="6392" y="15437"/>
                      <a:pt x="6435" y="15434"/>
                      <a:pt x="6477" y="15429"/>
                    </a:cubicBezTo>
                    <a:cubicBezTo>
                      <a:pt x="7168" y="15346"/>
                      <a:pt x="7537" y="14726"/>
                      <a:pt x="7501" y="14095"/>
                    </a:cubicBezTo>
                    <a:lnTo>
                      <a:pt x="7501" y="14095"/>
                    </a:lnTo>
                    <a:cubicBezTo>
                      <a:pt x="7678" y="14198"/>
                      <a:pt x="7877" y="14247"/>
                      <a:pt x="8078" y="14247"/>
                    </a:cubicBezTo>
                    <a:cubicBezTo>
                      <a:pt x="8457" y="14247"/>
                      <a:pt x="8844" y="14073"/>
                      <a:pt x="9108" y="13762"/>
                    </a:cubicBezTo>
                    <a:cubicBezTo>
                      <a:pt x="9347" y="13464"/>
                      <a:pt x="9513" y="13048"/>
                      <a:pt x="9370" y="12679"/>
                    </a:cubicBezTo>
                    <a:cubicBezTo>
                      <a:pt x="9263" y="12405"/>
                      <a:pt x="9037" y="12190"/>
                      <a:pt x="8787" y="12012"/>
                    </a:cubicBezTo>
                    <a:cubicBezTo>
                      <a:pt x="9299" y="11809"/>
                      <a:pt x="9680" y="11309"/>
                      <a:pt x="9656" y="10726"/>
                    </a:cubicBezTo>
                    <a:cubicBezTo>
                      <a:pt x="9625" y="10084"/>
                      <a:pt x="9127" y="9832"/>
                      <a:pt x="8584" y="9832"/>
                    </a:cubicBezTo>
                    <a:cubicBezTo>
                      <a:pt x="8513" y="9832"/>
                      <a:pt x="8442" y="9837"/>
                      <a:pt x="8370" y="9845"/>
                    </a:cubicBezTo>
                    <a:cubicBezTo>
                      <a:pt x="8394" y="9595"/>
                      <a:pt x="8192" y="9321"/>
                      <a:pt x="7965" y="9178"/>
                    </a:cubicBezTo>
                    <a:cubicBezTo>
                      <a:pt x="7769" y="9050"/>
                      <a:pt x="7556" y="9020"/>
                      <a:pt x="7334" y="9020"/>
                    </a:cubicBezTo>
                    <a:cubicBezTo>
                      <a:pt x="7287" y="9020"/>
                      <a:pt x="7239" y="9021"/>
                      <a:pt x="7192" y="9023"/>
                    </a:cubicBezTo>
                    <a:cubicBezTo>
                      <a:pt x="7171" y="9024"/>
                      <a:pt x="7151" y="9024"/>
                      <a:pt x="7131" y="9024"/>
                    </a:cubicBezTo>
                    <a:cubicBezTo>
                      <a:pt x="6766" y="9024"/>
                      <a:pt x="6378" y="8919"/>
                      <a:pt x="6513" y="8535"/>
                    </a:cubicBezTo>
                    <a:cubicBezTo>
                      <a:pt x="6703" y="8523"/>
                      <a:pt x="6906" y="8488"/>
                      <a:pt x="7084" y="8464"/>
                    </a:cubicBezTo>
                    <a:cubicBezTo>
                      <a:pt x="7620" y="8369"/>
                      <a:pt x="8180" y="8154"/>
                      <a:pt x="8430" y="7630"/>
                    </a:cubicBezTo>
                    <a:cubicBezTo>
                      <a:pt x="8525" y="7416"/>
                      <a:pt x="8561" y="7166"/>
                      <a:pt x="8466" y="6952"/>
                    </a:cubicBezTo>
                    <a:cubicBezTo>
                      <a:pt x="8370" y="6714"/>
                      <a:pt x="8156" y="6618"/>
                      <a:pt x="7906" y="6583"/>
                    </a:cubicBezTo>
                    <a:cubicBezTo>
                      <a:pt x="7854" y="6577"/>
                      <a:pt x="7802" y="6574"/>
                      <a:pt x="7751" y="6574"/>
                    </a:cubicBezTo>
                    <a:cubicBezTo>
                      <a:pt x="7262" y="6574"/>
                      <a:pt x="6812" y="6825"/>
                      <a:pt x="6489" y="7202"/>
                    </a:cubicBezTo>
                    <a:cubicBezTo>
                      <a:pt x="6382" y="7309"/>
                      <a:pt x="6275" y="7452"/>
                      <a:pt x="6168" y="7595"/>
                    </a:cubicBezTo>
                    <a:cubicBezTo>
                      <a:pt x="5977" y="7440"/>
                      <a:pt x="5810" y="7309"/>
                      <a:pt x="5763" y="7035"/>
                    </a:cubicBezTo>
                    <a:cubicBezTo>
                      <a:pt x="5715" y="6749"/>
                      <a:pt x="5810" y="6464"/>
                      <a:pt x="6013" y="6249"/>
                    </a:cubicBezTo>
                    <a:cubicBezTo>
                      <a:pt x="6346" y="5916"/>
                      <a:pt x="6846" y="5809"/>
                      <a:pt x="7227" y="5511"/>
                    </a:cubicBezTo>
                    <a:cubicBezTo>
                      <a:pt x="7823" y="5047"/>
                      <a:pt x="8156" y="4249"/>
                      <a:pt x="8013" y="3487"/>
                    </a:cubicBezTo>
                    <a:cubicBezTo>
                      <a:pt x="7858" y="2725"/>
                      <a:pt x="7323" y="2058"/>
                      <a:pt x="6620" y="1737"/>
                    </a:cubicBezTo>
                    <a:cubicBezTo>
                      <a:pt x="6246" y="1566"/>
                      <a:pt x="5866" y="1493"/>
                      <a:pt x="5488" y="1493"/>
                    </a:cubicBezTo>
                    <a:cubicBezTo>
                      <a:pt x="5023" y="1493"/>
                      <a:pt x="4560" y="1602"/>
                      <a:pt x="4108" y="1772"/>
                    </a:cubicBezTo>
                    <a:cubicBezTo>
                      <a:pt x="3918" y="1841"/>
                      <a:pt x="3710" y="1917"/>
                      <a:pt x="3505" y="1917"/>
                    </a:cubicBezTo>
                    <a:cubicBezTo>
                      <a:pt x="3427" y="1917"/>
                      <a:pt x="3350" y="1906"/>
                      <a:pt x="3274" y="1880"/>
                    </a:cubicBezTo>
                    <a:cubicBezTo>
                      <a:pt x="3048" y="1796"/>
                      <a:pt x="2917" y="1582"/>
                      <a:pt x="2834" y="1368"/>
                    </a:cubicBezTo>
                    <a:cubicBezTo>
                      <a:pt x="2703" y="963"/>
                      <a:pt x="2667" y="439"/>
                      <a:pt x="2941" y="94"/>
                    </a:cubicBezTo>
                    <a:cubicBezTo>
                      <a:pt x="2980" y="55"/>
                      <a:pt x="2956" y="1"/>
                      <a:pt x="2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68426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1968" y="1"/>
                    </a:moveTo>
                    <a:cubicBezTo>
                      <a:pt x="1947" y="1"/>
                      <a:pt x="1926" y="12"/>
                      <a:pt x="1917" y="29"/>
                    </a:cubicBezTo>
                    <a:cubicBezTo>
                      <a:pt x="1643" y="505"/>
                      <a:pt x="1643" y="1124"/>
                      <a:pt x="1905" y="1601"/>
                    </a:cubicBezTo>
                    <a:cubicBezTo>
                      <a:pt x="2084" y="1922"/>
                      <a:pt x="2370" y="2172"/>
                      <a:pt x="2715" y="2315"/>
                    </a:cubicBezTo>
                    <a:cubicBezTo>
                      <a:pt x="2560" y="2375"/>
                      <a:pt x="2417" y="2446"/>
                      <a:pt x="2274" y="2517"/>
                    </a:cubicBezTo>
                    <a:cubicBezTo>
                      <a:pt x="2227" y="2541"/>
                      <a:pt x="2191" y="2565"/>
                      <a:pt x="2143" y="2589"/>
                    </a:cubicBezTo>
                    <a:cubicBezTo>
                      <a:pt x="1762" y="2779"/>
                      <a:pt x="1417" y="2875"/>
                      <a:pt x="1084" y="2887"/>
                    </a:cubicBezTo>
                    <a:cubicBezTo>
                      <a:pt x="691" y="2887"/>
                      <a:pt x="334" y="2756"/>
                      <a:pt x="96" y="2506"/>
                    </a:cubicBezTo>
                    <a:cubicBezTo>
                      <a:pt x="84" y="2500"/>
                      <a:pt x="69" y="2497"/>
                      <a:pt x="54" y="2497"/>
                    </a:cubicBezTo>
                    <a:cubicBezTo>
                      <a:pt x="39" y="2497"/>
                      <a:pt x="24" y="2500"/>
                      <a:pt x="12" y="2506"/>
                    </a:cubicBezTo>
                    <a:cubicBezTo>
                      <a:pt x="0" y="2529"/>
                      <a:pt x="0" y="2565"/>
                      <a:pt x="12" y="2589"/>
                    </a:cubicBezTo>
                    <a:cubicBezTo>
                      <a:pt x="262" y="2851"/>
                      <a:pt x="643" y="2994"/>
                      <a:pt x="1060" y="2994"/>
                    </a:cubicBezTo>
                    <a:lnTo>
                      <a:pt x="1084" y="2994"/>
                    </a:lnTo>
                    <a:cubicBezTo>
                      <a:pt x="1429" y="2994"/>
                      <a:pt x="1798" y="2887"/>
                      <a:pt x="2191" y="2684"/>
                    </a:cubicBezTo>
                    <a:cubicBezTo>
                      <a:pt x="2239" y="2660"/>
                      <a:pt x="2286" y="2648"/>
                      <a:pt x="2322" y="2613"/>
                    </a:cubicBezTo>
                    <a:cubicBezTo>
                      <a:pt x="2512" y="2517"/>
                      <a:pt x="2703" y="2422"/>
                      <a:pt x="2905" y="2386"/>
                    </a:cubicBezTo>
                    <a:cubicBezTo>
                      <a:pt x="3013" y="2422"/>
                      <a:pt x="3120" y="2434"/>
                      <a:pt x="3227" y="2446"/>
                    </a:cubicBezTo>
                    <a:cubicBezTo>
                      <a:pt x="3268" y="2449"/>
                      <a:pt x="3310" y="2451"/>
                      <a:pt x="3351" y="2451"/>
                    </a:cubicBezTo>
                    <a:cubicBezTo>
                      <a:pt x="3619" y="2451"/>
                      <a:pt x="3886" y="2389"/>
                      <a:pt x="4144" y="2327"/>
                    </a:cubicBezTo>
                    <a:cubicBezTo>
                      <a:pt x="4298" y="2291"/>
                      <a:pt x="4465" y="2255"/>
                      <a:pt x="4620" y="2232"/>
                    </a:cubicBezTo>
                    <a:cubicBezTo>
                      <a:pt x="4668" y="2232"/>
                      <a:pt x="4715" y="2220"/>
                      <a:pt x="4763" y="2220"/>
                    </a:cubicBezTo>
                    <a:cubicBezTo>
                      <a:pt x="4656" y="2291"/>
                      <a:pt x="4560" y="2386"/>
                      <a:pt x="4489" y="2458"/>
                    </a:cubicBezTo>
                    <a:cubicBezTo>
                      <a:pt x="4322" y="2636"/>
                      <a:pt x="4167" y="2827"/>
                      <a:pt x="4025" y="3017"/>
                    </a:cubicBezTo>
                    <a:cubicBezTo>
                      <a:pt x="3965" y="3113"/>
                      <a:pt x="3906" y="3196"/>
                      <a:pt x="3846" y="3291"/>
                    </a:cubicBezTo>
                    <a:cubicBezTo>
                      <a:pt x="3739" y="3446"/>
                      <a:pt x="3620" y="3613"/>
                      <a:pt x="3501" y="3768"/>
                    </a:cubicBezTo>
                    <a:cubicBezTo>
                      <a:pt x="3274" y="4030"/>
                      <a:pt x="3036" y="4208"/>
                      <a:pt x="2798" y="4291"/>
                    </a:cubicBezTo>
                    <a:cubicBezTo>
                      <a:pt x="2763" y="4291"/>
                      <a:pt x="2751" y="4327"/>
                      <a:pt x="2763" y="4363"/>
                    </a:cubicBezTo>
                    <a:cubicBezTo>
                      <a:pt x="2763" y="4387"/>
                      <a:pt x="2786" y="4399"/>
                      <a:pt x="2810" y="4399"/>
                    </a:cubicBezTo>
                    <a:lnTo>
                      <a:pt x="2834" y="4399"/>
                    </a:lnTo>
                    <a:cubicBezTo>
                      <a:pt x="3096" y="4303"/>
                      <a:pt x="3346" y="4125"/>
                      <a:pt x="3584" y="3839"/>
                    </a:cubicBezTo>
                    <a:cubicBezTo>
                      <a:pt x="3715" y="3684"/>
                      <a:pt x="3834" y="3518"/>
                      <a:pt x="3941" y="3351"/>
                    </a:cubicBezTo>
                    <a:cubicBezTo>
                      <a:pt x="4001" y="3256"/>
                      <a:pt x="4060" y="3172"/>
                      <a:pt x="4120" y="3089"/>
                    </a:cubicBezTo>
                    <a:cubicBezTo>
                      <a:pt x="4251" y="2887"/>
                      <a:pt x="4406" y="2708"/>
                      <a:pt x="4572" y="2541"/>
                    </a:cubicBezTo>
                    <a:cubicBezTo>
                      <a:pt x="4706" y="2385"/>
                      <a:pt x="4883" y="2218"/>
                      <a:pt x="5091" y="2218"/>
                    </a:cubicBezTo>
                    <a:cubicBezTo>
                      <a:pt x="5104" y="2218"/>
                      <a:pt x="5118" y="2218"/>
                      <a:pt x="5132" y="2220"/>
                    </a:cubicBezTo>
                    <a:cubicBezTo>
                      <a:pt x="5156" y="2220"/>
                      <a:pt x="5168" y="2220"/>
                      <a:pt x="5179" y="2208"/>
                    </a:cubicBezTo>
                    <a:cubicBezTo>
                      <a:pt x="5370" y="2208"/>
                      <a:pt x="5572" y="2244"/>
                      <a:pt x="5763" y="2291"/>
                    </a:cubicBezTo>
                    <a:cubicBezTo>
                      <a:pt x="6168" y="2386"/>
                      <a:pt x="6465" y="2565"/>
                      <a:pt x="6644" y="2815"/>
                    </a:cubicBezTo>
                    <a:cubicBezTo>
                      <a:pt x="6858" y="3113"/>
                      <a:pt x="6882" y="3518"/>
                      <a:pt x="6870" y="3803"/>
                    </a:cubicBezTo>
                    <a:cubicBezTo>
                      <a:pt x="6870" y="3994"/>
                      <a:pt x="6858" y="4196"/>
                      <a:pt x="6775" y="4387"/>
                    </a:cubicBezTo>
                    <a:cubicBezTo>
                      <a:pt x="6692" y="4565"/>
                      <a:pt x="6525" y="4696"/>
                      <a:pt x="6358" y="4720"/>
                    </a:cubicBezTo>
                    <a:cubicBezTo>
                      <a:pt x="6334" y="4732"/>
                      <a:pt x="6311" y="4756"/>
                      <a:pt x="6311" y="4780"/>
                    </a:cubicBezTo>
                    <a:cubicBezTo>
                      <a:pt x="6322" y="4815"/>
                      <a:pt x="6346" y="4839"/>
                      <a:pt x="6370" y="4839"/>
                    </a:cubicBezTo>
                    <a:cubicBezTo>
                      <a:pt x="6584" y="4803"/>
                      <a:pt x="6775" y="4649"/>
                      <a:pt x="6870" y="4434"/>
                    </a:cubicBezTo>
                    <a:cubicBezTo>
                      <a:pt x="6965" y="4232"/>
                      <a:pt x="6977" y="4018"/>
                      <a:pt x="6989" y="3803"/>
                    </a:cubicBezTo>
                    <a:cubicBezTo>
                      <a:pt x="6989" y="3518"/>
                      <a:pt x="6965" y="3077"/>
                      <a:pt x="6727" y="2744"/>
                    </a:cubicBezTo>
                    <a:cubicBezTo>
                      <a:pt x="6537" y="2482"/>
                      <a:pt x="6227" y="2291"/>
                      <a:pt x="5787" y="2184"/>
                    </a:cubicBezTo>
                    <a:cubicBezTo>
                      <a:pt x="5538" y="2124"/>
                      <a:pt x="5284" y="2092"/>
                      <a:pt x="5032" y="2092"/>
                    </a:cubicBezTo>
                    <a:cubicBezTo>
                      <a:pt x="4886" y="2092"/>
                      <a:pt x="4740" y="2103"/>
                      <a:pt x="4596" y="2125"/>
                    </a:cubicBezTo>
                    <a:cubicBezTo>
                      <a:pt x="4441" y="2148"/>
                      <a:pt x="4275" y="2184"/>
                      <a:pt x="4120" y="2220"/>
                    </a:cubicBezTo>
                    <a:cubicBezTo>
                      <a:pt x="3859" y="2285"/>
                      <a:pt x="3578" y="2340"/>
                      <a:pt x="3304" y="2340"/>
                    </a:cubicBezTo>
                    <a:cubicBezTo>
                      <a:pt x="3278" y="2340"/>
                      <a:pt x="3253" y="2340"/>
                      <a:pt x="3227" y="2339"/>
                    </a:cubicBezTo>
                    <a:cubicBezTo>
                      <a:pt x="3167" y="2327"/>
                      <a:pt x="3096" y="2327"/>
                      <a:pt x="3024" y="2303"/>
                    </a:cubicBezTo>
                    <a:cubicBezTo>
                      <a:pt x="3024" y="2279"/>
                      <a:pt x="3001" y="2267"/>
                      <a:pt x="2977" y="2267"/>
                    </a:cubicBezTo>
                    <a:cubicBezTo>
                      <a:pt x="2953" y="2267"/>
                      <a:pt x="2929" y="2279"/>
                      <a:pt x="2917" y="2279"/>
                    </a:cubicBezTo>
                    <a:cubicBezTo>
                      <a:pt x="2536" y="2160"/>
                      <a:pt x="2191" y="1898"/>
                      <a:pt x="2001" y="1541"/>
                    </a:cubicBezTo>
                    <a:cubicBezTo>
                      <a:pt x="1762" y="1101"/>
                      <a:pt x="1762" y="529"/>
                      <a:pt x="2012" y="77"/>
                    </a:cubicBezTo>
                    <a:cubicBezTo>
                      <a:pt x="2024" y="53"/>
                      <a:pt x="2012" y="17"/>
                      <a:pt x="1989" y="5"/>
                    </a:cubicBezTo>
                    <a:cubicBezTo>
                      <a:pt x="1982" y="2"/>
                      <a:pt x="1975" y="1"/>
                      <a:pt x="1968" y="1"/>
                    </a:cubicBezTo>
                    <a:close/>
                    <a:moveTo>
                      <a:pt x="5744" y="6945"/>
                    </a:moveTo>
                    <a:cubicBezTo>
                      <a:pt x="5727" y="6945"/>
                      <a:pt x="5711" y="6956"/>
                      <a:pt x="5703" y="6970"/>
                    </a:cubicBezTo>
                    <a:cubicBezTo>
                      <a:pt x="5584" y="7125"/>
                      <a:pt x="5418" y="7244"/>
                      <a:pt x="5227" y="7304"/>
                    </a:cubicBezTo>
                    <a:cubicBezTo>
                      <a:pt x="5191" y="7316"/>
                      <a:pt x="5179" y="7351"/>
                      <a:pt x="5191" y="7375"/>
                    </a:cubicBezTo>
                    <a:cubicBezTo>
                      <a:pt x="5191" y="7395"/>
                      <a:pt x="5207" y="7414"/>
                      <a:pt x="5226" y="7414"/>
                    </a:cubicBezTo>
                    <a:cubicBezTo>
                      <a:pt x="5230" y="7414"/>
                      <a:pt x="5235" y="7413"/>
                      <a:pt x="5239" y="7411"/>
                    </a:cubicBezTo>
                    <a:lnTo>
                      <a:pt x="5263" y="7411"/>
                    </a:lnTo>
                    <a:cubicBezTo>
                      <a:pt x="5465" y="7351"/>
                      <a:pt x="5656" y="7208"/>
                      <a:pt x="5787" y="7030"/>
                    </a:cubicBezTo>
                    <a:cubicBezTo>
                      <a:pt x="5811" y="7006"/>
                      <a:pt x="5799" y="6970"/>
                      <a:pt x="5775" y="6958"/>
                    </a:cubicBezTo>
                    <a:cubicBezTo>
                      <a:pt x="5766" y="6949"/>
                      <a:pt x="5755" y="6945"/>
                      <a:pt x="5744" y="6945"/>
                    </a:cubicBezTo>
                    <a:close/>
                    <a:moveTo>
                      <a:pt x="6549" y="7804"/>
                    </a:moveTo>
                    <a:cubicBezTo>
                      <a:pt x="6215" y="7899"/>
                      <a:pt x="5870" y="7947"/>
                      <a:pt x="5513" y="7947"/>
                    </a:cubicBezTo>
                    <a:cubicBezTo>
                      <a:pt x="5489" y="7947"/>
                      <a:pt x="5465" y="7970"/>
                      <a:pt x="5465" y="8006"/>
                    </a:cubicBezTo>
                    <a:cubicBezTo>
                      <a:pt x="5465" y="8042"/>
                      <a:pt x="5489" y="8066"/>
                      <a:pt x="5525" y="8066"/>
                    </a:cubicBezTo>
                    <a:cubicBezTo>
                      <a:pt x="5632" y="8054"/>
                      <a:pt x="5739" y="8054"/>
                      <a:pt x="5846" y="8042"/>
                    </a:cubicBezTo>
                    <a:lnTo>
                      <a:pt x="5846" y="8042"/>
                    </a:lnTo>
                    <a:cubicBezTo>
                      <a:pt x="5739" y="8268"/>
                      <a:pt x="5811" y="8471"/>
                      <a:pt x="5894" y="8649"/>
                    </a:cubicBezTo>
                    <a:cubicBezTo>
                      <a:pt x="5894" y="8673"/>
                      <a:pt x="5906" y="8685"/>
                      <a:pt x="5918" y="8697"/>
                    </a:cubicBezTo>
                    <a:cubicBezTo>
                      <a:pt x="5930" y="8721"/>
                      <a:pt x="5941" y="8744"/>
                      <a:pt x="5953" y="8756"/>
                    </a:cubicBezTo>
                    <a:cubicBezTo>
                      <a:pt x="6013" y="8875"/>
                      <a:pt x="6096" y="8994"/>
                      <a:pt x="6180" y="9102"/>
                    </a:cubicBezTo>
                    <a:cubicBezTo>
                      <a:pt x="6180" y="9125"/>
                      <a:pt x="6192" y="9137"/>
                      <a:pt x="6203" y="9149"/>
                    </a:cubicBezTo>
                    <a:lnTo>
                      <a:pt x="6227" y="9161"/>
                    </a:lnTo>
                    <a:cubicBezTo>
                      <a:pt x="6239" y="9173"/>
                      <a:pt x="6251" y="9197"/>
                      <a:pt x="6263" y="9209"/>
                    </a:cubicBezTo>
                    <a:cubicBezTo>
                      <a:pt x="6322" y="9292"/>
                      <a:pt x="6382" y="9364"/>
                      <a:pt x="6430" y="9435"/>
                    </a:cubicBezTo>
                    <a:cubicBezTo>
                      <a:pt x="6870" y="10054"/>
                      <a:pt x="7037" y="10876"/>
                      <a:pt x="6894" y="11626"/>
                    </a:cubicBezTo>
                    <a:cubicBezTo>
                      <a:pt x="6846" y="11911"/>
                      <a:pt x="6703" y="12328"/>
                      <a:pt x="6394" y="12614"/>
                    </a:cubicBezTo>
                    <a:cubicBezTo>
                      <a:pt x="6168" y="12816"/>
                      <a:pt x="5870" y="12923"/>
                      <a:pt x="5632" y="12995"/>
                    </a:cubicBezTo>
                    <a:cubicBezTo>
                      <a:pt x="5286" y="13098"/>
                      <a:pt x="4957" y="13151"/>
                      <a:pt x="4659" y="13151"/>
                    </a:cubicBezTo>
                    <a:cubicBezTo>
                      <a:pt x="4475" y="13151"/>
                      <a:pt x="4302" y="13131"/>
                      <a:pt x="4144" y="13090"/>
                    </a:cubicBezTo>
                    <a:cubicBezTo>
                      <a:pt x="3632" y="12947"/>
                      <a:pt x="3215" y="12578"/>
                      <a:pt x="3096" y="12138"/>
                    </a:cubicBezTo>
                    <a:cubicBezTo>
                      <a:pt x="3084" y="12102"/>
                      <a:pt x="3060" y="12090"/>
                      <a:pt x="3024" y="12090"/>
                    </a:cubicBezTo>
                    <a:cubicBezTo>
                      <a:pt x="3001" y="12102"/>
                      <a:pt x="2977" y="12138"/>
                      <a:pt x="2989" y="12161"/>
                    </a:cubicBezTo>
                    <a:cubicBezTo>
                      <a:pt x="3120" y="12650"/>
                      <a:pt x="3560" y="13054"/>
                      <a:pt x="4120" y="13197"/>
                    </a:cubicBezTo>
                    <a:cubicBezTo>
                      <a:pt x="4287" y="13245"/>
                      <a:pt x="4477" y="13269"/>
                      <a:pt x="4679" y="13269"/>
                    </a:cubicBezTo>
                    <a:cubicBezTo>
                      <a:pt x="4977" y="13269"/>
                      <a:pt x="5310" y="13209"/>
                      <a:pt x="5668" y="13102"/>
                    </a:cubicBezTo>
                    <a:cubicBezTo>
                      <a:pt x="5906" y="13031"/>
                      <a:pt x="6215" y="12912"/>
                      <a:pt x="6465" y="12697"/>
                    </a:cubicBezTo>
                    <a:cubicBezTo>
                      <a:pt x="6584" y="12602"/>
                      <a:pt x="6680" y="12471"/>
                      <a:pt x="6751" y="12340"/>
                    </a:cubicBezTo>
                    <a:lnTo>
                      <a:pt x="6751" y="12340"/>
                    </a:lnTo>
                    <a:cubicBezTo>
                      <a:pt x="6573" y="13031"/>
                      <a:pt x="6192" y="13674"/>
                      <a:pt x="5656" y="14150"/>
                    </a:cubicBezTo>
                    <a:cubicBezTo>
                      <a:pt x="5632" y="14174"/>
                      <a:pt x="5632" y="14209"/>
                      <a:pt x="5656" y="14233"/>
                    </a:cubicBezTo>
                    <a:cubicBezTo>
                      <a:pt x="5656" y="14245"/>
                      <a:pt x="5680" y="14245"/>
                      <a:pt x="5691" y="14245"/>
                    </a:cubicBezTo>
                    <a:cubicBezTo>
                      <a:pt x="5703" y="14245"/>
                      <a:pt x="5715" y="14245"/>
                      <a:pt x="5727" y="14233"/>
                    </a:cubicBezTo>
                    <a:cubicBezTo>
                      <a:pt x="6370" y="13662"/>
                      <a:pt x="6799" y="12888"/>
                      <a:pt x="6930" y="12042"/>
                    </a:cubicBezTo>
                    <a:cubicBezTo>
                      <a:pt x="6930" y="12019"/>
                      <a:pt x="6930" y="12007"/>
                      <a:pt x="6918" y="11995"/>
                    </a:cubicBezTo>
                    <a:cubicBezTo>
                      <a:pt x="6954" y="11876"/>
                      <a:pt x="6989" y="11769"/>
                      <a:pt x="7001" y="11638"/>
                    </a:cubicBezTo>
                    <a:cubicBezTo>
                      <a:pt x="7096" y="11185"/>
                      <a:pt x="7073" y="10721"/>
                      <a:pt x="6942" y="10280"/>
                    </a:cubicBezTo>
                    <a:lnTo>
                      <a:pt x="6942" y="10280"/>
                    </a:lnTo>
                    <a:cubicBezTo>
                      <a:pt x="7525" y="11030"/>
                      <a:pt x="7823" y="11769"/>
                      <a:pt x="7823" y="12471"/>
                    </a:cubicBezTo>
                    <a:cubicBezTo>
                      <a:pt x="7823" y="12507"/>
                      <a:pt x="7846" y="12531"/>
                      <a:pt x="7882" y="12531"/>
                    </a:cubicBezTo>
                    <a:cubicBezTo>
                      <a:pt x="7918" y="12531"/>
                      <a:pt x="7942" y="12507"/>
                      <a:pt x="7942" y="12471"/>
                    </a:cubicBezTo>
                    <a:cubicBezTo>
                      <a:pt x="7942" y="11673"/>
                      <a:pt x="7573" y="10828"/>
                      <a:pt x="6846" y="9971"/>
                    </a:cubicBezTo>
                    <a:cubicBezTo>
                      <a:pt x="6763" y="9768"/>
                      <a:pt x="6656" y="9566"/>
                      <a:pt x="6525" y="9375"/>
                    </a:cubicBezTo>
                    <a:cubicBezTo>
                      <a:pt x="6501" y="9340"/>
                      <a:pt x="6477" y="9304"/>
                      <a:pt x="6453" y="9268"/>
                    </a:cubicBezTo>
                    <a:lnTo>
                      <a:pt x="6453" y="9268"/>
                    </a:lnTo>
                    <a:lnTo>
                      <a:pt x="7251" y="9673"/>
                    </a:lnTo>
                    <a:cubicBezTo>
                      <a:pt x="7406" y="9745"/>
                      <a:pt x="7561" y="9828"/>
                      <a:pt x="7692" y="9923"/>
                    </a:cubicBezTo>
                    <a:cubicBezTo>
                      <a:pt x="7966" y="10114"/>
                      <a:pt x="8180" y="10387"/>
                      <a:pt x="8382" y="10649"/>
                    </a:cubicBezTo>
                    <a:cubicBezTo>
                      <a:pt x="8394" y="10661"/>
                      <a:pt x="8406" y="10673"/>
                      <a:pt x="8430" y="10673"/>
                    </a:cubicBezTo>
                    <a:cubicBezTo>
                      <a:pt x="8442" y="10673"/>
                      <a:pt x="8454" y="10661"/>
                      <a:pt x="8466" y="10661"/>
                    </a:cubicBezTo>
                    <a:cubicBezTo>
                      <a:pt x="8478" y="10637"/>
                      <a:pt x="8489" y="10602"/>
                      <a:pt x="8466" y="10578"/>
                    </a:cubicBezTo>
                    <a:cubicBezTo>
                      <a:pt x="8251" y="10316"/>
                      <a:pt x="8037" y="10030"/>
                      <a:pt x="7751" y="9828"/>
                    </a:cubicBezTo>
                    <a:cubicBezTo>
                      <a:pt x="7608" y="9733"/>
                      <a:pt x="7454" y="9649"/>
                      <a:pt x="7299" y="9578"/>
                    </a:cubicBezTo>
                    <a:lnTo>
                      <a:pt x="6287" y="9078"/>
                    </a:lnTo>
                    <a:cubicBezTo>
                      <a:pt x="6227" y="8983"/>
                      <a:pt x="6168" y="8899"/>
                      <a:pt x="6108" y="8804"/>
                    </a:cubicBezTo>
                    <a:lnTo>
                      <a:pt x="6108" y="8804"/>
                    </a:lnTo>
                    <a:cubicBezTo>
                      <a:pt x="6513" y="9018"/>
                      <a:pt x="6954" y="9161"/>
                      <a:pt x="7406" y="9233"/>
                    </a:cubicBezTo>
                    <a:cubicBezTo>
                      <a:pt x="7430" y="9233"/>
                      <a:pt x="7454" y="9209"/>
                      <a:pt x="7465" y="9185"/>
                    </a:cubicBezTo>
                    <a:cubicBezTo>
                      <a:pt x="7465" y="9149"/>
                      <a:pt x="7442" y="9125"/>
                      <a:pt x="7418" y="9113"/>
                    </a:cubicBezTo>
                    <a:cubicBezTo>
                      <a:pt x="6918" y="9042"/>
                      <a:pt x="6430" y="8875"/>
                      <a:pt x="6001" y="8625"/>
                    </a:cubicBezTo>
                    <a:cubicBezTo>
                      <a:pt x="5906" y="8423"/>
                      <a:pt x="5858" y="8256"/>
                      <a:pt x="5953" y="8066"/>
                    </a:cubicBezTo>
                    <a:cubicBezTo>
                      <a:pt x="5965" y="8054"/>
                      <a:pt x="5965" y="8042"/>
                      <a:pt x="5953" y="8030"/>
                    </a:cubicBezTo>
                    <a:cubicBezTo>
                      <a:pt x="6168" y="8006"/>
                      <a:pt x="6370" y="7970"/>
                      <a:pt x="6573" y="7911"/>
                    </a:cubicBezTo>
                    <a:cubicBezTo>
                      <a:pt x="6608" y="7911"/>
                      <a:pt x="6620" y="7875"/>
                      <a:pt x="6620" y="7851"/>
                    </a:cubicBezTo>
                    <a:cubicBezTo>
                      <a:pt x="6608" y="7816"/>
                      <a:pt x="6573" y="7804"/>
                      <a:pt x="6549" y="7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9"/>
            <p:cNvGrpSpPr/>
            <p:nvPr/>
          </p:nvGrpSpPr>
          <p:grpSpPr>
            <a:xfrm rot="10800000">
              <a:off x="3359082" y="226413"/>
              <a:ext cx="2537441" cy="781025"/>
              <a:chOff x="6150546" y="7238881"/>
              <a:chExt cx="2067330" cy="636377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7524610" y="7238881"/>
                <a:ext cx="693266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4" h="15496" extrusionOk="0">
                    <a:moveTo>
                      <a:pt x="14998" y="1"/>
                    </a:moveTo>
                    <a:cubicBezTo>
                      <a:pt x="14973" y="1"/>
                      <a:pt x="14951" y="14"/>
                      <a:pt x="14943" y="37"/>
                    </a:cubicBezTo>
                    <a:cubicBezTo>
                      <a:pt x="14895" y="192"/>
                      <a:pt x="14931" y="335"/>
                      <a:pt x="14955" y="478"/>
                    </a:cubicBezTo>
                    <a:cubicBezTo>
                      <a:pt x="15003" y="716"/>
                      <a:pt x="15050" y="954"/>
                      <a:pt x="15074" y="1204"/>
                    </a:cubicBezTo>
                    <a:cubicBezTo>
                      <a:pt x="15122" y="1609"/>
                      <a:pt x="15134" y="2025"/>
                      <a:pt x="15062" y="2430"/>
                    </a:cubicBezTo>
                    <a:cubicBezTo>
                      <a:pt x="14979" y="2859"/>
                      <a:pt x="14776" y="3240"/>
                      <a:pt x="14479" y="3573"/>
                    </a:cubicBezTo>
                    <a:cubicBezTo>
                      <a:pt x="14205" y="3871"/>
                      <a:pt x="13883" y="4121"/>
                      <a:pt x="13610" y="4430"/>
                    </a:cubicBezTo>
                    <a:cubicBezTo>
                      <a:pt x="12967" y="5145"/>
                      <a:pt x="12574" y="6062"/>
                      <a:pt x="12443" y="7026"/>
                    </a:cubicBezTo>
                    <a:cubicBezTo>
                      <a:pt x="12407" y="6943"/>
                      <a:pt x="12383" y="6859"/>
                      <a:pt x="12347" y="6788"/>
                    </a:cubicBezTo>
                    <a:cubicBezTo>
                      <a:pt x="12133" y="6288"/>
                      <a:pt x="11788" y="5859"/>
                      <a:pt x="11324" y="5562"/>
                    </a:cubicBezTo>
                    <a:cubicBezTo>
                      <a:pt x="10979" y="5344"/>
                      <a:pt x="10578" y="5232"/>
                      <a:pt x="10182" y="5232"/>
                    </a:cubicBezTo>
                    <a:cubicBezTo>
                      <a:pt x="9581" y="5232"/>
                      <a:pt x="8992" y="5492"/>
                      <a:pt x="8633" y="6038"/>
                    </a:cubicBezTo>
                    <a:cubicBezTo>
                      <a:pt x="8548" y="6154"/>
                      <a:pt x="8660" y="6308"/>
                      <a:pt x="8795" y="6308"/>
                    </a:cubicBezTo>
                    <a:cubicBezTo>
                      <a:pt x="8812" y="6308"/>
                      <a:pt x="8830" y="6305"/>
                      <a:pt x="8847" y="6300"/>
                    </a:cubicBezTo>
                    <a:cubicBezTo>
                      <a:pt x="8994" y="6263"/>
                      <a:pt x="9141" y="6246"/>
                      <a:pt x="9287" y="6246"/>
                    </a:cubicBezTo>
                    <a:cubicBezTo>
                      <a:pt x="10052" y="6246"/>
                      <a:pt x="10780" y="6712"/>
                      <a:pt x="11240" y="7312"/>
                    </a:cubicBezTo>
                    <a:cubicBezTo>
                      <a:pt x="11550" y="7717"/>
                      <a:pt x="11776" y="8181"/>
                      <a:pt x="11943" y="8657"/>
                    </a:cubicBezTo>
                    <a:cubicBezTo>
                      <a:pt x="12026" y="8871"/>
                      <a:pt x="12097" y="9098"/>
                      <a:pt x="12157" y="9312"/>
                    </a:cubicBezTo>
                    <a:cubicBezTo>
                      <a:pt x="12121" y="9276"/>
                      <a:pt x="12074" y="9241"/>
                      <a:pt x="12026" y="9205"/>
                    </a:cubicBezTo>
                    <a:cubicBezTo>
                      <a:pt x="11740" y="9014"/>
                      <a:pt x="11407" y="8907"/>
                      <a:pt x="11062" y="8860"/>
                    </a:cubicBezTo>
                    <a:cubicBezTo>
                      <a:pt x="10964" y="8848"/>
                      <a:pt x="10866" y="8843"/>
                      <a:pt x="10767" y="8843"/>
                    </a:cubicBezTo>
                    <a:cubicBezTo>
                      <a:pt x="10445" y="8843"/>
                      <a:pt x="10119" y="8899"/>
                      <a:pt x="9800" y="8991"/>
                    </a:cubicBezTo>
                    <a:cubicBezTo>
                      <a:pt x="9468" y="9095"/>
                      <a:pt x="9121" y="9282"/>
                      <a:pt x="8771" y="9282"/>
                    </a:cubicBezTo>
                    <a:cubicBezTo>
                      <a:pt x="8682" y="9282"/>
                      <a:pt x="8592" y="9270"/>
                      <a:pt x="8502" y="9241"/>
                    </a:cubicBezTo>
                    <a:cubicBezTo>
                      <a:pt x="8492" y="9238"/>
                      <a:pt x="8482" y="9237"/>
                      <a:pt x="8473" y="9237"/>
                    </a:cubicBezTo>
                    <a:cubicBezTo>
                      <a:pt x="8358" y="9237"/>
                      <a:pt x="8286" y="9424"/>
                      <a:pt x="8407" y="9479"/>
                    </a:cubicBezTo>
                    <a:cubicBezTo>
                      <a:pt x="8418" y="9479"/>
                      <a:pt x="8430" y="9479"/>
                      <a:pt x="8430" y="9491"/>
                    </a:cubicBezTo>
                    <a:lnTo>
                      <a:pt x="8442" y="9491"/>
                    </a:lnTo>
                    <a:cubicBezTo>
                      <a:pt x="9526" y="9955"/>
                      <a:pt x="10776" y="9955"/>
                      <a:pt x="11800" y="10562"/>
                    </a:cubicBezTo>
                    <a:cubicBezTo>
                      <a:pt x="12300" y="10860"/>
                      <a:pt x="12669" y="11300"/>
                      <a:pt x="12824" y="11872"/>
                    </a:cubicBezTo>
                    <a:cubicBezTo>
                      <a:pt x="12871" y="12050"/>
                      <a:pt x="12883" y="12241"/>
                      <a:pt x="12895" y="12431"/>
                    </a:cubicBezTo>
                    <a:cubicBezTo>
                      <a:pt x="12610" y="13296"/>
                      <a:pt x="11290" y="13692"/>
                      <a:pt x="10318" y="13692"/>
                    </a:cubicBezTo>
                    <a:cubicBezTo>
                      <a:pt x="10153" y="13692"/>
                      <a:pt x="9997" y="13680"/>
                      <a:pt x="9859" y="13658"/>
                    </a:cubicBezTo>
                    <a:cubicBezTo>
                      <a:pt x="8395" y="13432"/>
                      <a:pt x="7371" y="12217"/>
                      <a:pt x="6382" y="11241"/>
                    </a:cubicBezTo>
                    <a:cubicBezTo>
                      <a:pt x="5481" y="10351"/>
                      <a:pt x="4356" y="9482"/>
                      <a:pt x="3037" y="9482"/>
                    </a:cubicBezTo>
                    <a:cubicBezTo>
                      <a:pt x="2962" y="9482"/>
                      <a:pt x="2887" y="9485"/>
                      <a:pt x="2811" y="9491"/>
                    </a:cubicBezTo>
                    <a:cubicBezTo>
                      <a:pt x="1572" y="9586"/>
                      <a:pt x="727" y="10538"/>
                      <a:pt x="334" y="11658"/>
                    </a:cubicBezTo>
                    <a:cubicBezTo>
                      <a:pt x="108" y="12312"/>
                      <a:pt x="1" y="13086"/>
                      <a:pt x="144" y="13777"/>
                    </a:cubicBezTo>
                    <a:cubicBezTo>
                      <a:pt x="239" y="14205"/>
                      <a:pt x="560" y="14777"/>
                      <a:pt x="1013" y="14932"/>
                    </a:cubicBezTo>
                    <a:cubicBezTo>
                      <a:pt x="1052" y="15018"/>
                      <a:pt x="1144" y="15084"/>
                      <a:pt x="1239" y="15084"/>
                    </a:cubicBezTo>
                    <a:cubicBezTo>
                      <a:pt x="1288" y="15084"/>
                      <a:pt x="1338" y="15067"/>
                      <a:pt x="1382" y="15027"/>
                    </a:cubicBezTo>
                    <a:cubicBezTo>
                      <a:pt x="2444" y="14171"/>
                      <a:pt x="3661" y="13267"/>
                      <a:pt x="5032" y="13267"/>
                    </a:cubicBezTo>
                    <a:cubicBezTo>
                      <a:pt x="5320" y="13267"/>
                      <a:pt x="5616" y="13307"/>
                      <a:pt x="5918" y="13396"/>
                    </a:cubicBezTo>
                    <a:cubicBezTo>
                      <a:pt x="6680" y="13622"/>
                      <a:pt x="7347" y="14063"/>
                      <a:pt x="8026" y="14456"/>
                    </a:cubicBezTo>
                    <a:cubicBezTo>
                      <a:pt x="8728" y="14872"/>
                      <a:pt x="9454" y="15241"/>
                      <a:pt x="10264" y="15396"/>
                    </a:cubicBezTo>
                    <a:cubicBezTo>
                      <a:pt x="10614" y="15463"/>
                      <a:pt x="10967" y="15496"/>
                      <a:pt x="11318" y="15496"/>
                    </a:cubicBezTo>
                    <a:cubicBezTo>
                      <a:pt x="12589" y="15496"/>
                      <a:pt x="13835" y="15062"/>
                      <a:pt x="14824" y="14241"/>
                    </a:cubicBezTo>
                    <a:cubicBezTo>
                      <a:pt x="15407" y="13753"/>
                      <a:pt x="15896" y="13158"/>
                      <a:pt x="16229" y="12479"/>
                    </a:cubicBezTo>
                    <a:cubicBezTo>
                      <a:pt x="16550" y="11836"/>
                      <a:pt x="16705" y="11134"/>
                      <a:pt x="16931" y="10455"/>
                    </a:cubicBezTo>
                    <a:cubicBezTo>
                      <a:pt x="17170" y="9705"/>
                      <a:pt x="17527" y="8931"/>
                      <a:pt x="18253" y="8550"/>
                    </a:cubicBezTo>
                    <a:cubicBezTo>
                      <a:pt x="18616" y="8366"/>
                      <a:pt x="19015" y="8300"/>
                      <a:pt x="19422" y="8300"/>
                    </a:cubicBezTo>
                    <a:cubicBezTo>
                      <a:pt x="19989" y="8300"/>
                      <a:pt x="20572" y="8427"/>
                      <a:pt x="21099" y="8538"/>
                    </a:cubicBezTo>
                    <a:cubicBezTo>
                      <a:pt x="21117" y="8543"/>
                      <a:pt x="21134" y="8545"/>
                      <a:pt x="21151" y="8545"/>
                    </a:cubicBezTo>
                    <a:cubicBezTo>
                      <a:pt x="21297" y="8545"/>
                      <a:pt x="21373" y="8370"/>
                      <a:pt x="21277" y="8252"/>
                    </a:cubicBezTo>
                    <a:cubicBezTo>
                      <a:pt x="20665" y="7516"/>
                      <a:pt x="19755" y="7042"/>
                      <a:pt x="18807" y="7042"/>
                    </a:cubicBezTo>
                    <a:cubicBezTo>
                      <a:pt x="18667" y="7042"/>
                      <a:pt x="18525" y="7052"/>
                      <a:pt x="18384" y="7074"/>
                    </a:cubicBezTo>
                    <a:cubicBezTo>
                      <a:pt x="17705" y="7169"/>
                      <a:pt x="17086" y="7526"/>
                      <a:pt x="16658" y="8050"/>
                    </a:cubicBezTo>
                    <a:cubicBezTo>
                      <a:pt x="17048" y="6765"/>
                      <a:pt x="18245" y="5855"/>
                      <a:pt x="19654" y="5855"/>
                    </a:cubicBezTo>
                    <a:cubicBezTo>
                      <a:pt x="19706" y="5855"/>
                      <a:pt x="19759" y="5857"/>
                      <a:pt x="19813" y="5859"/>
                    </a:cubicBezTo>
                    <a:cubicBezTo>
                      <a:pt x="19944" y="5859"/>
                      <a:pt x="20003" y="5669"/>
                      <a:pt x="19884" y="5609"/>
                    </a:cubicBezTo>
                    <a:cubicBezTo>
                      <a:pt x="19399" y="5367"/>
                      <a:pt x="18862" y="5238"/>
                      <a:pt x="18326" y="5238"/>
                    </a:cubicBezTo>
                    <a:cubicBezTo>
                      <a:pt x="17808" y="5238"/>
                      <a:pt x="17292" y="5358"/>
                      <a:pt x="16824" y="5609"/>
                    </a:cubicBezTo>
                    <a:cubicBezTo>
                      <a:pt x="16443" y="5812"/>
                      <a:pt x="16086" y="6097"/>
                      <a:pt x="15800" y="6443"/>
                    </a:cubicBezTo>
                    <a:cubicBezTo>
                      <a:pt x="15991" y="5954"/>
                      <a:pt x="16157" y="5466"/>
                      <a:pt x="16253" y="4942"/>
                    </a:cubicBezTo>
                    <a:cubicBezTo>
                      <a:pt x="16396" y="4121"/>
                      <a:pt x="16324" y="3323"/>
                      <a:pt x="16062" y="2537"/>
                    </a:cubicBezTo>
                    <a:cubicBezTo>
                      <a:pt x="15931" y="2121"/>
                      <a:pt x="15741" y="1728"/>
                      <a:pt x="15586" y="1323"/>
                    </a:cubicBezTo>
                    <a:cubicBezTo>
                      <a:pt x="15419" y="906"/>
                      <a:pt x="15312" y="490"/>
                      <a:pt x="15157" y="85"/>
                    </a:cubicBezTo>
                    <a:cubicBezTo>
                      <a:pt x="15149" y="53"/>
                      <a:pt x="15120" y="37"/>
                      <a:pt x="15091" y="37"/>
                    </a:cubicBezTo>
                    <a:cubicBezTo>
                      <a:pt x="15077" y="37"/>
                      <a:pt x="15062" y="41"/>
                      <a:pt x="15050" y="49"/>
                    </a:cubicBezTo>
                    <a:cubicBezTo>
                      <a:pt x="15050" y="37"/>
                      <a:pt x="15038" y="25"/>
                      <a:pt x="15038" y="13"/>
                    </a:cubicBezTo>
                    <a:cubicBezTo>
                      <a:pt x="15026" y="5"/>
                      <a:pt x="15011" y="1"/>
                      <a:pt x="14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7526167" y="7318737"/>
                <a:ext cx="641078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2470" extrusionOk="0">
                    <a:moveTo>
                      <a:pt x="3993" y="8178"/>
                    </a:moveTo>
                    <a:cubicBezTo>
                      <a:pt x="3398" y="8178"/>
                      <a:pt x="2762" y="8334"/>
                      <a:pt x="2143" y="8648"/>
                    </a:cubicBezTo>
                    <a:cubicBezTo>
                      <a:pt x="1358" y="9041"/>
                      <a:pt x="691" y="9612"/>
                      <a:pt x="36" y="10160"/>
                    </a:cubicBezTo>
                    <a:cubicBezTo>
                      <a:pt x="12" y="10184"/>
                      <a:pt x="0" y="10219"/>
                      <a:pt x="24" y="10243"/>
                    </a:cubicBezTo>
                    <a:cubicBezTo>
                      <a:pt x="36" y="10255"/>
                      <a:pt x="48" y="10255"/>
                      <a:pt x="72" y="10255"/>
                    </a:cubicBezTo>
                    <a:cubicBezTo>
                      <a:pt x="84" y="10255"/>
                      <a:pt x="96" y="10255"/>
                      <a:pt x="107" y="10243"/>
                    </a:cubicBezTo>
                    <a:cubicBezTo>
                      <a:pt x="750" y="9696"/>
                      <a:pt x="1429" y="9136"/>
                      <a:pt x="2191" y="8755"/>
                    </a:cubicBezTo>
                    <a:cubicBezTo>
                      <a:pt x="2806" y="8447"/>
                      <a:pt x="3428" y="8287"/>
                      <a:pt x="4007" y="8287"/>
                    </a:cubicBezTo>
                    <a:cubicBezTo>
                      <a:pt x="4235" y="8287"/>
                      <a:pt x="4456" y="8312"/>
                      <a:pt x="4668" y="8362"/>
                    </a:cubicBezTo>
                    <a:cubicBezTo>
                      <a:pt x="4672" y="8364"/>
                      <a:pt x="4677" y="8365"/>
                      <a:pt x="4682" y="8365"/>
                    </a:cubicBezTo>
                    <a:cubicBezTo>
                      <a:pt x="4703" y="8365"/>
                      <a:pt x="4727" y="8346"/>
                      <a:pt x="4727" y="8326"/>
                    </a:cubicBezTo>
                    <a:cubicBezTo>
                      <a:pt x="4739" y="8291"/>
                      <a:pt x="4715" y="8267"/>
                      <a:pt x="4691" y="8255"/>
                    </a:cubicBezTo>
                    <a:cubicBezTo>
                      <a:pt x="4468" y="8203"/>
                      <a:pt x="4234" y="8178"/>
                      <a:pt x="3993" y="8178"/>
                    </a:cubicBezTo>
                    <a:close/>
                    <a:moveTo>
                      <a:pt x="5114" y="9227"/>
                    </a:moveTo>
                    <a:cubicBezTo>
                      <a:pt x="4494" y="9227"/>
                      <a:pt x="3852" y="9344"/>
                      <a:pt x="3215" y="9577"/>
                    </a:cubicBezTo>
                    <a:cubicBezTo>
                      <a:pt x="2370" y="9886"/>
                      <a:pt x="1548" y="10398"/>
                      <a:pt x="762" y="11101"/>
                    </a:cubicBezTo>
                    <a:cubicBezTo>
                      <a:pt x="739" y="11112"/>
                      <a:pt x="739" y="11148"/>
                      <a:pt x="762" y="11172"/>
                    </a:cubicBezTo>
                    <a:cubicBezTo>
                      <a:pt x="774" y="11184"/>
                      <a:pt x="786" y="11196"/>
                      <a:pt x="798" y="11196"/>
                    </a:cubicBezTo>
                    <a:cubicBezTo>
                      <a:pt x="810" y="11196"/>
                      <a:pt x="834" y="11184"/>
                      <a:pt x="834" y="11172"/>
                    </a:cubicBezTo>
                    <a:cubicBezTo>
                      <a:pt x="1608" y="10481"/>
                      <a:pt x="2429" y="9981"/>
                      <a:pt x="3263" y="9672"/>
                    </a:cubicBezTo>
                    <a:cubicBezTo>
                      <a:pt x="3874" y="9448"/>
                      <a:pt x="4500" y="9334"/>
                      <a:pt x="5105" y="9334"/>
                    </a:cubicBezTo>
                    <a:cubicBezTo>
                      <a:pt x="5431" y="9334"/>
                      <a:pt x="5752" y="9367"/>
                      <a:pt x="6061" y="9434"/>
                    </a:cubicBezTo>
                    <a:cubicBezTo>
                      <a:pt x="6067" y="9436"/>
                      <a:pt x="6073" y="9437"/>
                      <a:pt x="6079" y="9437"/>
                    </a:cubicBezTo>
                    <a:cubicBezTo>
                      <a:pt x="6105" y="9437"/>
                      <a:pt x="6122" y="9417"/>
                      <a:pt x="6132" y="9398"/>
                    </a:cubicBezTo>
                    <a:cubicBezTo>
                      <a:pt x="6132" y="9362"/>
                      <a:pt x="6120" y="9338"/>
                      <a:pt x="6084" y="9327"/>
                    </a:cubicBezTo>
                    <a:cubicBezTo>
                      <a:pt x="5770" y="9260"/>
                      <a:pt x="5445" y="9227"/>
                      <a:pt x="5114" y="9227"/>
                    </a:cubicBezTo>
                    <a:close/>
                    <a:moveTo>
                      <a:pt x="5122" y="10217"/>
                    </a:moveTo>
                    <a:cubicBezTo>
                      <a:pt x="4850" y="10217"/>
                      <a:pt x="4553" y="10266"/>
                      <a:pt x="4227" y="10362"/>
                    </a:cubicBezTo>
                    <a:cubicBezTo>
                      <a:pt x="3679" y="10529"/>
                      <a:pt x="3084" y="10720"/>
                      <a:pt x="2524" y="11005"/>
                    </a:cubicBezTo>
                    <a:cubicBezTo>
                      <a:pt x="2048" y="11255"/>
                      <a:pt x="1501" y="11577"/>
                      <a:pt x="1084" y="12041"/>
                    </a:cubicBezTo>
                    <a:cubicBezTo>
                      <a:pt x="1036" y="12089"/>
                      <a:pt x="1012" y="12172"/>
                      <a:pt x="1036" y="12232"/>
                    </a:cubicBezTo>
                    <a:cubicBezTo>
                      <a:pt x="1060" y="12267"/>
                      <a:pt x="1084" y="12279"/>
                      <a:pt x="1120" y="12279"/>
                    </a:cubicBezTo>
                    <a:lnTo>
                      <a:pt x="1131" y="12279"/>
                    </a:lnTo>
                    <a:cubicBezTo>
                      <a:pt x="1167" y="12279"/>
                      <a:pt x="1191" y="12244"/>
                      <a:pt x="1179" y="12220"/>
                    </a:cubicBezTo>
                    <a:cubicBezTo>
                      <a:pt x="1179" y="12196"/>
                      <a:pt x="1155" y="12172"/>
                      <a:pt x="1143" y="12172"/>
                    </a:cubicBezTo>
                    <a:cubicBezTo>
                      <a:pt x="1143" y="12148"/>
                      <a:pt x="1143" y="12124"/>
                      <a:pt x="1167" y="12113"/>
                    </a:cubicBezTo>
                    <a:cubicBezTo>
                      <a:pt x="1572" y="11660"/>
                      <a:pt x="2108" y="11351"/>
                      <a:pt x="2572" y="11112"/>
                    </a:cubicBezTo>
                    <a:cubicBezTo>
                      <a:pt x="3120" y="10827"/>
                      <a:pt x="3715" y="10636"/>
                      <a:pt x="4263" y="10470"/>
                    </a:cubicBezTo>
                    <a:cubicBezTo>
                      <a:pt x="4574" y="10378"/>
                      <a:pt x="4857" y="10332"/>
                      <a:pt x="5114" y="10332"/>
                    </a:cubicBezTo>
                    <a:cubicBezTo>
                      <a:pt x="5457" y="10332"/>
                      <a:pt x="5754" y="10413"/>
                      <a:pt x="6013" y="10577"/>
                    </a:cubicBezTo>
                    <a:cubicBezTo>
                      <a:pt x="6023" y="10582"/>
                      <a:pt x="6035" y="10584"/>
                      <a:pt x="6046" y="10584"/>
                    </a:cubicBezTo>
                    <a:cubicBezTo>
                      <a:pt x="6062" y="10584"/>
                      <a:pt x="6077" y="10579"/>
                      <a:pt x="6084" y="10565"/>
                    </a:cubicBezTo>
                    <a:cubicBezTo>
                      <a:pt x="6108" y="10541"/>
                      <a:pt x="6096" y="10505"/>
                      <a:pt x="6073" y="10481"/>
                    </a:cubicBezTo>
                    <a:cubicBezTo>
                      <a:pt x="5800" y="10304"/>
                      <a:pt x="5484" y="10217"/>
                      <a:pt x="5122" y="10217"/>
                    </a:cubicBezTo>
                    <a:close/>
                    <a:moveTo>
                      <a:pt x="15437" y="1"/>
                    </a:moveTo>
                    <a:cubicBezTo>
                      <a:pt x="15431" y="1"/>
                      <a:pt x="15425" y="2"/>
                      <a:pt x="15419" y="4"/>
                    </a:cubicBezTo>
                    <a:cubicBezTo>
                      <a:pt x="15395" y="4"/>
                      <a:pt x="15371" y="40"/>
                      <a:pt x="15383" y="63"/>
                    </a:cubicBezTo>
                    <a:cubicBezTo>
                      <a:pt x="15562" y="1004"/>
                      <a:pt x="15240" y="1980"/>
                      <a:pt x="14859" y="2885"/>
                    </a:cubicBezTo>
                    <a:cubicBezTo>
                      <a:pt x="14824" y="2980"/>
                      <a:pt x="14776" y="3088"/>
                      <a:pt x="14740" y="3183"/>
                    </a:cubicBezTo>
                    <a:cubicBezTo>
                      <a:pt x="14574" y="3552"/>
                      <a:pt x="14419" y="3933"/>
                      <a:pt x="14300" y="4314"/>
                    </a:cubicBezTo>
                    <a:cubicBezTo>
                      <a:pt x="14228" y="3623"/>
                      <a:pt x="14193" y="2933"/>
                      <a:pt x="14193" y="2230"/>
                    </a:cubicBezTo>
                    <a:cubicBezTo>
                      <a:pt x="14193" y="2207"/>
                      <a:pt x="14169" y="2183"/>
                      <a:pt x="14133" y="2183"/>
                    </a:cubicBezTo>
                    <a:cubicBezTo>
                      <a:pt x="14109" y="2183"/>
                      <a:pt x="14074" y="2207"/>
                      <a:pt x="14074" y="2230"/>
                    </a:cubicBezTo>
                    <a:cubicBezTo>
                      <a:pt x="14074" y="2980"/>
                      <a:pt x="14121" y="3742"/>
                      <a:pt x="14204" y="4481"/>
                    </a:cubicBezTo>
                    <a:cubicBezTo>
                      <a:pt x="14204" y="4504"/>
                      <a:pt x="14216" y="4516"/>
                      <a:pt x="14228" y="4528"/>
                    </a:cubicBezTo>
                    <a:cubicBezTo>
                      <a:pt x="14109" y="4909"/>
                      <a:pt x="14026" y="5302"/>
                      <a:pt x="14014" y="5707"/>
                    </a:cubicBezTo>
                    <a:cubicBezTo>
                      <a:pt x="14002" y="6171"/>
                      <a:pt x="14085" y="6636"/>
                      <a:pt x="14157" y="7088"/>
                    </a:cubicBezTo>
                    <a:cubicBezTo>
                      <a:pt x="14193" y="7350"/>
                      <a:pt x="14240" y="7600"/>
                      <a:pt x="14264" y="7850"/>
                    </a:cubicBezTo>
                    <a:cubicBezTo>
                      <a:pt x="14157" y="7612"/>
                      <a:pt x="14002" y="7398"/>
                      <a:pt x="13835" y="7160"/>
                    </a:cubicBezTo>
                    <a:cubicBezTo>
                      <a:pt x="13228" y="6326"/>
                      <a:pt x="12573" y="5505"/>
                      <a:pt x="11907" y="4731"/>
                    </a:cubicBezTo>
                    <a:cubicBezTo>
                      <a:pt x="11716" y="4504"/>
                      <a:pt x="11526" y="4278"/>
                      <a:pt x="11299" y="4088"/>
                    </a:cubicBezTo>
                    <a:cubicBezTo>
                      <a:pt x="10775" y="3635"/>
                      <a:pt x="10097" y="3361"/>
                      <a:pt x="9394" y="3326"/>
                    </a:cubicBezTo>
                    <a:cubicBezTo>
                      <a:pt x="9371" y="3326"/>
                      <a:pt x="9347" y="3350"/>
                      <a:pt x="9335" y="3385"/>
                    </a:cubicBezTo>
                    <a:cubicBezTo>
                      <a:pt x="9335" y="3409"/>
                      <a:pt x="9359" y="3445"/>
                      <a:pt x="9394" y="3445"/>
                    </a:cubicBezTo>
                    <a:cubicBezTo>
                      <a:pt x="10061" y="3481"/>
                      <a:pt x="10716" y="3731"/>
                      <a:pt x="11228" y="4171"/>
                    </a:cubicBezTo>
                    <a:cubicBezTo>
                      <a:pt x="11442" y="4362"/>
                      <a:pt x="11633" y="4576"/>
                      <a:pt x="11823" y="4802"/>
                    </a:cubicBezTo>
                    <a:cubicBezTo>
                      <a:pt x="12490" y="5576"/>
                      <a:pt x="13133" y="6398"/>
                      <a:pt x="13740" y="7231"/>
                    </a:cubicBezTo>
                    <a:cubicBezTo>
                      <a:pt x="13966" y="7541"/>
                      <a:pt x="14169" y="7826"/>
                      <a:pt x="14264" y="8160"/>
                    </a:cubicBezTo>
                    <a:cubicBezTo>
                      <a:pt x="14264" y="8172"/>
                      <a:pt x="14276" y="8184"/>
                      <a:pt x="14288" y="8195"/>
                    </a:cubicBezTo>
                    <a:cubicBezTo>
                      <a:pt x="14300" y="8386"/>
                      <a:pt x="14288" y="8576"/>
                      <a:pt x="14264" y="8767"/>
                    </a:cubicBezTo>
                    <a:cubicBezTo>
                      <a:pt x="14204" y="9184"/>
                      <a:pt x="14050" y="9600"/>
                      <a:pt x="13812" y="9981"/>
                    </a:cubicBezTo>
                    <a:cubicBezTo>
                      <a:pt x="13800" y="9136"/>
                      <a:pt x="13276" y="8219"/>
                      <a:pt x="12466" y="7672"/>
                    </a:cubicBezTo>
                    <a:cubicBezTo>
                      <a:pt x="11855" y="7261"/>
                      <a:pt x="11075" y="7049"/>
                      <a:pt x="10231" y="7049"/>
                    </a:cubicBezTo>
                    <a:cubicBezTo>
                      <a:pt x="10023" y="7049"/>
                      <a:pt x="9811" y="7062"/>
                      <a:pt x="9597" y="7088"/>
                    </a:cubicBezTo>
                    <a:cubicBezTo>
                      <a:pt x="9573" y="7100"/>
                      <a:pt x="9549" y="7124"/>
                      <a:pt x="9549" y="7160"/>
                    </a:cubicBezTo>
                    <a:cubicBezTo>
                      <a:pt x="9561" y="7183"/>
                      <a:pt x="9585" y="7207"/>
                      <a:pt x="9621" y="7207"/>
                    </a:cubicBezTo>
                    <a:cubicBezTo>
                      <a:pt x="9841" y="7177"/>
                      <a:pt x="10058" y="7162"/>
                      <a:pt x="10272" y="7162"/>
                    </a:cubicBezTo>
                    <a:cubicBezTo>
                      <a:pt x="11077" y="7162"/>
                      <a:pt x="11823" y="7372"/>
                      <a:pt x="12407" y="7767"/>
                    </a:cubicBezTo>
                    <a:cubicBezTo>
                      <a:pt x="13240" y="8326"/>
                      <a:pt x="13764" y="9303"/>
                      <a:pt x="13693" y="10160"/>
                    </a:cubicBezTo>
                    <a:cubicBezTo>
                      <a:pt x="13442" y="10505"/>
                      <a:pt x="13121" y="10827"/>
                      <a:pt x="12740" y="11089"/>
                    </a:cubicBezTo>
                    <a:cubicBezTo>
                      <a:pt x="11954" y="11624"/>
                      <a:pt x="11252" y="11910"/>
                      <a:pt x="10311" y="12041"/>
                    </a:cubicBezTo>
                    <a:cubicBezTo>
                      <a:pt x="9668" y="11815"/>
                      <a:pt x="9061" y="11446"/>
                      <a:pt x="8561" y="10981"/>
                    </a:cubicBezTo>
                    <a:cubicBezTo>
                      <a:pt x="8347" y="10791"/>
                      <a:pt x="8156" y="10577"/>
                      <a:pt x="7966" y="10374"/>
                    </a:cubicBezTo>
                    <a:lnTo>
                      <a:pt x="7263" y="9588"/>
                    </a:lnTo>
                    <a:cubicBezTo>
                      <a:pt x="7251" y="9577"/>
                      <a:pt x="7236" y="9571"/>
                      <a:pt x="7221" y="9571"/>
                    </a:cubicBezTo>
                    <a:cubicBezTo>
                      <a:pt x="7207" y="9571"/>
                      <a:pt x="7192" y="9577"/>
                      <a:pt x="7180" y="9588"/>
                    </a:cubicBezTo>
                    <a:cubicBezTo>
                      <a:pt x="7156" y="9612"/>
                      <a:pt x="7156" y="9648"/>
                      <a:pt x="7180" y="9672"/>
                    </a:cubicBezTo>
                    <a:lnTo>
                      <a:pt x="7882" y="10446"/>
                    </a:lnTo>
                    <a:cubicBezTo>
                      <a:pt x="8073" y="10648"/>
                      <a:pt x="8263" y="10862"/>
                      <a:pt x="8478" y="11065"/>
                    </a:cubicBezTo>
                    <a:cubicBezTo>
                      <a:pt x="9335" y="11863"/>
                      <a:pt x="10454" y="12351"/>
                      <a:pt x="11621" y="12446"/>
                    </a:cubicBezTo>
                    <a:cubicBezTo>
                      <a:pt x="11776" y="12470"/>
                      <a:pt x="11918" y="12470"/>
                      <a:pt x="12061" y="12470"/>
                    </a:cubicBezTo>
                    <a:cubicBezTo>
                      <a:pt x="13085" y="12470"/>
                      <a:pt x="14097" y="12172"/>
                      <a:pt x="14955" y="11613"/>
                    </a:cubicBezTo>
                    <a:cubicBezTo>
                      <a:pt x="14990" y="11589"/>
                      <a:pt x="14990" y="11553"/>
                      <a:pt x="14978" y="11529"/>
                    </a:cubicBezTo>
                    <a:cubicBezTo>
                      <a:pt x="14964" y="11515"/>
                      <a:pt x="14946" y="11509"/>
                      <a:pt x="14929" y="11509"/>
                    </a:cubicBezTo>
                    <a:cubicBezTo>
                      <a:pt x="14917" y="11509"/>
                      <a:pt x="14905" y="11512"/>
                      <a:pt x="14895" y="11517"/>
                    </a:cubicBezTo>
                    <a:cubicBezTo>
                      <a:pt x="14062" y="12069"/>
                      <a:pt x="13066" y="12357"/>
                      <a:pt x="12065" y="12357"/>
                    </a:cubicBezTo>
                    <a:cubicBezTo>
                      <a:pt x="11921" y="12357"/>
                      <a:pt x="11776" y="12351"/>
                      <a:pt x="11633" y="12339"/>
                    </a:cubicBezTo>
                    <a:cubicBezTo>
                      <a:pt x="11252" y="12303"/>
                      <a:pt x="10883" y="12232"/>
                      <a:pt x="10525" y="12124"/>
                    </a:cubicBezTo>
                    <a:cubicBezTo>
                      <a:pt x="11395" y="11970"/>
                      <a:pt x="12061" y="11696"/>
                      <a:pt x="12800" y="11172"/>
                    </a:cubicBezTo>
                    <a:cubicBezTo>
                      <a:pt x="13169" y="10922"/>
                      <a:pt x="13478" y="10624"/>
                      <a:pt x="13728" y="10303"/>
                    </a:cubicBezTo>
                    <a:lnTo>
                      <a:pt x="13752" y="10303"/>
                    </a:lnTo>
                    <a:cubicBezTo>
                      <a:pt x="14300" y="10219"/>
                      <a:pt x="14812" y="9946"/>
                      <a:pt x="15193" y="9541"/>
                    </a:cubicBezTo>
                    <a:cubicBezTo>
                      <a:pt x="15621" y="9076"/>
                      <a:pt x="15848" y="8469"/>
                      <a:pt x="16074" y="7886"/>
                    </a:cubicBezTo>
                    <a:cubicBezTo>
                      <a:pt x="16229" y="7493"/>
                      <a:pt x="16383" y="7088"/>
                      <a:pt x="16598" y="6731"/>
                    </a:cubicBezTo>
                    <a:cubicBezTo>
                      <a:pt x="16919" y="6195"/>
                      <a:pt x="17383" y="5755"/>
                      <a:pt x="17907" y="5493"/>
                    </a:cubicBezTo>
                    <a:cubicBezTo>
                      <a:pt x="18296" y="5299"/>
                      <a:pt x="18711" y="5203"/>
                      <a:pt x="19121" y="5203"/>
                    </a:cubicBezTo>
                    <a:cubicBezTo>
                      <a:pt x="19314" y="5203"/>
                      <a:pt x="19506" y="5225"/>
                      <a:pt x="19693" y="5266"/>
                    </a:cubicBezTo>
                    <a:cubicBezTo>
                      <a:pt x="19698" y="5269"/>
                      <a:pt x="19702" y="5270"/>
                      <a:pt x="19707" y="5270"/>
                    </a:cubicBezTo>
                    <a:cubicBezTo>
                      <a:pt x="19729" y="5270"/>
                      <a:pt x="19753" y="5250"/>
                      <a:pt x="19753" y="5231"/>
                    </a:cubicBezTo>
                    <a:cubicBezTo>
                      <a:pt x="19765" y="5195"/>
                      <a:pt x="19741" y="5171"/>
                      <a:pt x="19717" y="5159"/>
                    </a:cubicBezTo>
                    <a:cubicBezTo>
                      <a:pt x="19522" y="5113"/>
                      <a:pt x="19322" y="5091"/>
                      <a:pt x="19121" y="5091"/>
                    </a:cubicBezTo>
                    <a:cubicBezTo>
                      <a:pt x="18695" y="5091"/>
                      <a:pt x="18264" y="5192"/>
                      <a:pt x="17860" y="5386"/>
                    </a:cubicBezTo>
                    <a:cubicBezTo>
                      <a:pt x="17312" y="5659"/>
                      <a:pt x="16836" y="6112"/>
                      <a:pt x="16502" y="6671"/>
                    </a:cubicBezTo>
                    <a:cubicBezTo>
                      <a:pt x="16276" y="7041"/>
                      <a:pt x="16121" y="7445"/>
                      <a:pt x="15967" y="7850"/>
                    </a:cubicBezTo>
                    <a:cubicBezTo>
                      <a:pt x="15752" y="8422"/>
                      <a:pt x="15526" y="9017"/>
                      <a:pt x="15109" y="9469"/>
                    </a:cubicBezTo>
                    <a:cubicBezTo>
                      <a:pt x="14764" y="9838"/>
                      <a:pt x="14312" y="10089"/>
                      <a:pt x="13812" y="10184"/>
                    </a:cubicBezTo>
                    <a:cubicBezTo>
                      <a:pt x="14109" y="9755"/>
                      <a:pt x="14312" y="9267"/>
                      <a:pt x="14371" y="8779"/>
                    </a:cubicBezTo>
                    <a:cubicBezTo>
                      <a:pt x="14407" y="8529"/>
                      <a:pt x="14407" y="8279"/>
                      <a:pt x="14395" y="8041"/>
                    </a:cubicBezTo>
                    <a:cubicBezTo>
                      <a:pt x="14550" y="6945"/>
                      <a:pt x="14800" y="6159"/>
                      <a:pt x="15217" y="5517"/>
                    </a:cubicBezTo>
                    <a:cubicBezTo>
                      <a:pt x="15407" y="5219"/>
                      <a:pt x="15633" y="4957"/>
                      <a:pt x="15836" y="4731"/>
                    </a:cubicBezTo>
                    <a:cubicBezTo>
                      <a:pt x="16217" y="4314"/>
                      <a:pt x="16681" y="3838"/>
                      <a:pt x="17241" y="3516"/>
                    </a:cubicBezTo>
                    <a:cubicBezTo>
                      <a:pt x="17671" y="3275"/>
                      <a:pt x="18120" y="3152"/>
                      <a:pt x="18547" y="3152"/>
                    </a:cubicBezTo>
                    <a:cubicBezTo>
                      <a:pt x="18711" y="3152"/>
                      <a:pt x="18872" y="3170"/>
                      <a:pt x="19027" y="3207"/>
                    </a:cubicBezTo>
                    <a:cubicBezTo>
                      <a:pt x="19050" y="3207"/>
                      <a:pt x="19086" y="3195"/>
                      <a:pt x="19086" y="3159"/>
                    </a:cubicBezTo>
                    <a:cubicBezTo>
                      <a:pt x="19098" y="3135"/>
                      <a:pt x="19074" y="3100"/>
                      <a:pt x="19050" y="3100"/>
                    </a:cubicBezTo>
                    <a:cubicBezTo>
                      <a:pt x="18888" y="3060"/>
                      <a:pt x="18720" y="3040"/>
                      <a:pt x="18550" y="3040"/>
                    </a:cubicBezTo>
                    <a:cubicBezTo>
                      <a:pt x="18106" y="3040"/>
                      <a:pt x="17640" y="3172"/>
                      <a:pt x="17193" y="3421"/>
                    </a:cubicBezTo>
                    <a:cubicBezTo>
                      <a:pt x="16610" y="3754"/>
                      <a:pt x="16133" y="4231"/>
                      <a:pt x="15752" y="4659"/>
                    </a:cubicBezTo>
                    <a:cubicBezTo>
                      <a:pt x="15550" y="4885"/>
                      <a:pt x="15312" y="5159"/>
                      <a:pt x="15121" y="5457"/>
                    </a:cubicBezTo>
                    <a:cubicBezTo>
                      <a:pt x="14681" y="6136"/>
                      <a:pt x="14466" y="6910"/>
                      <a:pt x="14347" y="7600"/>
                    </a:cubicBezTo>
                    <a:cubicBezTo>
                      <a:pt x="14324" y="7422"/>
                      <a:pt x="14300" y="7255"/>
                      <a:pt x="14264" y="7076"/>
                    </a:cubicBezTo>
                    <a:cubicBezTo>
                      <a:pt x="14193" y="6624"/>
                      <a:pt x="14121" y="6159"/>
                      <a:pt x="14133" y="5707"/>
                    </a:cubicBezTo>
                    <a:cubicBezTo>
                      <a:pt x="14145" y="5278"/>
                      <a:pt x="14240" y="4862"/>
                      <a:pt x="14371" y="4445"/>
                    </a:cubicBezTo>
                    <a:cubicBezTo>
                      <a:pt x="14800" y="4016"/>
                      <a:pt x="15217" y="3576"/>
                      <a:pt x="15598" y="3111"/>
                    </a:cubicBezTo>
                    <a:cubicBezTo>
                      <a:pt x="15621" y="3088"/>
                      <a:pt x="15609" y="3052"/>
                      <a:pt x="15586" y="3028"/>
                    </a:cubicBezTo>
                    <a:cubicBezTo>
                      <a:pt x="15577" y="3019"/>
                      <a:pt x="15566" y="3015"/>
                      <a:pt x="15555" y="3015"/>
                    </a:cubicBezTo>
                    <a:cubicBezTo>
                      <a:pt x="15538" y="3015"/>
                      <a:pt x="15522" y="3025"/>
                      <a:pt x="15514" y="3040"/>
                    </a:cubicBezTo>
                    <a:cubicBezTo>
                      <a:pt x="15181" y="3445"/>
                      <a:pt x="14824" y="3838"/>
                      <a:pt x="14455" y="4207"/>
                    </a:cubicBezTo>
                    <a:cubicBezTo>
                      <a:pt x="14574" y="3873"/>
                      <a:pt x="14705" y="3552"/>
                      <a:pt x="14836" y="3231"/>
                    </a:cubicBezTo>
                    <a:cubicBezTo>
                      <a:pt x="14883" y="3135"/>
                      <a:pt x="14919" y="3028"/>
                      <a:pt x="14966" y="2933"/>
                    </a:cubicBezTo>
                    <a:cubicBezTo>
                      <a:pt x="15347" y="2004"/>
                      <a:pt x="15681" y="1016"/>
                      <a:pt x="15490" y="52"/>
                    </a:cubicBezTo>
                    <a:cubicBezTo>
                      <a:pt x="15481" y="22"/>
                      <a:pt x="15463" y="1"/>
                      <a:pt x="15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7358930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5279" y="1"/>
                    </a:moveTo>
                    <a:cubicBezTo>
                      <a:pt x="4940" y="1"/>
                      <a:pt x="4590" y="108"/>
                      <a:pt x="4263" y="259"/>
                    </a:cubicBezTo>
                    <a:cubicBezTo>
                      <a:pt x="3501" y="604"/>
                      <a:pt x="2835" y="1116"/>
                      <a:pt x="2180" y="1640"/>
                    </a:cubicBezTo>
                    <a:cubicBezTo>
                      <a:pt x="1549" y="2152"/>
                      <a:pt x="870" y="2616"/>
                      <a:pt x="275" y="3176"/>
                    </a:cubicBezTo>
                    <a:cubicBezTo>
                      <a:pt x="96" y="3235"/>
                      <a:pt x="1" y="3509"/>
                      <a:pt x="227" y="3605"/>
                    </a:cubicBezTo>
                    <a:cubicBezTo>
                      <a:pt x="1656" y="4212"/>
                      <a:pt x="2204" y="5843"/>
                      <a:pt x="3418" y="6736"/>
                    </a:cubicBezTo>
                    <a:cubicBezTo>
                      <a:pt x="3833" y="7040"/>
                      <a:pt x="4331" y="7183"/>
                      <a:pt x="4832" y="7183"/>
                    </a:cubicBezTo>
                    <a:cubicBezTo>
                      <a:pt x="5683" y="7183"/>
                      <a:pt x="6542" y="6772"/>
                      <a:pt x="7014" y="6045"/>
                    </a:cubicBezTo>
                    <a:cubicBezTo>
                      <a:pt x="7395" y="5462"/>
                      <a:pt x="7490" y="4688"/>
                      <a:pt x="7228" y="4033"/>
                    </a:cubicBezTo>
                    <a:cubicBezTo>
                      <a:pt x="7109" y="3747"/>
                      <a:pt x="6907" y="3509"/>
                      <a:pt x="6740" y="3247"/>
                    </a:cubicBezTo>
                    <a:cubicBezTo>
                      <a:pt x="6490" y="2854"/>
                      <a:pt x="6573" y="2509"/>
                      <a:pt x="6657" y="2081"/>
                    </a:cubicBezTo>
                    <a:cubicBezTo>
                      <a:pt x="6799" y="1426"/>
                      <a:pt x="6692" y="759"/>
                      <a:pt x="6145" y="307"/>
                    </a:cubicBezTo>
                    <a:cubicBezTo>
                      <a:pt x="5880" y="87"/>
                      <a:pt x="5584" y="1"/>
                      <a:pt x="5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7419973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6224" y="1"/>
                    </a:moveTo>
                    <a:cubicBezTo>
                      <a:pt x="6107" y="1"/>
                      <a:pt x="5989" y="11"/>
                      <a:pt x="5870" y="30"/>
                    </a:cubicBezTo>
                    <a:cubicBezTo>
                      <a:pt x="5263" y="125"/>
                      <a:pt x="4667" y="387"/>
                      <a:pt x="4072" y="554"/>
                    </a:cubicBezTo>
                    <a:cubicBezTo>
                      <a:pt x="3405" y="733"/>
                      <a:pt x="2715" y="875"/>
                      <a:pt x="2036" y="995"/>
                    </a:cubicBezTo>
                    <a:cubicBezTo>
                      <a:pt x="1898" y="1021"/>
                      <a:pt x="1760" y="1029"/>
                      <a:pt x="1621" y="1029"/>
                    </a:cubicBezTo>
                    <a:cubicBezTo>
                      <a:pt x="1510" y="1029"/>
                      <a:pt x="1398" y="1024"/>
                      <a:pt x="1286" y="1018"/>
                    </a:cubicBezTo>
                    <a:cubicBezTo>
                      <a:pt x="1262" y="1030"/>
                      <a:pt x="1238" y="1042"/>
                      <a:pt x="1215" y="1054"/>
                    </a:cubicBezTo>
                    <a:cubicBezTo>
                      <a:pt x="1107" y="1114"/>
                      <a:pt x="988" y="1173"/>
                      <a:pt x="881" y="1197"/>
                    </a:cubicBezTo>
                    <a:cubicBezTo>
                      <a:pt x="857" y="1197"/>
                      <a:pt x="834" y="1197"/>
                      <a:pt x="810" y="1185"/>
                    </a:cubicBezTo>
                    <a:cubicBezTo>
                      <a:pt x="726" y="1233"/>
                      <a:pt x="643" y="1256"/>
                      <a:pt x="560" y="1280"/>
                    </a:cubicBezTo>
                    <a:cubicBezTo>
                      <a:pt x="492" y="1297"/>
                      <a:pt x="419" y="1314"/>
                      <a:pt x="344" y="1314"/>
                    </a:cubicBezTo>
                    <a:cubicBezTo>
                      <a:pt x="313" y="1314"/>
                      <a:pt x="282" y="1311"/>
                      <a:pt x="250" y="1304"/>
                    </a:cubicBezTo>
                    <a:cubicBezTo>
                      <a:pt x="214" y="1316"/>
                      <a:pt x="179" y="1316"/>
                      <a:pt x="143" y="1316"/>
                    </a:cubicBezTo>
                    <a:lnTo>
                      <a:pt x="119" y="1316"/>
                    </a:lnTo>
                    <a:lnTo>
                      <a:pt x="48" y="1340"/>
                    </a:lnTo>
                    <a:cubicBezTo>
                      <a:pt x="36" y="1364"/>
                      <a:pt x="12" y="1399"/>
                      <a:pt x="0" y="1447"/>
                    </a:cubicBezTo>
                    <a:cubicBezTo>
                      <a:pt x="488" y="1673"/>
                      <a:pt x="1131" y="1649"/>
                      <a:pt x="1667" y="1721"/>
                    </a:cubicBezTo>
                    <a:cubicBezTo>
                      <a:pt x="2322" y="1816"/>
                      <a:pt x="2977" y="1971"/>
                      <a:pt x="3632" y="2090"/>
                    </a:cubicBezTo>
                    <a:cubicBezTo>
                      <a:pt x="4191" y="2200"/>
                      <a:pt x="4806" y="2315"/>
                      <a:pt x="5408" y="2315"/>
                    </a:cubicBezTo>
                    <a:cubicBezTo>
                      <a:pt x="5844" y="2315"/>
                      <a:pt x="6273" y="2255"/>
                      <a:pt x="6668" y="2090"/>
                    </a:cubicBezTo>
                    <a:cubicBezTo>
                      <a:pt x="7025" y="1947"/>
                      <a:pt x="7382" y="1685"/>
                      <a:pt x="7489" y="1292"/>
                    </a:cubicBezTo>
                    <a:cubicBezTo>
                      <a:pt x="7596" y="923"/>
                      <a:pt x="7430" y="542"/>
                      <a:pt x="7132" y="304"/>
                    </a:cubicBezTo>
                    <a:cubicBezTo>
                      <a:pt x="6868" y="84"/>
                      <a:pt x="6553" y="1"/>
                      <a:pt x="6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7379397" y="7567355"/>
                <a:ext cx="168435" cy="168208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5186" extrusionOk="0">
                    <a:moveTo>
                      <a:pt x="3271" y="1"/>
                    </a:moveTo>
                    <a:cubicBezTo>
                      <a:pt x="3257" y="1"/>
                      <a:pt x="3245" y="7"/>
                      <a:pt x="3239" y="18"/>
                    </a:cubicBezTo>
                    <a:cubicBezTo>
                      <a:pt x="2549" y="792"/>
                      <a:pt x="1692" y="1435"/>
                      <a:pt x="763" y="1888"/>
                    </a:cubicBezTo>
                    <a:cubicBezTo>
                      <a:pt x="727" y="1900"/>
                      <a:pt x="715" y="1935"/>
                      <a:pt x="739" y="1959"/>
                    </a:cubicBezTo>
                    <a:cubicBezTo>
                      <a:pt x="739" y="1983"/>
                      <a:pt x="763" y="1995"/>
                      <a:pt x="787" y="1995"/>
                    </a:cubicBezTo>
                    <a:lnTo>
                      <a:pt x="811" y="1995"/>
                    </a:lnTo>
                    <a:cubicBezTo>
                      <a:pt x="1751" y="1531"/>
                      <a:pt x="2620" y="876"/>
                      <a:pt x="3323" y="102"/>
                    </a:cubicBezTo>
                    <a:cubicBezTo>
                      <a:pt x="3347" y="78"/>
                      <a:pt x="3335" y="42"/>
                      <a:pt x="3311" y="18"/>
                    </a:cubicBezTo>
                    <a:cubicBezTo>
                      <a:pt x="3299" y="7"/>
                      <a:pt x="3284" y="1"/>
                      <a:pt x="3271" y="1"/>
                    </a:cubicBezTo>
                    <a:close/>
                    <a:moveTo>
                      <a:pt x="58" y="2575"/>
                    </a:moveTo>
                    <a:cubicBezTo>
                      <a:pt x="36" y="2575"/>
                      <a:pt x="11" y="2595"/>
                      <a:pt x="1" y="2614"/>
                    </a:cubicBezTo>
                    <a:cubicBezTo>
                      <a:pt x="1" y="2650"/>
                      <a:pt x="13" y="2674"/>
                      <a:pt x="49" y="2685"/>
                    </a:cubicBezTo>
                    <a:cubicBezTo>
                      <a:pt x="1334" y="3078"/>
                      <a:pt x="2323" y="4102"/>
                      <a:pt x="3192" y="5007"/>
                    </a:cubicBezTo>
                    <a:cubicBezTo>
                      <a:pt x="3204" y="5019"/>
                      <a:pt x="3216" y="5019"/>
                      <a:pt x="3239" y="5019"/>
                    </a:cubicBezTo>
                    <a:cubicBezTo>
                      <a:pt x="3251" y="5019"/>
                      <a:pt x="3263" y="5019"/>
                      <a:pt x="3275" y="5007"/>
                    </a:cubicBezTo>
                    <a:cubicBezTo>
                      <a:pt x="3299" y="4983"/>
                      <a:pt x="3299" y="4948"/>
                      <a:pt x="3275" y="4924"/>
                    </a:cubicBezTo>
                    <a:cubicBezTo>
                      <a:pt x="2394" y="4019"/>
                      <a:pt x="1394" y="2971"/>
                      <a:pt x="72" y="2578"/>
                    </a:cubicBezTo>
                    <a:cubicBezTo>
                      <a:pt x="68" y="2576"/>
                      <a:pt x="63" y="2575"/>
                      <a:pt x="58" y="2575"/>
                    </a:cubicBezTo>
                    <a:close/>
                    <a:moveTo>
                      <a:pt x="4338" y="169"/>
                    </a:moveTo>
                    <a:cubicBezTo>
                      <a:pt x="4317" y="169"/>
                      <a:pt x="4296" y="180"/>
                      <a:pt x="4287" y="197"/>
                    </a:cubicBezTo>
                    <a:cubicBezTo>
                      <a:pt x="3870" y="828"/>
                      <a:pt x="3394" y="1328"/>
                      <a:pt x="2870" y="1673"/>
                    </a:cubicBezTo>
                    <a:cubicBezTo>
                      <a:pt x="2305" y="2058"/>
                      <a:pt x="1664" y="2271"/>
                      <a:pt x="1051" y="2271"/>
                    </a:cubicBezTo>
                    <a:cubicBezTo>
                      <a:pt x="1018" y="2271"/>
                      <a:pt x="986" y="2270"/>
                      <a:pt x="953" y="2269"/>
                    </a:cubicBezTo>
                    <a:cubicBezTo>
                      <a:pt x="918" y="2269"/>
                      <a:pt x="894" y="2293"/>
                      <a:pt x="894" y="2328"/>
                    </a:cubicBezTo>
                    <a:cubicBezTo>
                      <a:pt x="894" y="2352"/>
                      <a:pt x="918" y="2376"/>
                      <a:pt x="942" y="2376"/>
                    </a:cubicBezTo>
                    <a:cubicBezTo>
                      <a:pt x="1501" y="2412"/>
                      <a:pt x="2073" y="2709"/>
                      <a:pt x="2620" y="2995"/>
                    </a:cubicBezTo>
                    <a:cubicBezTo>
                      <a:pt x="2823" y="3102"/>
                      <a:pt x="3013" y="3197"/>
                      <a:pt x="3192" y="3281"/>
                    </a:cubicBezTo>
                    <a:cubicBezTo>
                      <a:pt x="3906" y="3614"/>
                      <a:pt x="4716" y="4412"/>
                      <a:pt x="5073" y="5150"/>
                    </a:cubicBezTo>
                    <a:cubicBezTo>
                      <a:pt x="5085" y="5174"/>
                      <a:pt x="5109" y="5186"/>
                      <a:pt x="5121" y="5186"/>
                    </a:cubicBezTo>
                    <a:cubicBezTo>
                      <a:pt x="5133" y="5186"/>
                      <a:pt x="5144" y="5186"/>
                      <a:pt x="5144" y="5174"/>
                    </a:cubicBezTo>
                    <a:cubicBezTo>
                      <a:pt x="5180" y="5162"/>
                      <a:pt x="5192" y="5138"/>
                      <a:pt x="5180" y="5102"/>
                    </a:cubicBezTo>
                    <a:cubicBezTo>
                      <a:pt x="4811" y="4340"/>
                      <a:pt x="3978" y="3519"/>
                      <a:pt x="3239" y="3186"/>
                    </a:cubicBezTo>
                    <a:cubicBezTo>
                      <a:pt x="3061" y="3102"/>
                      <a:pt x="2870" y="2995"/>
                      <a:pt x="2680" y="2900"/>
                    </a:cubicBezTo>
                    <a:cubicBezTo>
                      <a:pt x="2275" y="2685"/>
                      <a:pt x="1858" y="2471"/>
                      <a:pt x="1442" y="2352"/>
                    </a:cubicBezTo>
                    <a:cubicBezTo>
                      <a:pt x="1954" y="2293"/>
                      <a:pt x="2466" y="2090"/>
                      <a:pt x="2942" y="1769"/>
                    </a:cubicBezTo>
                    <a:cubicBezTo>
                      <a:pt x="3466" y="1411"/>
                      <a:pt x="3954" y="900"/>
                      <a:pt x="4382" y="257"/>
                    </a:cubicBezTo>
                    <a:cubicBezTo>
                      <a:pt x="4394" y="233"/>
                      <a:pt x="4382" y="197"/>
                      <a:pt x="4359" y="173"/>
                    </a:cubicBezTo>
                    <a:cubicBezTo>
                      <a:pt x="4352" y="170"/>
                      <a:pt x="4345" y="169"/>
                      <a:pt x="4338" y="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7228020" y="7374526"/>
                <a:ext cx="314003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5438" extrusionOk="0">
                    <a:moveTo>
                      <a:pt x="6773" y="1"/>
                    </a:moveTo>
                    <a:cubicBezTo>
                      <a:pt x="6737" y="1"/>
                      <a:pt x="6711" y="55"/>
                      <a:pt x="6740" y="94"/>
                    </a:cubicBezTo>
                    <a:cubicBezTo>
                      <a:pt x="7013" y="439"/>
                      <a:pt x="6990" y="963"/>
                      <a:pt x="6847" y="1368"/>
                    </a:cubicBezTo>
                    <a:cubicBezTo>
                      <a:pt x="6775" y="1582"/>
                      <a:pt x="6632" y="1796"/>
                      <a:pt x="6406" y="1880"/>
                    </a:cubicBezTo>
                    <a:cubicBezTo>
                      <a:pt x="6331" y="1906"/>
                      <a:pt x="6254" y="1917"/>
                      <a:pt x="6176" y="1917"/>
                    </a:cubicBezTo>
                    <a:cubicBezTo>
                      <a:pt x="5971" y="1917"/>
                      <a:pt x="5763" y="1841"/>
                      <a:pt x="5573" y="1772"/>
                    </a:cubicBezTo>
                    <a:cubicBezTo>
                      <a:pt x="5120" y="1602"/>
                      <a:pt x="4657" y="1493"/>
                      <a:pt x="4193" y="1493"/>
                    </a:cubicBezTo>
                    <a:cubicBezTo>
                      <a:pt x="3814" y="1493"/>
                      <a:pt x="3435" y="1566"/>
                      <a:pt x="3061" y="1737"/>
                    </a:cubicBezTo>
                    <a:cubicBezTo>
                      <a:pt x="2370" y="2058"/>
                      <a:pt x="1822" y="2725"/>
                      <a:pt x="1679" y="3487"/>
                    </a:cubicBezTo>
                    <a:cubicBezTo>
                      <a:pt x="1525" y="4249"/>
                      <a:pt x="1858" y="5047"/>
                      <a:pt x="2465" y="5511"/>
                    </a:cubicBezTo>
                    <a:cubicBezTo>
                      <a:pt x="2834" y="5809"/>
                      <a:pt x="3334" y="5916"/>
                      <a:pt x="3668" y="6249"/>
                    </a:cubicBezTo>
                    <a:cubicBezTo>
                      <a:pt x="3870" y="6464"/>
                      <a:pt x="3965" y="6749"/>
                      <a:pt x="3918" y="7035"/>
                    </a:cubicBezTo>
                    <a:cubicBezTo>
                      <a:pt x="3870" y="7309"/>
                      <a:pt x="3704" y="7440"/>
                      <a:pt x="3525" y="7595"/>
                    </a:cubicBezTo>
                    <a:cubicBezTo>
                      <a:pt x="3406" y="7452"/>
                      <a:pt x="3299" y="7309"/>
                      <a:pt x="3192" y="7202"/>
                    </a:cubicBezTo>
                    <a:cubicBezTo>
                      <a:pt x="2868" y="6825"/>
                      <a:pt x="2418" y="6574"/>
                      <a:pt x="1930" y="6574"/>
                    </a:cubicBezTo>
                    <a:cubicBezTo>
                      <a:pt x="1878" y="6574"/>
                      <a:pt x="1827" y="6577"/>
                      <a:pt x="1775" y="6583"/>
                    </a:cubicBezTo>
                    <a:cubicBezTo>
                      <a:pt x="1525" y="6618"/>
                      <a:pt x="1310" y="6714"/>
                      <a:pt x="1215" y="6952"/>
                    </a:cubicBezTo>
                    <a:cubicBezTo>
                      <a:pt x="1132" y="7166"/>
                      <a:pt x="1156" y="7416"/>
                      <a:pt x="1263" y="7630"/>
                    </a:cubicBezTo>
                    <a:cubicBezTo>
                      <a:pt x="1501" y="8154"/>
                      <a:pt x="2060" y="8369"/>
                      <a:pt x="2596" y="8464"/>
                    </a:cubicBezTo>
                    <a:cubicBezTo>
                      <a:pt x="2787" y="8488"/>
                      <a:pt x="2977" y="8523"/>
                      <a:pt x="3168" y="8535"/>
                    </a:cubicBezTo>
                    <a:cubicBezTo>
                      <a:pt x="3303" y="8919"/>
                      <a:pt x="2915" y="9024"/>
                      <a:pt x="2560" y="9024"/>
                    </a:cubicBezTo>
                    <a:cubicBezTo>
                      <a:pt x="2540" y="9024"/>
                      <a:pt x="2521" y="9024"/>
                      <a:pt x="2501" y="9023"/>
                    </a:cubicBezTo>
                    <a:cubicBezTo>
                      <a:pt x="2451" y="9021"/>
                      <a:pt x="2402" y="9020"/>
                      <a:pt x="2354" y="9020"/>
                    </a:cubicBezTo>
                    <a:cubicBezTo>
                      <a:pt x="2125" y="9020"/>
                      <a:pt x="1912" y="9050"/>
                      <a:pt x="1715" y="9178"/>
                    </a:cubicBezTo>
                    <a:cubicBezTo>
                      <a:pt x="1489" y="9321"/>
                      <a:pt x="1287" y="9595"/>
                      <a:pt x="1310" y="9845"/>
                    </a:cubicBezTo>
                    <a:cubicBezTo>
                      <a:pt x="1239" y="9837"/>
                      <a:pt x="1167" y="9832"/>
                      <a:pt x="1096" y="9832"/>
                    </a:cubicBezTo>
                    <a:cubicBezTo>
                      <a:pt x="553" y="9832"/>
                      <a:pt x="56" y="10084"/>
                      <a:pt x="25" y="10726"/>
                    </a:cubicBezTo>
                    <a:cubicBezTo>
                      <a:pt x="1" y="11309"/>
                      <a:pt x="394" y="11809"/>
                      <a:pt x="894" y="12012"/>
                    </a:cubicBezTo>
                    <a:cubicBezTo>
                      <a:pt x="656" y="12190"/>
                      <a:pt x="417" y="12405"/>
                      <a:pt x="310" y="12679"/>
                    </a:cubicBezTo>
                    <a:cubicBezTo>
                      <a:pt x="179" y="13048"/>
                      <a:pt x="334" y="13464"/>
                      <a:pt x="584" y="13762"/>
                    </a:cubicBezTo>
                    <a:cubicBezTo>
                      <a:pt x="841" y="14073"/>
                      <a:pt x="1225" y="14247"/>
                      <a:pt x="1603" y="14247"/>
                    </a:cubicBezTo>
                    <a:cubicBezTo>
                      <a:pt x="1804" y="14247"/>
                      <a:pt x="2002" y="14198"/>
                      <a:pt x="2180" y="14095"/>
                    </a:cubicBezTo>
                    <a:lnTo>
                      <a:pt x="2180" y="14095"/>
                    </a:lnTo>
                    <a:cubicBezTo>
                      <a:pt x="2144" y="14726"/>
                      <a:pt x="2513" y="15346"/>
                      <a:pt x="3203" y="15429"/>
                    </a:cubicBezTo>
                    <a:cubicBezTo>
                      <a:pt x="3246" y="15434"/>
                      <a:pt x="3288" y="15437"/>
                      <a:pt x="3330" y="15437"/>
                    </a:cubicBezTo>
                    <a:cubicBezTo>
                      <a:pt x="3649" y="15437"/>
                      <a:pt x="3938" y="15282"/>
                      <a:pt x="4180" y="15072"/>
                    </a:cubicBezTo>
                    <a:cubicBezTo>
                      <a:pt x="4406" y="14881"/>
                      <a:pt x="4680" y="14607"/>
                      <a:pt x="4716" y="14298"/>
                    </a:cubicBezTo>
                    <a:cubicBezTo>
                      <a:pt x="4738" y="14299"/>
                      <a:pt x="4760" y="14300"/>
                      <a:pt x="4782" y="14300"/>
                    </a:cubicBezTo>
                    <a:cubicBezTo>
                      <a:pt x="5198" y="14300"/>
                      <a:pt x="5587" y="14089"/>
                      <a:pt x="5847" y="13750"/>
                    </a:cubicBezTo>
                    <a:cubicBezTo>
                      <a:pt x="6216" y="13274"/>
                      <a:pt x="6275" y="12667"/>
                      <a:pt x="6204" y="12095"/>
                    </a:cubicBezTo>
                    <a:cubicBezTo>
                      <a:pt x="6198" y="12046"/>
                      <a:pt x="6154" y="12019"/>
                      <a:pt x="6113" y="12019"/>
                    </a:cubicBezTo>
                    <a:cubicBezTo>
                      <a:pt x="6074" y="12019"/>
                      <a:pt x="6037" y="12043"/>
                      <a:pt x="6037" y="12095"/>
                    </a:cubicBezTo>
                    <a:cubicBezTo>
                      <a:pt x="6037" y="12107"/>
                      <a:pt x="6037" y="12119"/>
                      <a:pt x="6037" y="12131"/>
                    </a:cubicBezTo>
                    <a:cubicBezTo>
                      <a:pt x="5954" y="12250"/>
                      <a:pt x="5906" y="12381"/>
                      <a:pt x="5835" y="12512"/>
                    </a:cubicBezTo>
                    <a:cubicBezTo>
                      <a:pt x="5728" y="12690"/>
                      <a:pt x="5609" y="12857"/>
                      <a:pt x="5442" y="13000"/>
                    </a:cubicBezTo>
                    <a:cubicBezTo>
                      <a:pt x="5181" y="13235"/>
                      <a:pt x="4862" y="13362"/>
                      <a:pt x="4533" y="13362"/>
                    </a:cubicBezTo>
                    <a:cubicBezTo>
                      <a:pt x="4412" y="13362"/>
                      <a:pt x="4289" y="13345"/>
                      <a:pt x="4168" y="13310"/>
                    </a:cubicBezTo>
                    <a:cubicBezTo>
                      <a:pt x="3406" y="13095"/>
                      <a:pt x="2846" y="12345"/>
                      <a:pt x="2799" y="11559"/>
                    </a:cubicBezTo>
                    <a:cubicBezTo>
                      <a:pt x="2775" y="11071"/>
                      <a:pt x="2953" y="10714"/>
                      <a:pt x="3239" y="10333"/>
                    </a:cubicBezTo>
                    <a:cubicBezTo>
                      <a:pt x="3465" y="10047"/>
                      <a:pt x="3668" y="9750"/>
                      <a:pt x="3715" y="9392"/>
                    </a:cubicBezTo>
                    <a:cubicBezTo>
                      <a:pt x="3763" y="9095"/>
                      <a:pt x="3692" y="8773"/>
                      <a:pt x="3513" y="8547"/>
                    </a:cubicBezTo>
                    <a:cubicBezTo>
                      <a:pt x="3596" y="8547"/>
                      <a:pt x="3680" y="8547"/>
                      <a:pt x="3763" y="8535"/>
                    </a:cubicBezTo>
                    <a:cubicBezTo>
                      <a:pt x="3840" y="8547"/>
                      <a:pt x="3918" y="8553"/>
                      <a:pt x="3994" y="8553"/>
                    </a:cubicBezTo>
                    <a:cubicBezTo>
                      <a:pt x="4070" y="8553"/>
                      <a:pt x="4144" y="8547"/>
                      <a:pt x="4216" y="8535"/>
                    </a:cubicBezTo>
                    <a:cubicBezTo>
                      <a:pt x="4238" y="8539"/>
                      <a:pt x="4261" y="8540"/>
                      <a:pt x="4284" y="8540"/>
                    </a:cubicBezTo>
                    <a:cubicBezTo>
                      <a:pt x="4418" y="8540"/>
                      <a:pt x="4553" y="8482"/>
                      <a:pt x="4644" y="8380"/>
                    </a:cubicBezTo>
                    <a:cubicBezTo>
                      <a:pt x="4704" y="8309"/>
                      <a:pt x="4692" y="8214"/>
                      <a:pt x="4656" y="8154"/>
                    </a:cubicBezTo>
                    <a:cubicBezTo>
                      <a:pt x="4688" y="8101"/>
                      <a:pt x="4653" y="8019"/>
                      <a:pt x="4595" y="8019"/>
                    </a:cubicBezTo>
                    <a:cubicBezTo>
                      <a:pt x="4588" y="8019"/>
                      <a:pt x="4580" y="8021"/>
                      <a:pt x="4573" y="8023"/>
                    </a:cubicBezTo>
                    <a:cubicBezTo>
                      <a:pt x="4481" y="8060"/>
                      <a:pt x="4393" y="8076"/>
                      <a:pt x="4311" y="8076"/>
                    </a:cubicBezTo>
                    <a:cubicBezTo>
                      <a:pt x="4071" y="8076"/>
                      <a:pt x="3868" y="7941"/>
                      <a:pt x="3692" y="7773"/>
                    </a:cubicBezTo>
                    <a:cubicBezTo>
                      <a:pt x="3954" y="7702"/>
                      <a:pt x="4132" y="7380"/>
                      <a:pt x="4192" y="7118"/>
                    </a:cubicBezTo>
                    <a:cubicBezTo>
                      <a:pt x="4263" y="6725"/>
                      <a:pt x="4132" y="6309"/>
                      <a:pt x="3846" y="6035"/>
                    </a:cubicBezTo>
                    <a:cubicBezTo>
                      <a:pt x="3525" y="5725"/>
                      <a:pt x="3073" y="5606"/>
                      <a:pt x="2715" y="5356"/>
                    </a:cubicBezTo>
                    <a:cubicBezTo>
                      <a:pt x="2584" y="5273"/>
                      <a:pt x="2465" y="5154"/>
                      <a:pt x="2358" y="5023"/>
                    </a:cubicBezTo>
                    <a:cubicBezTo>
                      <a:pt x="2311" y="4666"/>
                      <a:pt x="2203" y="4344"/>
                      <a:pt x="2418" y="3987"/>
                    </a:cubicBezTo>
                    <a:cubicBezTo>
                      <a:pt x="2572" y="3727"/>
                      <a:pt x="2859" y="3552"/>
                      <a:pt x="3159" y="3552"/>
                    </a:cubicBezTo>
                    <a:cubicBezTo>
                      <a:pt x="3229" y="3552"/>
                      <a:pt x="3300" y="3562"/>
                      <a:pt x="3370" y="3582"/>
                    </a:cubicBezTo>
                    <a:cubicBezTo>
                      <a:pt x="3763" y="3689"/>
                      <a:pt x="4061" y="4070"/>
                      <a:pt x="4299" y="4392"/>
                    </a:cubicBezTo>
                    <a:cubicBezTo>
                      <a:pt x="4525" y="4689"/>
                      <a:pt x="4739" y="4999"/>
                      <a:pt x="4978" y="5285"/>
                    </a:cubicBezTo>
                    <a:cubicBezTo>
                      <a:pt x="5230" y="5579"/>
                      <a:pt x="5625" y="5945"/>
                      <a:pt x="6016" y="5945"/>
                    </a:cubicBezTo>
                    <a:cubicBezTo>
                      <a:pt x="6178" y="5945"/>
                      <a:pt x="6340" y="5882"/>
                      <a:pt x="6490" y="5725"/>
                    </a:cubicBezTo>
                    <a:cubicBezTo>
                      <a:pt x="6871" y="5332"/>
                      <a:pt x="6775" y="4868"/>
                      <a:pt x="6561" y="4439"/>
                    </a:cubicBezTo>
                    <a:lnTo>
                      <a:pt x="6561" y="4439"/>
                    </a:lnTo>
                    <a:cubicBezTo>
                      <a:pt x="6908" y="4648"/>
                      <a:pt x="7296" y="4755"/>
                      <a:pt x="7678" y="4755"/>
                    </a:cubicBezTo>
                    <a:cubicBezTo>
                      <a:pt x="8281" y="4755"/>
                      <a:pt x="8870" y="4488"/>
                      <a:pt x="9264" y="3927"/>
                    </a:cubicBezTo>
                    <a:cubicBezTo>
                      <a:pt x="9550" y="3499"/>
                      <a:pt x="9680" y="2749"/>
                      <a:pt x="9085" y="2511"/>
                    </a:cubicBezTo>
                    <a:cubicBezTo>
                      <a:pt x="8992" y="2478"/>
                      <a:pt x="8897" y="2465"/>
                      <a:pt x="8801" y="2465"/>
                    </a:cubicBezTo>
                    <a:cubicBezTo>
                      <a:pt x="8614" y="2465"/>
                      <a:pt x="8425" y="2515"/>
                      <a:pt x="8252" y="2570"/>
                    </a:cubicBezTo>
                    <a:cubicBezTo>
                      <a:pt x="8061" y="2630"/>
                      <a:pt x="7871" y="2689"/>
                      <a:pt x="7692" y="2773"/>
                    </a:cubicBezTo>
                    <a:cubicBezTo>
                      <a:pt x="7799" y="2630"/>
                      <a:pt x="7871" y="2475"/>
                      <a:pt x="7906" y="2296"/>
                    </a:cubicBezTo>
                    <a:cubicBezTo>
                      <a:pt x="7966" y="1987"/>
                      <a:pt x="7918" y="1641"/>
                      <a:pt x="7787" y="1344"/>
                    </a:cubicBezTo>
                    <a:cubicBezTo>
                      <a:pt x="7752" y="1189"/>
                      <a:pt x="7692" y="1046"/>
                      <a:pt x="7633" y="915"/>
                    </a:cubicBezTo>
                    <a:cubicBezTo>
                      <a:pt x="7549" y="713"/>
                      <a:pt x="7418" y="522"/>
                      <a:pt x="7275" y="356"/>
                    </a:cubicBezTo>
                    <a:cubicBezTo>
                      <a:pt x="7204" y="272"/>
                      <a:pt x="7121" y="201"/>
                      <a:pt x="7037" y="129"/>
                    </a:cubicBezTo>
                    <a:cubicBezTo>
                      <a:pt x="6978" y="82"/>
                      <a:pt x="6906" y="34"/>
                      <a:pt x="6835" y="34"/>
                    </a:cubicBezTo>
                    <a:cubicBezTo>
                      <a:pt x="6823" y="22"/>
                      <a:pt x="6811" y="22"/>
                      <a:pt x="6799" y="10"/>
                    </a:cubicBezTo>
                    <a:cubicBezTo>
                      <a:pt x="6790" y="4"/>
                      <a:pt x="6781" y="1"/>
                      <a:pt x="6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72508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6517" y="1"/>
                    </a:moveTo>
                    <a:cubicBezTo>
                      <a:pt x="6508" y="1"/>
                      <a:pt x="6499" y="2"/>
                      <a:pt x="6489" y="5"/>
                    </a:cubicBezTo>
                    <a:cubicBezTo>
                      <a:pt x="6465" y="29"/>
                      <a:pt x="6453" y="53"/>
                      <a:pt x="6477" y="89"/>
                    </a:cubicBezTo>
                    <a:cubicBezTo>
                      <a:pt x="6727" y="529"/>
                      <a:pt x="6727" y="1101"/>
                      <a:pt x="6489" y="1553"/>
                    </a:cubicBezTo>
                    <a:cubicBezTo>
                      <a:pt x="6299" y="1898"/>
                      <a:pt x="5953" y="2160"/>
                      <a:pt x="5572" y="2279"/>
                    </a:cubicBezTo>
                    <a:cubicBezTo>
                      <a:pt x="5548" y="2279"/>
                      <a:pt x="5537" y="2267"/>
                      <a:pt x="5513" y="2267"/>
                    </a:cubicBezTo>
                    <a:cubicBezTo>
                      <a:pt x="5489" y="2267"/>
                      <a:pt x="5465" y="2291"/>
                      <a:pt x="5453" y="2315"/>
                    </a:cubicBezTo>
                    <a:cubicBezTo>
                      <a:pt x="5394" y="2327"/>
                      <a:pt x="5322" y="2339"/>
                      <a:pt x="5251" y="2339"/>
                    </a:cubicBezTo>
                    <a:cubicBezTo>
                      <a:pt x="5211" y="2342"/>
                      <a:pt x="5171" y="2344"/>
                      <a:pt x="5131" y="2344"/>
                    </a:cubicBezTo>
                    <a:cubicBezTo>
                      <a:pt x="4874" y="2344"/>
                      <a:pt x="4617" y="2282"/>
                      <a:pt x="4370" y="2220"/>
                    </a:cubicBezTo>
                    <a:cubicBezTo>
                      <a:pt x="4215" y="2184"/>
                      <a:pt x="4048" y="2148"/>
                      <a:pt x="3894" y="2125"/>
                    </a:cubicBezTo>
                    <a:cubicBezTo>
                      <a:pt x="3749" y="2103"/>
                      <a:pt x="3602" y="2092"/>
                      <a:pt x="3455" y="2092"/>
                    </a:cubicBezTo>
                    <a:cubicBezTo>
                      <a:pt x="3200" y="2092"/>
                      <a:pt x="2944" y="2124"/>
                      <a:pt x="2703" y="2184"/>
                    </a:cubicBezTo>
                    <a:cubicBezTo>
                      <a:pt x="2262" y="2291"/>
                      <a:pt x="1941" y="2482"/>
                      <a:pt x="1750" y="2756"/>
                    </a:cubicBezTo>
                    <a:cubicBezTo>
                      <a:pt x="1512" y="3077"/>
                      <a:pt x="1500" y="3518"/>
                      <a:pt x="1500" y="3803"/>
                    </a:cubicBezTo>
                    <a:cubicBezTo>
                      <a:pt x="1500" y="4018"/>
                      <a:pt x="1524" y="4232"/>
                      <a:pt x="1608" y="4434"/>
                    </a:cubicBezTo>
                    <a:cubicBezTo>
                      <a:pt x="1715" y="4661"/>
                      <a:pt x="1905" y="4815"/>
                      <a:pt x="2108" y="4839"/>
                    </a:cubicBezTo>
                    <a:lnTo>
                      <a:pt x="2119" y="4839"/>
                    </a:lnTo>
                    <a:cubicBezTo>
                      <a:pt x="2143" y="4839"/>
                      <a:pt x="2167" y="4815"/>
                      <a:pt x="2167" y="4792"/>
                    </a:cubicBezTo>
                    <a:cubicBezTo>
                      <a:pt x="2179" y="4756"/>
                      <a:pt x="2155" y="4732"/>
                      <a:pt x="2119" y="4720"/>
                    </a:cubicBezTo>
                    <a:cubicBezTo>
                      <a:pt x="1953" y="4708"/>
                      <a:pt x="1798" y="4577"/>
                      <a:pt x="1715" y="4387"/>
                    </a:cubicBezTo>
                    <a:cubicBezTo>
                      <a:pt x="1631" y="4208"/>
                      <a:pt x="1619" y="4006"/>
                      <a:pt x="1608" y="3803"/>
                    </a:cubicBezTo>
                    <a:cubicBezTo>
                      <a:pt x="1608" y="3529"/>
                      <a:pt x="1631" y="3113"/>
                      <a:pt x="1846" y="2815"/>
                    </a:cubicBezTo>
                    <a:cubicBezTo>
                      <a:pt x="2012" y="2565"/>
                      <a:pt x="2310" y="2386"/>
                      <a:pt x="2727" y="2291"/>
                    </a:cubicBezTo>
                    <a:cubicBezTo>
                      <a:pt x="2917" y="2244"/>
                      <a:pt x="3108" y="2208"/>
                      <a:pt x="3310" y="2208"/>
                    </a:cubicBezTo>
                    <a:cubicBezTo>
                      <a:pt x="3322" y="2220"/>
                      <a:pt x="3334" y="2220"/>
                      <a:pt x="3346" y="2220"/>
                    </a:cubicBezTo>
                    <a:cubicBezTo>
                      <a:pt x="3353" y="2219"/>
                      <a:pt x="3361" y="2219"/>
                      <a:pt x="3369" y="2219"/>
                    </a:cubicBezTo>
                    <a:cubicBezTo>
                      <a:pt x="3586" y="2219"/>
                      <a:pt x="3779" y="2380"/>
                      <a:pt x="3917" y="2541"/>
                    </a:cubicBezTo>
                    <a:cubicBezTo>
                      <a:pt x="4084" y="2708"/>
                      <a:pt x="4227" y="2898"/>
                      <a:pt x="4370" y="3089"/>
                    </a:cubicBezTo>
                    <a:cubicBezTo>
                      <a:pt x="4429" y="3172"/>
                      <a:pt x="4489" y="3256"/>
                      <a:pt x="4548" y="3351"/>
                    </a:cubicBezTo>
                    <a:cubicBezTo>
                      <a:pt x="4656" y="3518"/>
                      <a:pt x="4775" y="3684"/>
                      <a:pt x="4894" y="3839"/>
                    </a:cubicBezTo>
                    <a:cubicBezTo>
                      <a:pt x="5132" y="4125"/>
                      <a:pt x="5394" y="4315"/>
                      <a:pt x="5656" y="4399"/>
                    </a:cubicBezTo>
                    <a:lnTo>
                      <a:pt x="5668" y="4399"/>
                    </a:lnTo>
                    <a:cubicBezTo>
                      <a:pt x="5691" y="4399"/>
                      <a:pt x="5715" y="4387"/>
                      <a:pt x="5727" y="4363"/>
                    </a:cubicBezTo>
                    <a:cubicBezTo>
                      <a:pt x="5739" y="4327"/>
                      <a:pt x="5715" y="4303"/>
                      <a:pt x="5691" y="4291"/>
                    </a:cubicBezTo>
                    <a:cubicBezTo>
                      <a:pt x="5441" y="4208"/>
                      <a:pt x="5203" y="4041"/>
                      <a:pt x="4989" y="3768"/>
                    </a:cubicBezTo>
                    <a:cubicBezTo>
                      <a:pt x="4858" y="3613"/>
                      <a:pt x="4751" y="3446"/>
                      <a:pt x="4644" y="3291"/>
                    </a:cubicBezTo>
                    <a:cubicBezTo>
                      <a:pt x="4584" y="3196"/>
                      <a:pt x="4525" y="3113"/>
                      <a:pt x="4453" y="3017"/>
                    </a:cubicBezTo>
                    <a:cubicBezTo>
                      <a:pt x="4322" y="2827"/>
                      <a:pt x="4167" y="2636"/>
                      <a:pt x="4001" y="2458"/>
                    </a:cubicBezTo>
                    <a:cubicBezTo>
                      <a:pt x="3929" y="2386"/>
                      <a:pt x="3834" y="2291"/>
                      <a:pt x="3715" y="2220"/>
                    </a:cubicBezTo>
                    <a:cubicBezTo>
                      <a:pt x="3774" y="2220"/>
                      <a:pt x="3822" y="2232"/>
                      <a:pt x="3870" y="2232"/>
                    </a:cubicBezTo>
                    <a:cubicBezTo>
                      <a:pt x="4024" y="2255"/>
                      <a:pt x="4179" y="2291"/>
                      <a:pt x="4334" y="2327"/>
                    </a:cubicBezTo>
                    <a:cubicBezTo>
                      <a:pt x="4592" y="2389"/>
                      <a:pt x="4859" y="2451"/>
                      <a:pt x="5134" y="2451"/>
                    </a:cubicBezTo>
                    <a:cubicBezTo>
                      <a:pt x="5177" y="2451"/>
                      <a:pt x="5220" y="2449"/>
                      <a:pt x="5263" y="2446"/>
                    </a:cubicBezTo>
                    <a:cubicBezTo>
                      <a:pt x="5370" y="2446"/>
                      <a:pt x="5477" y="2422"/>
                      <a:pt x="5572" y="2386"/>
                    </a:cubicBezTo>
                    <a:cubicBezTo>
                      <a:pt x="5775" y="2422"/>
                      <a:pt x="5977" y="2517"/>
                      <a:pt x="6156" y="2625"/>
                    </a:cubicBezTo>
                    <a:lnTo>
                      <a:pt x="6287" y="2684"/>
                    </a:lnTo>
                    <a:cubicBezTo>
                      <a:pt x="6691" y="2887"/>
                      <a:pt x="7049" y="2994"/>
                      <a:pt x="7394" y="2994"/>
                    </a:cubicBezTo>
                    <a:lnTo>
                      <a:pt x="7430" y="2994"/>
                    </a:lnTo>
                    <a:cubicBezTo>
                      <a:pt x="7834" y="2994"/>
                      <a:pt x="8215" y="2851"/>
                      <a:pt x="8466" y="2589"/>
                    </a:cubicBezTo>
                    <a:cubicBezTo>
                      <a:pt x="8489" y="2565"/>
                      <a:pt x="8489" y="2529"/>
                      <a:pt x="8466" y="2506"/>
                    </a:cubicBezTo>
                    <a:cubicBezTo>
                      <a:pt x="8456" y="2501"/>
                      <a:pt x="8444" y="2498"/>
                      <a:pt x="8432" y="2498"/>
                    </a:cubicBezTo>
                    <a:cubicBezTo>
                      <a:pt x="8416" y="2498"/>
                      <a:pt x="8401" y="2503"/>
                      <a:pt x="8394" y="2517"/>
                    </a:cubicBezTo>
                    <a:cubicBezTo>
                      <a:pt x="8165" y="2746"/>
                      <a:pt x="7826" y="2887"/>
                      <a:pt x="7441" y="2887"/>
                    </a:cubicBezTo>
                    <a:cubicBezTo>
                      <a:pt x="7425" y="2887"/>
                      <a:pt x="7410" y="2887"/>
                      <a:pt x="7394" y="2887"/>
                    </a:cubicBezTo>
                    <a:cubicBezTo>
                      <a:pt x="7072" y="2875"/>
                      <a:pt x="6727" y="2779"/>
                      <a:pt x="6334" y="2589"/>
                    </a:cubicBezTo>
                    <a:cubicBezTo>
                      <a:pt x="6299" y="2565"/>
                      <a:pt x="6251" y="2541"/>
                      <a:pt x="6215" y="2517"/>
                    </a:cubicBezTo>
                    <a:cubicBezTo>
                      <a:pt x="6072" y="2446"/>
                      <a:pt x="5918" y="2375"/>
                      <a:pt x="5775" y="2327"/>
                    </a:cubicBezTo>
                    <a:cubicBezTo>
                      <a:pt x="6108" y="2184"/>
                      <a:pt x="6406" y="1922"/>
                      <a:pt x="6584" y="1601"/>
                    </a:cubicBezTo>
                    <a:cubicBezTo>
                      <a:pt x="6846" y="1124"/>
                      <a:pt x="6834" y="505"/>
                      <a:pt x="6572" y="29"/>
                    </a:cubicBezTo>
                    <a:cubicBezTo>
                      <a:pt x="6564" y="12"/>
                      <a:pt x="6542" y="1"/>
                      <a:pt x="6517" y="1"/>
                    </a:cubicBezTo>
                    <a:close/>
                    <a:moveTo>
                      <a:pt x="2733" y="6945"/>
                    </a:moveTo>
                    <a:cubicBezTo>
                      <a:pt x="2723" y="6945"/>
                      <a:pt x="2712" y="6949"/>
                      <a:pt x="2703" y="6958"/>
                    </a:cubicBezTo>
                    <a:cubicBezTo>
                      <a:pt x="2679" y="6970"/>
                      <a:pt x="2667" y="7006"/>
                      <a:pt x="2691" y="7030"/>
                    </a:cubicBezTo>
                    <a:cubicBezTo>
                      <a:pt x="2822" y="7208"/>
                      <a:pt x="3012" y="7351"/>
                      <a:pt x="3215" y="7411"/>
                    </a:cubicBezTo>
                    <a:cubicBezTo>
                      <a:pt x="3227" y="7411"/>
                      <a:pt x="3227" y="7423"/>
                      <a:pt x="3239" y="7423"/>
                    </a:cubicBezTo>
                    <a:cubicBezTo>
                      <a:pt x="3262" y="7423"/>
                      <a:pt x="3286" y="7399"/>
                      <a:pt x="3286" y="7375"/>
                    </a:cubicBezTo>
                    <a:cubicBezTo>
                      <a:pt x="3298" y="7351"/>
                      <a:pt x="3286" y="7316"/>
                      <a:pt x="3251" y="7316"/>
                    </a:cubicBezTo>
                    <a:cubicBezTo>
                      <a:pt x="3060" y="7244"/>
                      <a:pt x="2893" y="7125"/>
                      <a:pt x="2774" y="6970"/>
                    </a:cubicBezTo>
                    <a:cubicBezTo>
                      <a:pt x="2767" y="6956"/>
                      <a:pt x="2751" y="6945"/>
                      <a:pt x="2733" y="6945"/>
                    </a:cubicBezTo>
                    <a:close/>
                    <a:moveTo>
                      <a:pt x="1923" y="7801"/>
                    </a:moveTo>
                    <a:cubicBezTo>
                      <a:pt x="1897" y="7801"/>
                      <a:pt x="1879" y="7822"/>
                      <a:pt x="1869" y="7851"/>
                    </a:cubicBezTo>
                    <a:cubicBezTo>
                      <a:pt x="1858" y="7875"/>
                      <a:pt x="1881" y="7911"/>
                      <a:pt x="1905" y="7911"/>
                    </a:cubicBezTo>
                    <a:cubicBezTo>
                      <a:pt x="2108" y="7970"/>
                      <a:pt x="2322" y="8006"/>
                      <a:pt x="2524" y="8030"/>
                    </a:cubicBezTo>
                    <a:cubicBezTo>
                      <a:pt x="2524" y="8042"/>
                      <a:pt x="2524" y="8054"/>
                      <a:pt x="2524" y="8066"/>
                    </a:cubicBezTo>
                    <a:cubicBezTo>
                      <a:pt x="2620" y="8256"/>
                      <a:pt x="2572" y="8411"/>
                      <a:pt x="2477" y="8613"/>
                    </a:cubicBezTo>
                    <a:cubicBezTo>
                      <a:pt x="2048" y="8875"/>
                      <a:pt x="1560" y="9042"/>
                      <a:pt x="1072" y="9113"/>
                    </a:cubicBezTo>
                    <a:cubicBezTo>
                      <a:pt x="1036" y="9125"/>
                      <a:pt x="1012" y="9149"/>
                      <a:pt x="1024" y="9185"/>
                    </a:cubicBezTo>
                    <a:cubicBezTo>
                      <a:pt x="1024" y="9209"/>
                      <a:pt x="1048" y="9233"/>
                      <a:pt x="1072" y="9233"/>
                    </a:cubicBezTo>
                    <a:lnTo>
                      <a:pt x="1084" y="9233"/>
                    </a:lnTo>
                    <a:cubicBezTo>
                      <a:pt x="1536" y="9161"/>
                      <a:pt x="1977" y="9018"/>
                      <a:pt x="2381" y="8804"/>
                    </a:cubicBezTo>
                    <a:lnTo>
                      <a:pt x="2381" y="8804"/>
                    </a:lnTo>
                    <a:cubicBezTo>
                      <a:pt x="2322" y="8899"/>
                      <a:pt x="2262" y="8983"/>
                      <a:pt x="2191" y="9078"/>
                    </a:cubicBezTo>
                    <a:lnTo>
                      <a:pt x="1191" y="9578"/>
                    </a:lnTo>
                    <a:cubicBezTo>
                      <a:pt x="1036" y="9649"/>
                      <a:pt x="881" y="9733"/>
                      <a:pt x="726" y="9828"/>
                    </a:cubicBezTo>
                    <a:cubicBezTo>
                      <a:pt x="441" y="10030"/>
                      <a:pt x="226" y="10304"/>
                      <a:pt x="24" y="10578"/>
                    </a:cubicBezTo>
                    <a:cubicBezTo>
                      <a:pt x="0" y="10602"/>
                      <a:pt x="0" y="10637"/>
                      <a:pt x="24" y="10661"/>
                    </a:cubicBezTo>
                    <a:cubicBezTo>
                      <a:pt x="36" y="10661"/>
                      <a:pt x="48" y="10673"/>
                      <a:pt x="60" y="10673"/>
                    </a:cubicBezTo>
                    <a:cubicBezTo>
                      <a:pt x="72" y="10673"/>
                      <a:pt x="95" y="10661"/>
                      <a:pt x="107" y="10649"/>
                    </a:cubicBezTo>
                    <a:cubicBezTo>
                      <a:pt x="310" y="10387"/>
                      <a:pt x="512" y="10114"/>
                      <a:pt x="786" y="9923"/>
                    </a:cubicBezTo>
                    <a:cubicBezTo>
                      <a:pt x="929" y="9828"/>
                      <a:pt x="1084" y="9745"/>
                      <a:pt x="1238" y="9673"/>
                    </a:cubicBezTo>
                    <a:lnTo>
                      <a:pt x="2036" y="9268"/>
                    </a:lnTo>
                    <a:lnTo>
                      <a:pt x="2036" y="9268"/>
                    </a:lnTo>
                    <a:cubicBezTo>
                      <a:pt x="2012" y="9304"/>
                      <a:pt x="1989" y="9340"/>
                      <a:pt x="1965" y="9375"/>
                    </a:cubicBezTo>
                    <a:cubicBezTo>
                      <a:pt x="1834" y="9566"/>
                      <a:pt x="1727" y="9768"/>
                      <a:pt x="1643" y="9971"/>
                    </a:cubicBezTo>
                    <a:cubicBezTo>
                      <a:pt x="917" y="10828"/>
                      <a:pt x="548" y="11673"/>
                      <a:pt x="548" y="12471"/>
                    </a:cubicBezTo>
                    <a:cubicBezTo>
                      <a:pt x="548" y="12507"/>
                      <a:pt x="572" y="12531"/>
                      <a:pt x="607" y="12531"/>
                    </a:cubicBezTo>
                    <a:cubicBezTo>
                      <a:pt x="631" y="12531"/>
                      <a:pt x="655" y="12507"/>
                      <a:pt x="655" y="12471"/>
                    </a:cubicBezTo>
                    <a:cubicBezTo>
                      <a:pt x="655" y="11769"/>
                      <a:pt x="953" y="11030"/>
                      <a:pt x="1536" y="10280"/>
                    </a:cubicBezTo>
                    <a:lnTo>
                      <a:pt x="1536" y="10280"/>
                    </a:lnTo>
                    <a:cubicBezTo>
                      <a:pt x="1417" y="10721"/>
                      <a:pt x="1393" y="11185"/>
                      <a:pt x="1477" y="11638"/>
                    </a:cubicBezTo>
                    <a:cubicBezTo>
                      <a:pt x="1500" y="11769"/>
                      <a:pt x="1536" y="11876"/>
                      <a:pt x="1572" y="11995"/>
                    </a:cubicBezTo>
                    <a:cubicBezTo>
                      <a:pt x="1560" y="12007"/>
                      <a:pt x="1548" y="12019"/>
                      <a:pt x="1548" y="12042"/>
                    </a:cubicBezTo>
                    <a:cubicBezTo>
                      <a:pt x="1691" y="12888"/>
                      <a:pt x="2119" y="13662"/>
                      <a:pt x="2751" y="14233"/>
                    </a:cubicBezTo>
                    <a:cubicBezTo>
                      <a:pt x="2762" y="14245"/>
                      <a:pt x="2774" y="14245"/>
                      <a:pt x="2798" y="14245"/>
                    </a:cubicBezTo>
                    <a:cubicBezTo>
                      <a:pt x="2810" y="14245"/>
                      <a:pt x="2822" y="14245"/>
                      <a:pt x="2834" y="14233"/>
                    </a:cubicBezTo>
                    <a:cubicBezTo>
                      <a:pt x="2858" y="14209"/>
                      <a:pt x="2858" y="14174"/>
                      <a:pt x="2834" y="14150"/>
                    </a:cubicBezTo>
                    <a:cubicBezTo>
                      <a:pt x="2298" y="13674"/>
                      <a:pt x="1905" y="13031"/>
                      <a:pt x="1727" y="12340"/>
                    </a:cubicBezTo>
                    <a:lnTo>
                      <a:pt x="1727" y="12340"/>
                    </a:lnTo>
                    <a:cubicBezTo>
                      <a:pt x="1810" y="12471"/>
                      <a:pt x="1905" y="12590"/>
                      <a:pt x="2012" y="12697"/>
                    </a:cubicBezTo>
                    <a:cubicBezTo>
                      <a:pt x="2262" y="12912"/>
                      <a:pt x="2572" y="13031"/>
                      <a:pt x="2822" y="13102"/>
                    </a:cubicBezTo>
                    <a:cubicBezTo>
                      <a:pt x="3179" y="13209"/>
                      <a:pt x="3501" y="13269"/>
                      <a:pt x="3810" y="13269"/>
                    </a:cubicBezTo>
                    <a:cubicBezTo>
                      <a:pt x="4001" y="13269"/>
                      <a:pt x="4191" y="13245"/>
                      <a:pt x="4370" y="13197"/>
                    </a:cubicBezTo>
                    <a:cubicBezTo>
                      <a:pt x="4929" y="13043"/>
                      <a:pt x="5370" y="12638"/>
                      <a:pt x="5501" y="12161"/>
                    </a:cubicBezTo>
                    <a:cubicBezTo>
                      <a:pt x="5501" y="12138"/>
                      <a:pt x="5489" y="12102"/>
                      <a:pt x="5453" y="12090"/>
                    </a:cubicBezTo>
                    <a:cubicBezTo>
                      <a:pt x="5429" y="12090"/>
                      <a:pt x="5394" y="12102"/>
                      <a:pt x="5394" y="12138"/>
                    </a:cubicBezTo>
                    <a:cubicBezTo>
                      <a:pt x="5275" y="12578"/>
                      <a:pt x="4858" y="12947"/>
                      <a:pt x="4346" y="13090"/>
                    </a:cubicBezTo>
                    <a:cubicBezTo>
                      <a:pt x="4183" y="13131"/>
                      <a:pt x="4009" y="13151"/>
                      <a:pt x="3826" y="13151"/>
                    </a:cubicBezTo>
                    <a:cubicBezTo>
                      <a:pt x="3528" y="13151"/>
                      <a:pt x="3204" y="13098"/>
                      <a:pt x="2858" y="12995"/>
                    </a:cubicBezTo>
                    <a:cubicBezTo>
                      <a:pt x="2620" y="12923"/>
                      <a:pt x="2322" y="12816"/>
                      <a:pt x="2096" y="12614"/>
                    </a:cubicBezTo>
                    <a:cubicBezTo>
                      <a:pt x="1774" y="12328"/>
                      <a:pt x="1643" y="11911"/>
                      <a:pt x="1584" y="11626"/>
                    </a:cubicBezTo>
                    <a:cubicBezTo>
                      <a:pt x="1441" y="10876"/>
                      <a:pt x="1619" y="10054"/>
                      <a:pt x="2060" y="9435"/>
                    </a:cubicBezTo>
                    <a:cubicBezTo>
                      <a:pt x="2108" y="9364"/>
                      <a:pt x="2167" y="9292"/>
                      <a:pt x="2215" y="9209"/>
                    </a:cubicBezTo>
                    <a:cubicBezTo>
                      <a:pt x="2227" y="9197"/>
                      <a:pt x="2250" y="9173"/>
                      <a:pt x="2262" y="9161"/>
                    </a:cubicBezTo>
                    <a:lnTo>
                      <a:pt x="2274" y="9149"/>
                    </a:lnTo>
                    <a:cubicBezTo>
                      <a:pt x="2298" y="9137"/>
                      <a:pt x="2310" y="9125"/>
                      <a:pt x="2310" y="9102"/>
                    </a:cubicBezTo>
                    <a:cubicBezTo>
                      <a:pt x="2393" y="8994"/>
                      <a:pt x="2465" y="8875"/>
                      <a:pt x="2524" y="8756"/>
                    </a:cubicBezTo>
                    <a:cubicBezTo>
                      <a:pt x="2536" y="8744"/>
                      <a:pt x="2548" y="8721"/>
                      <a:pt x="2560" y="8697"/>
                    </a:cubicBezTo>
                    <a:cubicBezTo>
                      <a:pt x="2572" y="8685"/>
                      <a:pt x="2584" y="8673"/>
                      <a:pt x="2584" y="8649"/>
                    </a:cubicBezTo>
                    <a:cubicBezTo>
                      <a:pt x="2679" y="8471"/>
                      <a:pt x="2739" y="8268"/>
                      <a:pt x="2631" y="8042"/>
                    </a:cubicBezTo>
                    <a:lnTo>
                      <a:pt x="2631" y="8042"/>
                    </a:lnTo>
                    <a:cubicBezTo>
                      <a:pt x="2751" y="8054"/>
                      <a:pt x="2858" y="8054"/>
                      <a:pt x="2965" y="8054"/>
                    </a:cubicBezTo>
                    <a:cubicBezTo>
                      <a:pt x="3001" y="8054"/>
                      <a:pt x="3024" y="8030"/>
                      <a:pt x="3024" y="8006"/>
                    </a:cubicBezTo>
                    <a:cubicBezTo>
                      <a:pt x="3024" y="7970"/>
                      <a:pt x="3001" y="7947"/>
                      <a:pt x="2965" y="7947"/>
                    </a:cubicBezTo>
                    <a:cubicBezTo>
                      <a:pt x="2620" y="7947"/>
                      <a:pt x="2274" y="7899"/>
                      <a:pt x="1941" y="7804"/>
                    </a:cubicBezTo>
                    <a:cubicBezTo>
                      <a:pt x="1935" y="7802"/>
                      <a:pt x="1929" y="7801"/>
                      <a:pt x="1923" y="78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7165452" y="7576826"/>
                <a:ext cx="104700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4311" extrusionOk="0">
                    <a:moveTo>
                      <a:pt x="2738" y="0"/>
                    </a:moveTo>
                    <a:cubicBezTo>
                      <a:pt x="2695" y="0"/>
                      <a:pt x="2650" y="6"/>
                      <a:pt x="2608" y="24"/>
                    </a:cubicBezTo>
                    <a:cubicBezTo>
                      <a:pt x="2573" y="36"/>
                      <a:pt x="2537" y="48"/>
                      <a:pt x="2501" y="72"/>
                    </a:cubicBezTo>
                    <a:cubicBezTo>
                      <a:pt x="2430" y="119"/>
                      <a:pt x="2406" y="143"/>
                      <a:pt x="2358" y="215"/>
                    </a:cubicBezTo>
                    <a:cubicBezTo>
                      <a:pt x="2335" y="238"/>
                      <a:pt x="2323" y="262"/>
                      <a:pt x="2311" y="286"/>
                    </a:cubicBezTo>
                    <a:cubicBezTo>
                      <a:pt x="2251" y="298"/>
                      <a:pt x="2180" y="322"/>
                      <a:pt x="2132" y="334"/>
                    </a:cubicBezTo>
                    <a:cubicBezTo>
                      <a:pt x="1894" y="381"/>
                      <a:pt x="1656" y="477"/>
                      <a:pt x="1442" y="608"/>
                    </a:cubicBezTo>
                    <a:cubicBezTo>
                      <a:pt x="1049" y="834"/>
                      <a:pt x="703" y="1167"/>
                      <a:pt x="453" y="1548"/>
                    </a:cubicBezTo>
                    <a:cubicBezTo>
                      <a:pt x="191" y="1953"/>
                      <a:pt x="49" y="2429"/>
                      <a:pt x="25" y="2905"/>
                    </a:cubicBezTo>
                    <a:cubicBezTo>
                      <a:pt x="1" y="3394"/>
                      <a:pt x="72" y="3929"/>
                      <a:pt x="418" y="4298"/>
                    </a:cubicBezTo>
                    <a:cubicBezTo>
                      <a:pt x="429" y="4307"/>
                      <a:pt x="441" y="4311"/>
                      <a:pt x="452" y="4311"/>
                    </a:cubicBezTo>
                    <a:cubicBezTo>
                      <a:pt x="486" y="4311"/>
                      <a:pt x="513" y="4275"/>
                      <a:pt x="513" y="4239"/>
                    </a:cubicBezTo>
                    <a:cubicBezTo>
                      <a:pt x="441" y="3798"/>
                      <a:pt x="310" y="3382"/>
                      <a:pt x="334" y="2941"/>
                    </a:cubicBezTo>
                    <a:cubicBezTo>
                      <a:pt x="346" y="2501"/>
                      <a:pt x="489" y="2072"/>
                      <a:pt x="727" y="1703"/>
                    </a:cubicBezTo>
                    <a:cubicBezTo>
                      <a:pt x="941" y="1370"/>
                      <a:pt x="1227" y="1084"/>
                      <a:pt x="1573" y="881"/>
                    </a:cubicBezTo>
                    <a:cubicBezTo>
                      <a:pt x="1763" y="762"/>
                      <a:pt x="1965" y="667"/>
                      <a:pt x="2168" y="608"/>
                    </a:cubicBezTo>
                    <a:cubicBezTo>
                      <a:pt x="2215" y="596"/>
                      <a:pt x="2263" y="584"/>
                      <a:pt x="2311" y="584"/>
                    </a:cubicBezTo>
                    <a:cubicBezTo>
                      <a:pt x="2323" y="608"/>
                      <a:pt x="2335" y="643"/>
                      <a:pt x="2358" y="679"/>
                    </a:cubicBezTo>
                    <a:cubicBezTo>
                      <a:pt x="2358" y="691"/>
                      <a:pt x="2370" y="703"/>
                      <a:pt x="2370" y="703"/>
                    </a:cubicBezTo>
                    <a:cubicBezTo>
                      <a:pt x="2406" y="774"/>
                      <a:pt x="2465" y="822"/>
                      <a:pt x="2525" y="869"/>
                    </a:cubicBezTo>
                    <a:cubicBezTo>
                      <a:pt x="2561" y="893"/>
                      <a:pt x="2596" y="905"/>
                      <a:pt x="2632" y="917"/>
                    </a:cubicBezTo>
                    <a:cubicBezTo>
                      <a:pt x="2668" y="929"/>
                      <a:pt x="2716" y="929"/>
                      <a:pt x="2751" y="941"/>
                    </a:cubicBezTo>
                    <a:lnTo>
                      <a:pt x="2787" y="941"/>
                    </a:lnTo>
                    <a:cubicBezTo>
                      <a:pt x="2870" y="929"/>
                      <a:pt x="2894" y="929"/>
                      <a:pt x="2977" y="881"/>
                    </a:cubicBezTo>
                    <a:lnTo>
                      <a:pt x="2989" y="881"/>
                    </a:lnTo>
                    <a:cubicBezTo>
                      <a:pt x="3025" y="858"/>
                      <a:pt x="3049" y="846"/>
                      <a:pt x="3073" y="822"/>
                    </a:cubicBezTo>
                    <a:cubicBezTo>
                      <a:pt x="3097" y="798"/>
                      <a:pt x="3120" y="762"/>
                      <a:pt x="3144" y="727"/>
                    </a:cubicBezTo>
                    <a:cubicBezTo>
                      <a:pt x="3168" y="703"/>
                      <a:pt x="3180" y="655"/>
                      <a:pt x="3192" y="619"/>
                    </a:cubicBezTo>
                    <a:cubicBezTo>
                      <a:pt x="3192" y="608"/>
                      <a:pt x="3204" y="596"/>
                      <a:pt x="3204" y="584"/>
                    </a:cubicBezTo>
                    <a:cubicBezTo>
                      <a:pt x="3216" y="500"/>
                      <a:pt x="3227" y="429"/>
                      <a:pt x="3204" y="346"/>
                    </a:cubicBezTo>
                    <a:cubicBezTo>
                      <a:pt x="3192" y="310"/>
                      <a:pt x="3180" y="274"/>
                      <a:pt x="3156" y="238"/>
                    </a:cubicBezTo>
                    <a:cubicBezTo>
                      <a:pt x="3132" y="203"/>
                      <a:pt x="3108" y="167"/>
                      <a:pt x="3073" y="143"/>
                    </a:cubicBezTo>
                    <a:cubicBezTo>
                      <a:pt x="3049" y="107"/>
                      <a:pt x="3013" y="84"/>
                      <a:pt x="2977" y="60"/>
                    </a:cubicBezTo>
                    <a:cubicBezTo>
                      <a:pt x="2942" y="48"/>
                      <a:pt x="2894" y="24"/>
                      <a:pt x="2858" y="12"/>
                    </a:cubicBezTo>
                    <a:cubicBezTo>
                      <a:pt x="2823" y="6"/>
                      <a:pt x="2781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7090169" y="7576826"/>
                <a:ext cx="104279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4311" extrusionOk="0">
                    <a:moveTo>
                      <a:pt x="487" y="0"/>
                    </a:moveTo>
                    <a:cubicBezTo>
                      <a:pt x="444" y="0"/>
                      <a:pt x="399" y="6"/>
                      <a:pt x="357" y="12"/>
                    </a:cubicBezTo>
                    <a:cubicBezTo>
                      <a:pt x="322" y="24"/>
                      <a:pt x="286" y="48"/>
                      <a:pt x="250" y="60"/>
                    </a:cubicBezTo>
                    <a:cubicBezTo>
                      <a:pt x="214" y="84"/>
                      <a:pt x="179" y="107"/>
                      <a:pt x="143" y="143"/>
                    </a:cubicBezTo>
                    <a:cubicBezTo>
                      <a:pt x="119" y="167"/>
                      <a:pt x="84" y="203"/>
                      <a:pt x="72" y="238"/>
                    </a:cubicBezTo>
                    <a:cubicBezTo>
                      <a:pt x="48" y="274"/>
                      <a:pt x="36" y="310"/>
                      <a:pt x="24" y="346"/>
                    </a:cubicBezTo>
                    <a:cubicBezTo>
                      <a:pt x="0" y="429"/>
                      <a:pt x="0" y="500"/>
                      <a:pt x="12" y="584"/>
                    </a:cubicBezTo>
                    <a:cubicBezTo>
                      <a:pt x="24" y="596"/>
                      <a:pt x="24" y="608"/>
                      <a:pt x="24" y="619"/>
                    </a:cubicBezTo>
                    <a:cubicBezTo>
                      <a:pt x="36" y="655"/>
                      <a:pt x="60" y="703"/>
                      <a:pt x="72" y="727"/>
                    </a:cubicBezTo>
                    <a:cubicBezTo>
                      <a:pt x="95" y="762"/>
                      <a:pt x="119" y="798"/>
                      <a:pt x="155" y="822"/>
                    </a:cubicBezTo>
                    <a:cubicBezTo>
                      <a:pt x="179" y="846"/>
                      <a:pt x="203" y="858"/>
                      <a:pt x="226" y="881"/>
                    </a:cubicBezTo>
                    <a:lnTo>
                      <a:pt x="238" y="881"/>
                    </a:lnTo>
                    <a:cubicBezTo>
                      <a:pt x="322" y="929"/>
                      <a:pt x="345" y="929"/>
                      <a:pt x="429" y="941"/>
                    </a:cubicBezTo>
                    <a:lnTo>
                      <a:pt x="476" y="941"/>
                    </a:lnTo>
                    <a:cubicBezTo>
                      <a:pt x="512" y="929"/>
                      <a:pt x="548" y="929"/>
                      <a:pt x="584" y="917"/>
                    </a:cubicBezTo>
                    <a:cubicBezTo>
                      <a:pt x="619" y="905"/>
                      <a:pt x="667" y="893"/>
                      <a:pt x="691" y="869"/>
                    </a:cubicBezTo>
                    <a:cubicBezTo>
                      <a:pt x="762" y="822"/>
                      <a:pt x="822" y="774"/>
                      <a:pt x="846" y="703"/>
                    </a:cubicBezTo>
                    <a:cubicBezTo>
                      <a:pt x="857" y="703"/>
                      <a:pt x="857" y="691"/>
                      <a:pt x="857" y="679"/>
                    </a:cubicBezTo>
                    <a:lnTo>
                      <a:pt x="869" y="679"/>
                    </a:lnTo>
                    <a:cubicBezTo>
                      <a:pt x="881" y="643"/>
                      <a:pt x="893" y="608"/>
                      <a:pt x="905" y="584"/>
                    </a:cubicBezTo>
                    <a:cubicBezTo>
                      <a:pt x="953" y="584"/>
                      <a:pt x="1000" y="596"/>
                      <a:pt x="1048" y="608"/>
                    </a:cubicBezTo>
                    <a:cubicBezTo>
                      <a:pt x="1262" y="667"/>
                      <a:pt x="1465" y="762"/>
                      <a:pt x="1655" y="881"/>
                    </a:cubicBezTo>
                    <a:cubicBezTo>
                      <a:pt x="1989" y="1084"/>
                      <a:pt x="2286" y="1370"/>
                      <a:pt x="2500" y="1703"/>
                    </a:cubicBezTo>
                    <a:cubicBezTo>
                      <a:pt x="2727" y="2072"/>
                      <a:pt x="2870" y="2501"/>
                      <a:pt x="2893" y="2941"/>
                    </a:cubicBezTo>
                    <a:cubicBezTo>
                      <a:pt x="2905" y="3382"/>
                      <a:pt x="2774" y="3798"/>
                      <a:pt x="2715" y="4239"/>
                    </a:cubicBezTo>
                    <a:cubicBezTo>
                      <a:pt x="2706" y="4275"/>
                      <a:pt x="2738" y="4311"/>
                      <a:pt x="2769" y="4311"/>
                    </a:cubicBezTo>
                    <a:cubicBezTo>
                      <a:pt x="2779" y="4311"/>
                      <a:pt x="2789" y="4307"/>
                      <a:pt x="2798" y="4298"/>
                    </a:cubicBezTo>
                    <a:cubicBezTo>
                      <a:pt x="3143" y="3929"/>
                      <a:pt x="3215" y="3394"/>
                      <a:pt x="3191" y="2905"/>
                    </a:cubicBezTo>
                    <a:cubicBezTo>
                      <a:pt x="3167" y="2429"/>
                      <a:pt x="3024" y="1953"/>
                      <a:pt x="2762" y="1548"/>
                    </a:cubicBezTo>
                    <a:cubicBezTo>
                      <a:pt x="2512" y="1167"/>
                      <a:pt x="2179" y="834"/>
                      <a:pt x="1774" y="608"/>
                    </a:cubicBezTo>
                    <a:cubicBezTo>
                      <a:pt x="1560" y="477"/>
                      <a:pt x="1334" y="381"/>
                      <a:pt x="1084" y="334"/>
                    </a:cubicBezTo>
                    <a:cubicBezTo>
                      <a:pt x="1036" y="322"/>
                      <a:pt x="976" y="298"/>
                      <a:pt x="905" y="286"/>
                    </a:cubicBezTo>
                    <a:cubicBezTo>
                      <a:pt x="893" y="262"/>
                      <a:pt x="881" y="238"/>
                      <a:pt x="869" y="215"/>
                    </a:cubicBezTo>
                    <a:cubicBezTo>
                      <a:pt x="822" y="143"/>
                      <a:pt x="798" y="119"/>
                      <a:pt x="726" y="72"/>
                    </a:cubicBezTo>
                    <a:cubicBezTo>
                      <a:pt x="691" y="48"/>
                      <a:pt x="643" y="36"/>
                      <a:pt x="607" y="24"/>
                    </a:cubicBezTo>
                    <a:cubicBezTo>
                      <a:pt x="572" y="6"/>
                      <a:pt x="530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6150546" y="7238881"/>
                <a:ext cx="693233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3" h="15496" extrusionOk="0">
                    <a:moveTo>
                      <a:pt x="6379" y="1"/>
                    </a:moveTo>
                    <a:cubicBezTo>
                      <a:pt x="6367" y="1"/>
                      <a:pt x="6356" y="5"/>
                      <a:pt x="6347" y="13"/>
                    </a:cubicBezTo>
                    <a:cubicBezTo>
                      <a:pt x="6335" y="25"/>
                      <a:pt x="6323" y="37"/>
                      <a:pt x="6323" y="49"/>
                    </a:cubicBezTo>
                    <a:cubicBezTo>
                      <a:pt x="6312" y="41"/>
                      <a:pt x="6297" y="37"/>
                      <a:pt x="6282" y="37"/>
                    </a:cubicBezTo>
                    <a:cubicBezTo>
                      <a:pt x="6253" y="37"/>
                      <a:pt x="6224" y="53"/>
                      <a:pt x="6216" y="85"/>
                    </a:cubicBezTo>
                    <a:cubicBezTo>
                      <a:pt x="6062" y="490"/>
                      <a:pt x="5954" y="906"/>
                      <a:pt x="5800" y="1323"/>
                    </a:cubicBezTo>
                    <a:cubicBezTo>
                      <a:pt x="5633" y="1728"/>
                      <a:pt x="5442" y="2121"/>
                      <a:pt x="5311" y="2537"/>
                    </a:cubicBezTo>
                    <a:cubicBezTo>
                      <a:pt x="5050" y="3323"/>
                      <a:pt x="4978" y="4121"/>
                      <a:pt x="5121" y="4942"/>
                    </a:cubicBezTo>
                    <a:cubicBezTo>
                      <a:pt x="5216" y="5466"/>
                      <a:pt x="5383" y="5954"/>
                      <a:pt x="5573" y="6443"/>
                    </a:cubicBezTo>
                    <a:cubicBezTo>
                      <a:pt x="5288" y="6097"/>
                      <a:pt x="4930" y="5812"/>
                      <a:pt x="4549" y="5609"/>
                    </a:cubicBezTo>
                    <a:cubicBezTo>
                      <a:pt x="4082" y="5358"/>
                      <a:pt x="3568" y="5238"/>
                      <a:pt x="3052" y="5238"/>
                    </a:cubicBezTo>
                    <a:cubicBezTo>
                      <a:pt x="2518" y="5238"/>
                      <a:pt x="1980" y="5367"/>
                      <a:pt x="1490" y="5609"/>
                    </a:cubicBezTo>
                    <a:cubicBezTo>
                      <a:pt x="1382" y="5669"/>
                      <a:pt x="1430" y="5859"/>
                      <a:pt x="1561" y="5859"/>
                    </a:cubicBezTo>
                    <a:cubicBezTo>
                      <a:pt x="1614" y="5857"/>
                      <a:pt x="1667" y="5855"/>
                      <a:pt x="1720" y="5855"/>
                    </a:cubicBezTo>
                    <a:cubicBezTo>
                      <a:pt x="3128" y="5855"/>
                      <a:pt x="4326" y="6765"/>
                      <a:pt x="4716" y="8050"/>
                    </a:cubicBezTo>
                    <a:cubicBezTo>
                      <a:pt x="4288" y="7526"/>
                      <a:pt x="3668" y="7169"/>
                      <a:pt x="3002" y="7074"/>
                    </a:cubicBezTo>
                    <a:cubicBezTo>
                      <a:pt x="2860" y="7052"/>
                      <a:pt x="2719" y="7042"/>
                      <a:pt x="2578" y="7042"/>
                    </a:cubicBezTo>
                    <a:cubicBezTo>
                      <a:pt x="1627" y="7042"/>
                      <a:pt x="708" y="7516"/>
                      <a:pt x="97" y="8252"/>
                    </a:cubicBezTo>
                    <a:cubicBezTo>
                      <a:pt x="0" y="8370"/>
                      <a:pt x="77" y="8545"/>
                      <a:pt x="223" y="8545"/>
                    </a:cubicBezTo>
                    <a:cubicBezTo>
                      <a:pt x="239" y="8545"/>
                      <a:pt x="257" y="8543"/>
                      <a:pt x="275" y="8538"/>
                    </a:cubicBezTo>
                    <a:cubicBezTo>
                      <a:pt x="802" y="8427"/>
                      <a:pt x="1385" y="8300"/>
                      <a:pt x="1951" y="8300"/>
                    </a:cubicBezTo>
                    <a:cubicBezTo>
                      <a:pt x="2359" y="8300"/>
                      <a:pt x="2757" y="8366"/>
                      <a:pt x="3121" y="8550"/>
                    </a:cubicBezTo>
                    <a:cubicBezTo>
                      <a:pt x="3847" y="8931"/>
                      <a:pt x="4204" y="9705"/>
                      <a:pt x="4442" y="10455"/>
                    </a:cubicBezTo>
                    <a:cubicBezTo>
                      <a:pt x="4669" y="11134"/>
                      <a:pt x="4823" y="11836"/>
                      <a:pt x="5145" y="12479"/>
                    </a:cubicBezTo>
                    <a:cubicBezTo>
                      <a:pt x="5478" y="13158"/>
                      <a:pt x="5966" y="13753"/>
                      <a:pt x="6550" y="14241"/>
                    </a:cubicBezTo>
                    <a:cubicBezTo>
                      <a:pt x="7539" y="15062"/>
                      <a:pt x="8784" y="15496"/>
                      <a:pt x="10056" y="15496"/>
                    </a:cubicBezTo>
                    <a:cubicBezTo>
                      <a:pt x="10407" y="15496"/>
                      <a:pt x="10760" y="15463"/>
                      <a:pt x="11110" y="15396"/>
                    </a:cubicBezTo>
                    <a:cubicBezTo>
                      <a:pt x="11919" y="15241"/>
                      <a:pt x="12646" y="14872"/>
                      <a:pt x="13348" y="14456"/>
                    </a:cubicBezTo>
                    <a:cubicBezTo>
                      <a:pt x="14027" y="14063"/>
                      <a:pt x="14694" y="13622"/>
                      <a:pt x="15456" y="13396"/>
                    </a:cubicBezTo>
                    <a:cubicBezTo>
                      <a:pt x="15758" y="13307"/>
                      <a:pt x="16053" y="13267"/>
                      <a:pt x="16342" y="13267"/>
                    </a:cubicBezTo>
                    <a:cubicBezTo>
                      <a:pt x="17713" y="13267"/>
                      <a:pt x="18930" y="14171"/>
                      <a:pt x="19992" y="15027"/>
                    </a:cubicBezTo>
                    <a:cubicBezTo>
                      <a:pt x="20040" y="15067"/>
                      <a:pt x="20092" y="15084"/>
                      <a:pt x="20142" y="15084"/>
                    </a:cubicBezTo>
                    <a:cubicBezTo>
                      <a:pt x="20240" y="15084"/>
                      <a:pt x="20329" y="15018"/>
                      <a:pt x="20361" y="14932"/>
                    </a:cubicBezTo>
                    <a:cubicBezTo>
                      <a:pt x="20813" y="14777"/>
                      <a:pt x="21135" y="14205"/>
                      <a:pt x="21230" y="13777"/>
                    </a:cubicBezTo>
                    <a:cubicBezTo>
                      <a:pt x="21373" y="13086"/>
                      <a:pt x="21266" y="12312"/>
                      <a:pt x="21040" y="11658"/>
                    </a:cubicBezTo>
                    <a:cubicBezTo>
                      <a:pt x="20647" y="10538"/>
                      <a:pt x="19801" y="9586"/>
                      <a:pt x="18563" y="9491"/>
                    </a:cubicBezTo>
                    <a:cubicBezTo>
                      <a:pt x="18487" y="9485"/>
                      <a:pt x="18411" y="9482"/>
                      <a:pt x="18337" y="9482"/>
                    </a:cubicBezTo>
                    <a:cubicBezTo>
                      <a:pt x="17018" y="9482"/>
                      <a:pt x="15893" y="10351"/>
                      <a:pt x="14991" y="11241"/>
                    </a:cubicBezTo>
                    <a:cubicBezTo>
                      <a:pt x="14003" y="12217"/>
                      <a:pt x="12979" y="13432"/>
                      <a:pt x="11515" y="13658"/>
                    </a:cubicBezTo>
                    <a:cubicBezTo>
                      <a:pt x="11376" y="13680"/>
                      <a:pt x="11221" y="13692"/>
                      <a:pt x="11056" y="13692"/>
                    </a:cubicBezTo>
                    <a:cubicBezTo>
                      <a:pt x="10083" y="13692"/>
                      <a:pt x="8763" y="13296"/>
                      <a:pt x="8479" y="12431"/>
                    </a:cubicBezTo>
                    <a:cubicBezTo>
                      <a:pt x="8490" y="12241"/>
                      <a:pt x="8502" y="12050"/>
                      <a:pt x="8550" y="11872"/>
                    </a:cubicBezTo>
                    <a:cubicBezTo>
                      <a:pt x="8705" y="11300"/>
                      <a:pt x="9074" y="10860"/>
                      <a:pt x="9574" y="10562"/>
                    </a:cubicBezTo>
                    <a:cubicBezTo>
                      <a:pt x="10598" y="9955"/>
                      <a:pt x="11848" y="9955"/>
                      <a:pt x="12931" y="9491"/>
                    </a:cubicBezTo>
                    <a:lnTo>
                      <a:pt x="12943" y="9491"/>
                    </a:lnTo>
                    <a:cubicBezTo>
                      <a:pt x="12943" y="9479"/>
                      <a:pt x="12955" y="9479"/>
                      <a:pt x="12967" y="9479"/>
                    </a:cubicBezTo>
                    <a:cubicBezTo>
                      <a:pt x="13088" y="9424"/>
                      <a:pt x="13016" y="9237"/>
                      <a:pt x="12901" y="9237"/>
                    </a:cubicBezTo>
                    <a:cubicBezTo>
                      <a:pt x="12892" y="9237"/>
                      <a:pt x="12882" y="9238"/>
                      <a:pt x="12872" y="9241"/>
                    </a:cubicBezTo>
                    <a:cubicBezTo>
                      <a:pt x="12782" y="9270"/>
                      <a:pt x="12692" y="9282"/>
                      <a:pt x="12602" y="9282"/>
                    </a:cubicBezTo>
                    <a:cubicBezTo>
                      <a:pt x="12253" y="9282"/>
                      <a:pt x="11906" y="9095"/>
                      <a:pt x="11574" y="8991"/>
                    </a:cubicBezTo>
                    <a:cubicBezTo>
                      <a:pt x="11255" y="8899"/>
                      <a:pt x="10929" y="8843"/>
                      <a:pt x="10607" y="8843"/>
                    </a:cubicBezTo>
                    <a:cubicBezTo>
                      <a:pt x="10508" y="8843"/>
                      <a:pt x="10410" y="8848"/>
                      <a:pt x="10312" y="8860"/>
                    </a:cubicBezTo>
                    <a:cubicBezTo>
                      <a:pt x="9967" y="8907"/>
                      <a:pt x="9633" y="9014"/>
                      <a:pt x="9348" y="9205"/>
                    </a:cubicBezTo>
                    <a:cubicBezTo>
                      <a:pt x="9300" y="9241"/>
                      <a:pt x="9252" y="9276"/>
                      <a:pt x="9217" y="9312"/>
                    </a:cubicBezTo>
                    <a:cubicBezTo>
                      <a:pt x="9276" y="9098"/>
                      <a:pt x="9348" y="8871"/>
                      <a:pt x="9431" y="8657"/>
                    </a:cubicBezTo>
                    <a:cubicBezTo>
                      <a:pt x="9598" y="8181"/>
                      <a:pt x="9824" y="7717"/>
                      <a:pt x="10133" y="7312"/>
                    </a:cubicBezTo>
                    <a:cubicBezTo>
                      <a:pt x="10603" y="6712"/>
                      <a:pt x="11325" y="6246"/>
                      <a:pt x="12094" y="6246"/>
                    </a:cubicBezTo>
                    <a:cubicBezTo>
                      <a:pt x="12241" y="6246"/>
                      <a:pt x="12390" y="6263"/>
                      <a:pt x="12539" y="6300"/>
                    </a:cubicBezTo>
                    <a:cubicBezTo>
                      <a:pt x="12555" y="6305"/>
                      <a:pt x="12571" y="6308"/>
                      <a:pt x="12587" y="6308"/>
                    </a:cubicBezTo>
                    <a:cubicBezTo>
                      <a:pt x="12713" y="6308"/>
                      <a:pt x="12825" y="6154"/>
                      <a:pt x="12741" y="6038"/>
                    </a:cubicBezTo>
                    <a:cubicBezTo>
                      <a:pt x="12382" y="5492"/>
                      <a:pt x="11793" y="5232"/>
                      <a:pt x="11191" y="5232"/>
                    </a:cubicBezTo>
                    <a:cubicBezTo>
                      <a:pt x="10796" y="5232"/>
                      <a:pt x="10395" y="5344"/>
                      <a:pt x="10050" y="5562"/>
                    </a:cubicBezTo>
                    <a:cubicBezTo>
                      <a:pt x="9586" y="5859"/>
                      <a:pt x="9241" y="6288"/>
                      <a:pt x="9026" y="6788"/>
                    </a:cubicBezTo>
                    <a:cubicBezTo>
                      <a:pt x="8990" y="6859"/>
                      <a:pt x="8967" y="6943"/>
                      <a:pt x="8943" y="7026"/>
                    </a:cubicBezTo>
                    <a:cubicBezTo>
                      <a:pt x="8800" y="6062"/>
                      <a:pt x="8407" y="5145"/>
                      <a:pt x="7764" y="4430"/>
                    </a:cubicBezTo>
                    <a:cubicBezTo>
                      <a:pt x="7490" y="4121"/>
                      <a:pt x="7181" y="3871"/>
                      <a:pt x="6895" y="3573"/>
                    </a:cubicBezTo>
                    <a:cubicBezTo>
                      <a:pt x="6597" y="3240"/>
                      <a:pt x="6395" y="2859"/>
                      <a:pt x="6312" y="2430"/>
                    </a:cubicBezTo>
                    <a:cubicBezTo>
                      <a:pt x="6240" y="2025"/>
                      <a:pt x="6252" y="1609"/>
                      <a:pt x="6300" y="1204"/>
                    </a:cubicBezTo>
                    <a:cubicBezTo>
                      <a:pt x="6323" y="954"/>
                      <a:pt x="6371" y="716"/>
                      <a:pt x="6419" y="478"/>
                    </a:cubicBezTo>
                    <a:cubicBezTo>
                      <a:pt x="6443" y="335"/>
                      <a:pt x="6478" y="192"/>
                      <a:pt x="6431" y="37"/>
                    </a:cubicBezTo>
                    <a:cubicBezTo>
                      <a:pt x="6423" y="14"/>
                      <a:pt x="6400" y="1"/>
                      <a:pt x="6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6201145" y="7318737"/>
                <a:ext cx="641110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2470" extrusionOk="0">
                    <a:moveTo>
                      <a:pt x="15773" y="8178"/>
                    </a:moveTo>
                    <a:cubicBezTo>
                      <a:pt x="15532" y="8178"/>
                      <a:pt x="15298" y="8203"/>
                      <a:pt x="15074" y="8255"/>
                    </a:cubicBezTo>
                    <a:cubicBezTo>
                      <a:pt x="15050" y="8267"/>
                      <a:pt x="15027" y="8291"/>
                      <a:pt x="15039" y="8326"/>
                    </a:cubicBezTo>
                    <a:cubicBezTo>
                      <a:pt x="15039" y="8346"/>
                      <a:pt x="15062" y="8365"/>
                      <a:pt x="15084" y="8365"/>
                    </a:cubicBezTo>
                    <a:cubicBezTo>
                      <a:pt x="15089" y="8365"/>
                      <a:pt x="15094" y="8364"/>
                      <a:pt x="15098" y="8362"/>
                    </a:cubicBezTo>
                    <a:cubicBezTo>
                      <a:pt x="15310" y="8312"/>
                      <a:pt x="15531" y="8287"/>
                      <a:pt x="15759" y="8287"/>
                    </a:cubicBezTo>
                    <a:cubicBezTo>
                      <a:pt x="16338" y="8287"/>
                      <a:pt x="16959" y="8447"/>
                      <a:pt x="17575" y="8755"/>
                    </a:cubicBezTo>
                    <a:cubicBezTo>
                      <a:pt x="18349" y="9136"/>
                      <a:pt x="19015" y="9708"/>
                      <a:pt x="19670" y="10243"/>
                    </a:cubicBezTo>
                    <a:cubicBezTo>
                      <a:pt x="19670" y="10255"/>
                      <a:pt x="19694" y="10267"/>
                      <a:pt x="19706" y="10267"/>
                    </a:cubicBezTo>
                    <a:cubicBezTo>
                      <a:pt x="19718" y="10267"/>
                      <a:pt x="19730" y="10255"/>
                      <a:pt x="19742" y="10243"/>
                    </a:cubicBezTo>
                    <a:cubicBezTo>
                      <a:pt x="19765" y="10219"/>
                      <a:pt x="19765" y="10184"/>
                      <a:pt x="19742" y="10160"/>
                    </a:cubicBezTo>
                    <a:cubicBezTo>
                      <a:pt x="19087" y="9612"/>
                      <a:pt x="18408" y="9041"/>
                      <a:pt x="17622" y="8648"/>
                    </a:cubicBezTo>
                    <a:cubicBezTo>
                      <a:pt x="17004" y="8334"/>
                      <a:pt x="16367" y="8178"/>
                      <a:pt x="15773" y="8178"/>
                    </a:cubicBezTo>
                    <a:close/>
                    <a:moveTo>
                      <a:pt x="14655" y="9227"/>
                    </a:moveTo>
                    <a:cubicBezTo>
                      <a:pt x="14322" y="9227"/>
                      <a:pt x="13996" y="9260"/>
                      <a:pt x="13681" y="9327"/>
                    </a:cubicBezTo>
                    <a:cubicBezTo>
                      <a:pt x="13646" y="9338"/>
                      <a:pt x="13634" y="9362"/>
                      <a:pt x="13634" y="9398"/>
                    </a:cubicBezTo>
                    <a:cubicBezTo>
                      <a:pt x="13643" y="9417"/>
                      <a:pt x="13661" y="9437"/>
                      <a:pt x="13687" y="9437"/>
                    </a:cubicBezTo>
                    <a:cubicBezTo>
                      <a:pt x="13692" y="9437"/>
                      <a:pt x="13699" y="9436"/>
                      <a:pt x="13705" y="9434"/>
                    </a:cubicBezTo>
                    <a:cubicBezTo>
                      <a:pt x="14005" y="9373"/>
                      <a:pt x="14317" y="9342"/>
                      <a:pt x="14634" y="9342"/>
                    </a:cubicBezTo>
                    <a:cubicBezTo>
                      <a:pt x="15248" y="9342"/>
                      <a:pt x="15883" y="9456"/>
                      <a:pt x="16503" y="9684"/>
                    </a:cubicBezTo>
                    <a:cubicBezTo>
                      <a:pt x="17348" y="9981"/>
                      <a:pt x="18158" y="10481"/>
                      <a:pt x="18932" y="11172"/>
                    </a:cubicBezTo>
                    <a:cubicBezTo>
                      <a:pt x="18944" y="11184"/>
                      <a:pt x="18956" y="11196"/>
                      <a:pt x="18968" y="11196"/>
                    </a:cubicBezTo>
                    <a:cubicBezTo>
                      <a:pt x="18980" y="11196"/>
                      <a:pt x="18991" y="11184"/>
                      <a:pt x="19003" y="11172"/>
                    </a:cubicBezTo>
                    <a:cubicBezTo>
                      <a:pt x="19027" y="11148"/>
                      <a:pt x="19027" y="11112"/>
                      <a:pt x="19003" y="11101"/>
                    </a:cubicBezTo>
                    <a:cubicBezTo>
                      <a:pt x="18218" y="10398"/>
                      <a:pt x="17396" y="9886"/>
                      <a:pt x="16551" y="9577"/>
                    </a:cubicBezTo>
                    <a:cubicBezTo>
                      <a:pt x="15922" y="9344"/>
                      <a:pt x="15278" y="9227"/>
                      <a:pt x="14655" y="9227"/>
                    </a:cubicBezTo>
                    <a:close/>
                    <a:moveTo>
                      <a:pt x="14649" y="10217"/>
                    </a:moveTo>
                    <a:cubicBezTo>
                      <a:pt x="14289" y="10217"/>
                      <a:pt x="13978" y="10304"/>
                      <a:pt x="13705" y="10481"/>
                    </a:cubicBezTo>
                    <a:cubicBezTo>
                      <a:pt x="13669" y="10505"/>
                      <a:pt x="13669" y="10541"/>
                      <a:pt x="13681" y="10565"/>
                    </a:cubicBezTo>
                    <a:cubicBezTo>
                      <a:pt x="13696" y="10579"/>
                      <a:pt x="13711" y="10590"/>
                      <a:pt x="13728" y="10590"/>
                    </a:cubicBezTo>
                    <a:cubicBezTo>
                      <a:pt x="13739" y="10590"/>
                      <a:pt x="13751" y="10586"/>
                      <a:pt x="13765" y="10577"/>
                    </a:cubicBezTo>
                    <a:cubicBezTo>
                      <a:pt x="14023" y="10413"/>
                      <a:pt x="14321" y="10332"/>
                      <a:pt x="14664" y="10332"/>
                    </a:cubicBezTo>
                    <a:cubicBezTo>
                      <a:pt x="14921" y="10332"/>
                      <a:pt x="15204" y="10378"/>
                      <a:pt x="15515" y="10470"/>
                    </a:cubicBezTo>
                    <a:cubicBezTo>
                      <a:pt x="16063" y="10636"/>
                      <a:pt x="16646" y="10827"/>
                      <a:pt x="17194" y="11112"/>
                    </a:cubicBezTo>
                    <a:cubicBezTo>
                      <a:pt x="17670" y="11351"/>
                      <a:pt x="18206" y="11660"/>
                      <a:pt x="18610" y="12113"/>
                    </a:cubicBezTo>
                    <a:cubicBezTo>
                      <a:pt x="18622" y="12124"/>
                      <a:pt x="18634" y="12148"/>
                      <a:pt x="18634" y="12172"/>
                    </a:cubicBezTo>
                    <a:cubicBezTo>
                      <a:pt x="18610" y="12172"/>
                      <a:pt x="18587" y="12196"/>
                      <a:pt x="18587" y="12220"/>
                    </a:cubicBezTo>
                    <a:cubicBezTo>
                      <a:pt x="18587" y="12244"/>
                      <a:pt x="18610" y="12279"/>
                      <a:pt x="18634" y="12279"/>
                    </a:cubicBezTo>
                    <a:lnTo>
                      <a:pt x="18646" y="12279"/>
                    </a:lnTo>
                    <a:cubicBezTo>
                      <a:pt x="18682" y="12279"/>
                      <a:pt x="18718" y="12267"/>
                      <a:pt x="18730" y="12232"/>
                    </a:cubicBezTo>
                    <a:cubicBezTo>
                      <a:pt x="18765" y="12172"/>
                      <a:pt x="18730" y="12089"/>
                      <a:pt x="18694" y="12041"/>
                    </a:cubicBezTo>
                    <a:cubicBezTo>
                      <a:pt x="18277" y="11577"/>
                      <a:pt x="17729" y="11255"/>
                      <a:pt x="17253" y="11005"/>
                    </a:cubicBezTo>
                    <a:cubicBezTo>
                      <a:pt x="16694" y="10720"/>
                      <a:pt x="16098" y="10529"/>
                      <a:pt x="15539" y="10362"/>
                    </a:cubicBezTo>
                    <a:cubicBezTo>
                      <a:pt x="15213" y="10266"/>
                      <a:pt x="14917" y="10217"/>
                      <a:pt x="14649" y="10217"/>
                    </a:cubicBezTo>
                    <a:close/>
                    <a:moveTo>
                      <a:pt x="4329" y="1"/>
                    </a:moveTo>
                    <a:cubicBezTo>
                      <a:pt x="4303" y="1"/>
                      <a:pt x="4285" y="22"/>
                      <a:pt x="4275" y="52"/>
                    </a:cubicBezTo>
                    <a:cubicBezTo>
                      <a:pt x="4085" y="1016"/>
                      <a:pt x="4418" y="2004"/>
                      <a:pt x="4799" y="2933"/>
                    </a:cubicBezTo>
                    <a:cubicBezTo>
                      <a:pt x="4847" y="3028"/>
                      <a:pt x="4883" y="3135"/>
                      <a:pt x="4930" y="3231"/>
                    </a:cubicBezTo>
                    <a:cubicBezTo>
                      <a:pt x="5061" y="3552"/>
                      <a:pt x="5192" y="3873"/>
                      <a:pt x="5311" y="4207"/>
                    </a:cubicBezTo>
                    <a:cubicBezTo>
                      <a:pt x="4942" y="3838"/>
                      <a:pt x="4585" y="3445"/>
                      <a:pt x="4252" y="3040"/>
                    </a:cubicBezTo>
                    <a:cubicBezTo>
                      <a:pt x="4237" y="3025"/>
                      <a:pt x="4222" y="3015"/>
                      <a:pt x="4207" y="3015"/>
                    </a:cubicBezTo>
                    <a:cubicBezTo>
                      <a:pt x="4198" y="3015"/>
                      <a:pt x="4189" y="3019"/>
                      <a:pt x="4180" y="3028"/>
                    </a:cubicBezTo>
                    <a:cubicBezTo>
                      <a:pt x="4156" y="3052"/>
                      <a:pt x="4144" y="3088"/>
                      <a:pt x="4168" y="3111"/>
                    </a:cubicBezTo>
                    <a:cubicBezTo>
                      <a:pt x="4549" y="3576"/>
                      <a:pt x="4966" y="4016"/>
                      <a:pt x="5395" y="4445"/>
                    </a:cubicBezTo>
                    <a:cubicBezTo>
                      <a:pt x="5525" y="4862"/>
                      <a:pt x="5621" y="5278"/>
                      <a:pt x="5633" y="5707"/>
                    </a:cubicBezTo>
                    <a:cubicBezTo>
                      <a:pt x="5645" y="6171"/>
                      <a:pt x="5573" y="6636"/>
                      <a:pt x="5502" y="7076"/>
                    </a:cubicBezTo>
                    <a:cubicBezTo>
                      <a:pt x="5466" y="7255"/>
                      <a:pt x="5442" y="7422"/>
                      <a:pt x="5418" y="7600"/>
                    </a:cubicBezTo>
                    <a:cubicBezTo>
                      <a:pt x="5299" y="6910"/>
                      <a:pt x="5085" y="6136"/>
                      <a:pt x="4644" y="5457"/>
                    </a:cubicBezTo>
                    <a:cubicBezTo>
                      <a:pt x="4454" y="5159"/>
                      <a:pt x="4216" y="4885"/>
                      <a:pt x="4013" y="4659"/>
                    </a:cubicBezTo>
                    <a:cubicBezTo>
                      <a:pt x="3632" y="4231"/>
                      <a:pt x="3156" y="3754"/>
                      <a:pt x="2573" y="3421"/>
                    </a:cubicBezTo>
                    <a:cubicBezTo>
                      <a:pt x="2126" y="3172"/>
                      <a:pt x="1660" y="3040"/>
                      <a:pt x="1216" y="3040"/>
                    </a:cubicBezTo>
                    <a:cubicBezTo>
                      <a:pt x="1045" y="3040"/>
                      <a:pt x="878" y="3060"/>
                      <a:pt x="715" y="3100"/>
                    </a:cubicBezTo>
                    <a:cubicBezTo>
                      <a:pt x="692" y="3100"/>
                      <a:pt x="668" y="3135"/>
                      <a:pt x="680" y="3159"/>
                    </a:cubicBezTo>
                    <a:cubicBezTo>
                      <a:pt x="680" y="3195"/>
                      <a:pt x="715" y="3207"/>
                      <a:pt x="739" y="3207"/>
                    </a:cubicBezTo>
                    <a:cubicBezTo>
                      <a:pt x="894" y="3170"/>
                      <a:pt x="1055" y="3152"/>
                      <a:pt x="1218" y="3152"/>
                    </a:cubicBezTo>
                    <a:cubicBezTo>
                      <a:pt x="1645" y="3152"/>
                      <a:pt x="2091" y="3275"/>
                      <a:pt x="2513" y="3516"/>
                    </a:cubicBezTo>
                    <a:cubicBezTo>
                      <a:pt x="3085" y="3838"/>
                      <a:pt x="3549" y="4314"/>
                      <a:pt x="3930" y="4731"/>
                    </a:cubicBezTo>
                    <a:cubicBezTo>
                      <a:pt x="4132" y="4957"/>
                      <a:pt x="4359" y="5219"/>
                      <a:pt x="4549" y="5517"/>
                    </a:cubicBezTo>
                    <a:cubicBezTo>
                      <a:pt x="4966" y="6159"/>
                      <a:pt x="5216" y="6945"/>
                      <a:pt x="5371" y="8041"/>
                    </a:cubicBezTo>
                    <a:cubicBezTo>
                      <a:pt x="5359" y="8279"/>
                      <a:pt x="5359" y="8529"/>
                      <a:pt x="5383" y="8779"/>
                    </a:cubicBezTo>
                    <a:cubicBezTo>
                      <a:pt x="5454" y="9267"/>
                      <a:pt x="5645" y="9755"/>
                      <a:pt x="5954" y="10184"/>
                    </a:cubicBezTo>
                    <a:cubicBezTo>
                      <a:pt x="5454" y="10089"/>
                      <a:pt x="5002" y="9838"/>
                      <a:pt x="4656" y="9469"/>
                    </a:cubicBezTo>
                    <a:cubicBezTo>
                      <a:pt x="4240" y="9017"/>
                      <a:pt x="4013" y="8422"/>
                      <a:pt x="3787" y="7850"/>
                    </a:cubicBezTo>
                    <a:cubicBezTo>
                      <a:pt x="3644" y="7445"/>
                      <a:pt x="3490" y="7041"/>
                      <a:pt x="3263" y="6671"/>
                    </a:cubicBezTo>
                    <a:cubicBezTo>
                      <a:pt x="2930" y="6112"/>
                      <a:pt x="2442" y="5659"/>
                      <a:pt x="1906" y="5386"/>
                    </a:cubicBezTo>
                    <a:cubicBezTo>
                      <a:pt x="1502" y="5192"/>
                      <a:pt x="1070" y="5091"/>
                      <a:pt x="645" y="5091"/>
                    </a:cubicBezTo>
                    <a:cubicBezTo>
                      <a:pt x="444" y="5091"/>
                      <a:pt x="244" y="5113"/>
                      <a:pt x="49" y="5159"/>
                    </a:cubicBezTo>
                    <a:cubicBezTo>
                      <a:pt x="13" y="5171"/>
                      <a:pt x="1" y="5195"/>
                      <a:pt x="1" y="5231"/>
                    </a:cubicBezTo>
                    <a:cubicBezTo>
                      <a:pt x="11" y="5250"/>
                      <a:pt x="28" y="5270"/>
                      <a:pt x="54" y="5270"/>
                    </a:cubicBezTo>
                    <a:cubicBezTo>
                      <a:pt x="60" y="5270"/>
                      <a:pt x="66" y="5269"/>
                      <a:pt x="72" y="5266"/>
                    </a:cubicBezTo>
                    <a:cubicBezTo>
                      <a:pt x="259" y="5225"/>
                      <a:pt x="451" y="5203"/>
                      <a:pt x="644" y="5203"/>
                    </a:cubicBezTo>
                    <a:cubicBezTo>
                      <a:pt x="1053" y="5203"/>
                      <a:pt x="1466" y="5299"/>
                      <a:pt x="1846" y="5493"/>
                    </a:cubicBezTo>
                    <a:cubicBezTo>
                      <a:pt x="2382" y="5755"/>
                      <a:pt x="2847" y="6195"/>
                      <a:pt x="3168" y="6731"/>
                    </a:cubicBezTo>
                    <a:cubicBezTo>
                      <a:pt x="3382" y="7088"/>
                      <a:pt x="3537" y="7493"/>
                      <a:pt x="3692" y="7886"/>
                    </a:cubicBezTo>
                    <a:cubicBezTo>
                      <a:pt x="3906" y="8469"/>
                      <a:pt x="4144" y="9076"/>
                      <a:pt x="4573" y="9541"/>
                    </a:cubicBezTo>
                    <a:cubicBezTo>
                      <a:pt x="4954" y="9946"/>
                      <a:pt x="5466" y="10219"/>
                      <a:pt x="6014" y="10303"/>
                    </a:cubicBezTo>
                    <a:lnTo>
                      <a:pt x="6037" y="10303"/>
                    </a:lnTo>
                    <a:cubicBezTo>
                      <a:pt x="6287" y="10624"/>
                      <a:pt x="6597" y="10922"/>
                      <a:pt x="6954" y="11172"/>
                    </a:cubicBezTo>
                    <a:cubicBezTo>
                      <a:pt x="7704" y="11696"/>
                      <a:pt x="8371" y="11970"/>
                      <a:pt x="9240" y="12124"/>
                    </a:cubicBezTo>
                    <a:cubicBezTo>
                      <a:pt x="8871" y="12232"/>
                      <a:pt x="8502" y="12303"/>
                      <a:pt x="8133" y="12339"/>
                    </a:cubicBezTo>
                    <a:cubicBezTo>
                      <a:pt x="7989" y="12351"/>
                      <a:pt x="7845" y="12357"/>
                      <a:pt x="7701" y="12357"/>
                    </a:cubicBezTo>
                    <a:cubicBezTo>
                      <a:pt x="6700" y="12357"/>
                      <a:pt x="5703" y="12069"/>
                      <a:pt x="4871" y="11517"/>
                    </a:cubicBezTo>
                    <a:cubicBezTo>
                      <a:pt x="4856" y="11512"/>
                      <a:pt x="4841" y="11509"/>
                      <a:pt x="4828" y="11509"/>
                    </a:cubicBezTo>
                    <a:cubicBezTo>
                      <a:pt x="4809" y="11509"/>
                      <a:pt x="4794" y="11515"/>
                      <a:pt x="4787" y="11529"/>
                    </a:cubicBezTo>
                    <a:cubicBezTo>
                      <a:pt x="4775" y="11553"/>
                      <a:pt x="4775" y="11589"/>
                      <a:pt x="4799" y="11613"/>
                    </a:cubicBezTo>
                    <a:cubicBezTo>
                      <a:pt x="5656" y="12172"/>
                      <a:pt x="6680" y="12470"/>
                      <a:pt x="7692" y="12470"/>
                    </a:cubicBezTo>
                    <a:cubicBezTo>
                      <a:pt x="7847" y="12470"/>
                      <a:pt x="7990" y="12458"/>
                      <a:pt x="8145" y="12446"/>
                    </a:cubicBezTo>
                    <a:cubicBezTo>
                      <a:pt x="9312" y="12351"/>
                      <a:pt x="10431" y="11863"/>
                      <a:pt x="11288" y="11065"/>
                    </a:cubicBezTo>
                    <a:cubicBezTo>
                      <a:pt x="11491" y="10862"/>
                      <a:pt x="11693" y="10648"/>
                      <a:pt x="11883" y="10446"/>
                    </a:cubicBezTo>
                    <a:lnTo>
                      <a:pt x="12586" y="9672"/>
                    </a:lnTo>
                    <a:cubicBezTo>
                      <a:pt x="12610" y="9648"/>
                      <a:pt x="12610" y="9612"/>
                      <a:pt x="12586" y="9588"/>
                    </a:cubicBezTo>
                    <a:cubicBezTo>
                      <a:pt x="12574" y="9577"/>
                      <a:pt x="12559" y="9571"/>
                      <a:pt x="12544" y="9571"/>
                    </a:cubicBezTo>
                    <a:cubicBezTo>
                      <a:pt x="12529" y="9571"/>
                      <a:pt x="12514" y="9577"/>
                      <a:pt x="12503" y="9588"/>
                    </a:cubicBezTo>
                    <a:lnTo>
                      <a:pt x="11800" y="10374"/>
                    </a:lnTo>
                    <a:cubicBezTo>
                      <a:pt x="11610" y="10577"/>
                      <a:pt x="11419" y="10791"/>
                      <a:pt x="11205" y="10981"/>
                    </a:cubicBezTo>
                    <a:cubicBezTo>
                      <a:pt x="10705" y="11446"/>
                      <a:pt x="10097" y="11815"/>
                      <a:pt x="9455" y="12041"/>
                    </a:cubicBezTo>
                    <a:cubicBezTo>
                      <a:pt x="8514" y="11910"/>
                      <a:pt x="7800" y="11624"/>
                      <a:pt x="7026" y="11089"/>
                    </a:cubicBezTo>
                    <a:cubicBezTo>
                      <a:pt x="6645" y="10827"/>
                      <a:pt x="6311" y="10505"/>
                      <a:pt x="6061" y="10160"/>
                    </a:cubicBezTo>
                    <a:cubicBezTo>
                      <a:pt x="6002" y="9303"/>
                      <a:pt x="6514" y="8326"/>
                      <a:pt x="7359" y="7767"/>
                    </a:cubicBezTo>
                    <a:cubicBezTo>
                      <a:pt x="7942" y="7372"/>
                      <a:pt x="8682" y="7162"/>
                      <a:pt x="9489" y="7162"/>
                    </a:cubicBezTo>
                    <a:cubicBezTo>
                      <a:pt x="9703" y="7162"/>
                      <a:pt x="9923" y="7177"/>
                      <a:pt x="10145" y="7207"/>
                    </a:cubicBezTo>
                    <a:cubicBezTo>
                      <a:pt x="10181" y="7207"/>
                      <a:pt x="10205" y="7183"/>
                      <a:pt x="10205" y="7160"/>
                    </a:cubicBezTo>
                    <a:cubicBezTo>
                      <a:pt x="10217" y="7124"/>
                      <a:pt x="10193" y="7100"/>
                      <a:pt x="10157" y="7088"/>
                    </a:cubicBezTo>
                    <a:cubicBezTo>
                      <a:pt x="9943" y="7062"/>
                      <a:pt x="9731" y="7049"/>
                      <a:pt x="9524" y="7049"/>
                    </a:cubicBezTo>
                    <a:cubicBezTo>
                      <a:pt x="8683" y="7049"/>
                      <a:pt x="7911" y="7261"/>
                      <a:pt x="7300" y="7672"/>
                    </a:cubicBezTo>
                    <a:cubicBezTo>
                      <a:pt x="6490" y="8219"/>
                      <a:pt x="5966" y="9136"/>
                      <a:pt x="5954" y="9981"/>
                    </a:cubicBezTo>
                    <a:cubicBezTo>
                      <a:pt x="5716" y="9600"/>
                      <a:pt x="5561" y="9184"/>
                      <a:pt x="5502" y="8767"/>
                    </a:cubicBezTo>
                    <a:cubicBezTo>
                      <a:pt x="5478" y="8576"/>
                      <a:pt x="5466" y="8386"/>
                      <a:pt x="5478" y="8195"/>
                    </a:cubicBezTo>
                    <a:cubicBezTo>
                      <a:pt x="5490" y="8184"/>
                      <a:pt x="5490" y="8172"/>
                      <a:pt x="5502" y="8160"/>
                    </a:cubicBezTo>
                    <a:cubicBezTo>
                      <a:pt x="5597" y="7826"/>
                      <a:pt x="5799" y="7541"/>
                      <a:pt x="6026" y="7231"/>
                    </a:cubicBezTo>
                    <a:cubicBezTo>
                      <a:pt x="6621" y="6398"/>
                      <a:pt x="7276" y="5576"/>
                      <a:pt x="7942" y="4802"/>
                    </a:cubicBezTo>
                    <a:cubicBezTo>
                      <a:pt x="8133" y="4576"/>
                      <a:pt x="8323" y="4362"/>
                      <a:pt x="8538" y="4171"/>
                    </a:cubicBezTo>
                    <a:cubicBezTo>
                      <a:pt x="9050" y="3731"/>
                      <a:pt x="9693" y="3481"/>
                      <a:pt x="10371" y="3445"/>
                    </a:cubicBezTo>
                    <a:cubicBezTo>
                      <a:pt x="10395" y="3445"/>
                      <a:pt x="10419" y="3421"/>
                      <a:pt x="10419" y="3385"/>
                    </a:cubicBezTo>
                    <a:cubicBezTo>
                      <a:pt x="10419" y="3350"/>
                      <a:pt x="10395" y="3326"/>
                      <a:pt x="10359" y="3326"/>
                    </a:cubicBezTo>
                    <a:cubicBezTo>
                      <a:pt x="9669" y="3361"/>
                      <a:pt x="8990" y="3635"/>
                      <a:pt x="8466" y="4088"/>
                    </a:cubicBezTo>
                    <a:cubicBezTo>
                      <a:pt x="8240" y="4278"/>
                      <a:pt x="8050" y="4504"/>
                      <a:pt x="7859" y="4731"/>
                    </a:cubicBezTo>
                    <a:cubicBezTo>
                      <a:pt x="7180" y="5505"/>
                      <a:pt x="6538" y="6326"/>
                      <a:pt x="5930" y="7160"/>
                    </a:cubicBezTo>
                    <a:cubicBezTo>
                      <a:pt x="5764" y="7398"/>
                      <a:pt x="5609" y="7612"/>
                      <a:pt x="5502" y="7850"/>
                    </a:cubicBezTo>
                    <a:cubicBezTo>
                      <a:pt x="5525" y="7600"/>
                      <a:pt x="5573" y="7350"/>
                      <a:pt x="5609" y="7088"/>
                    </a:cubicBezTo>
                    <a:cubicBezTo>
                      <a:pt x="5680" y="6636"/>
                      <a:pt x="5764" y="6171"/>
                      <a:pt x="5752" y="5707"/>
                    </a:cubicBezTo>
                    <a:cubicBezTo>
                      <a:pt x="5728" y="5302"/>
                      <a:pt x="5656" y="4909"/>
                      <a:pt x="5537" y="4528"/>
                    </a:cubicBezTo>
                    <a:cubicBezTo>
                      <a:pt x="5549" y="4516"/>
                      <a:pt x="5561" y="4504"/>
                      <a:pt x="5561" y="4481"/>
                    </a:cubicBezTo>
                    <a:cubicBezTo>
                      <a:pt x="5645" y="3742"/>
                      <a:pt x="5692" y="2980"/>
                      <a:pt x="5680" y="2230"/>
                    </a:cubicBezTo>
                    <a:cubicBezTo>
                      <a:pt x="5680" y="2207"/>
                      <a:pt x="5656" y="2183"/>
                      <a:pt x="5633" y="2183"/>
                    </a:cubicBezTo>
                    <a:cubicBezTo>
                      <a:pt x="5597" y="2183"/>
                      <a:pt x="5573" y="2207"/>
                      <a:pt x="5573" y="2230"/>
                    </a:cubicBezTo>
                    <a:cubicBezTo>
                      <a:pt x="5573" y="2933"/>
                      <a:pt x="5537" y="3623"/>
                      <a:pt x="5466" y="4314"/>
                    </a:cubicBezTo>
                    <a:cubicBezTo>
                      <a:pt x="5347" y="3933"/>
                      <a:pt x="5180" y="3552"/>
                      <a:pt x="5025" y="3183"/>
                    </a:cubicBezTo>
                    <a:cubicBezTo>
                      <a:pt x="4990" y="3088"/>
                      <a:pt x="4942" y="2992"/>
                      <a:pt x="4906" y="2885"/>
                    </a:cubicBezTo>
                    <a:cubicBezTo>
                      <a:pt x="4525" y="1980"/>
                      <a:pt x="4204" y="1016"/>
                      <a:pt x="4382" y="63"/>
                    </a:cubicBezTo>
                    <a:cubicBezTo>
                      <a:pt x="4394" y="40"/>
                      <a:pt x="4371" y="4"/>
                      <a:pt x="4347" y="4"/>
                    </a:cubicBezTo>
                    <a:cubicBezTo>
                      <a:pt x="4340" y="2"/>
                      <a:pt x="4334" y="1"/>
                      <a:pt x="4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6766528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2211" y="1"/>
                    </a:moveTo>
                    <a:cubicBezTo>
                      <a:pt x="1907" y="1"/>
                      <a:pt x="1611" y="87"/>
                      <a:pt x="1346" y="307"/>
                    </a:cubicBezTo>
                    <a:cubicBezTo>
                      <a:pt x="798" y="759"/>
                      <a:pt x="691" y="1426"/>
                      <a:pt x="834" y="2081"/>
                    </a:cubicBezTo>
                    <a:cubicBezTo>
                      <a:pt x="929" y="2509"/>
                      <a:pt x="1001" y="2854"/>
                      <a:pt x="751" y="3247"/>
                    </a:cubicBezTo>
                    <a:cubicBezTo>
                      <a:pt x="584" y="3509"/>
                      <a:pt x="394" y="3747"/>
                      <a:pt x="275" y="4033"/>
                    </a:cubicBezTo>
                    <a:cubicBezTo>
                      <a:pt x="1" y="4688"/>
                      <a:pt x="96" y="5462"/>
                      <a:pt x="477" y="6045"/>
                    </a:cubicBezTo>
                    <a:cubicBezTo>
                      <a:pt x="949" y="6772"/>
                      <a:pt x="1808" y="7183"/>
                      <a:pt x="2658" y="7183"/>
                    </a:cubicBezTo>
                    <a:cubicBezTo>
                      <a:pt x="3159" y="7183"/>
                      <a:pt x="3658" y="7040"/>
                      <a:pt x="4073" y="6736"/>
                    </a:cubicBezTo>
                    <a:cubicBezTo>
                      <a:pt x="5287" y="5843"/>
                      <a:pt x="5835" y="4212"/>
                      <a:pt x="7264" y="3605"/>
                    </a:cubicBezTo>
                    <a:cubicBezTo>
                      <a:pt x="7490" y="3509"/>
                      <a:pt x="7395" y="3235"/>
                      <a:pt x="7216" y="3176"/>
                    </a:cubicBezTo>
                    <a:cubicBezTo>
                      <a:pt x="6633" y="2616"/>
                      <a:pt x="5942" y="2152"/>
                      <a:pt x="5311" y="1640"/>
                    </a:cubicBezTo>
                    <a:cubicBezTo>
                      <a:pt x="4668" y="1116"/>
                      <a:pt x="3989" y="604"/>
                      <a:pt x="3227" y="259"/>
                    </a:cubicBezTo>
                    <a:cubicBezTo>
                      <a:pt x="2901" y="108"/>
                      <a:pt x="2551" y="1"/>
                      <a:pt x="2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6702046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1378" y="1"/>
                    </a:moveTo>
                    <a:cubicBezTo>
                      <a:pt x="1050" y="1"/>
                      <a:pt x="728" y="84"/>
                      <a:pt x="465" y="304"/>
                    </a:cubicBezTo>
                    <a:cubicBezTo>
                      <a:pt x="167" y="542"/>
                      <a:pt x="0" y="923"/>
                      <a:pt x="108" y="1292"/>
                    </a:cubicBezTo>
                    <a:cubicBezTo>
                      <a:pt x="215" y="1685"/>
                      <a:pt x="572" y="1947"/>
                      <a:pt x="929" y="2090"/>
                    </a:cubicBezTo>
                    <a:cubicBezTo>
                      <a:pt x="1324" y="2255"/>
                      <a:pt x="1753" y="2315"/>
                      <a:pt x="2188" y="2315"/>
                    </a:cubicBezTo>
                    <a:cubicBezTo>
                      <a:pt x="2790" y="2315"/>
                      <a:pt x="3406" y="2200"/>
                      <a:pt x="3965" y="2090"/>
                    </a:cubicBezTo>
                    <a:cubicBezTo>
                      <a:pt x="4620" y="1971"/>
                      <a:pt x="5275" y="1816"/>
                      <a:pt x="5930" y="1721"/>
                    </a:cubicBezTo>
                    <a:cubicBezTo>
                      <a:pt x="6465" y="1649"/>
                      <a:pt x="7108" y="1673"/>
                      <a:pt x="7597" y="1447"/>
                    </a:cubicBezTo>
                    <a:cubicBezTo>
                      <a:pt x="7585" y="1399"/>
                      <a:pt x="7561" y="1364"/>
                      <a:pt x="7549" y="1340"/>
                    </a:cubicBezTo>
                    <a:lnTo>
                      <a:pt x="7478" y="1316"/>
                    </a:lnTo>
                    <a:lnTo>
                      <a:pt x="7454" y="1316"/>
                    </a:lnTo>
                    <a:cubicBezTo>
                      <a:pt x="7418" y="1316"/>
                      <a:pt x="7382" y="1316"/>
                      <a:pt x="7347" y="1304"/>
                    </a:cubicBezTo>
                    <a:cubicBezTo>
                      <a:pt x="7315" y="1311"/>
                      <a:pt x="7284" y="1314"/>
                      <a:pt x="7253" y="1314"/>
                    </a:cubicBezTo>
                    <a:cubicBezTo>
                      <a:pt x="7178" y="1314"/>
                      <a:pt x="7104" y="1297"/>
                      <a:pt x="7037" y="1280"/>
                    </a:cubicBezTo>
                    <a:cubicBezTo>
                      <a:pt x="6954" y="1256"/>
                      <a:pt x="6870" y="1233"/>
                      <a:pt x="6787" y="1185"/>
                    </a:cubicBezTo>
                    <a:cubicBezTo>
                      <a:pt x="6763" y="1197"/>
                      <a:pt x="6739" y="1197"/>
                      <a:pt x="6727" y="1197"/>
                    </a:cubicBezTo>
                    <a:cubicBezTo>
                      <a:pt x="6608" y="1173"/>
                      <a:pt x="6501" y="1114"/>
                      <a:pt x="6394" y="1054"/>
                    </a:cubicBezTo>
                    <a:cubicBezTo>
                      <a:pt x="6370" y="1042"/>
                      <a:pt x="6346" y="1030"/>
                      <a:pt x="6323" y="1018"/>
                    </a:cubicBezTo>
                    <a:cubicBezTo>
                      <a:pt x="6205" y="1024"/>
                      <a:pt x="6091" y="1029"/>
                      <a:pt x="5977" y="1029"/>
                    </a:cubicBezTo>
                    <a:cubicBezTo>
                      <a:pt x="5837" y="1029"/>
                      <a:pt x="5699" y="1021"/>
                      <a:pt x="5561" y="995"/>
                    </a:cubicBezTo>
                    <a:cubicBezTo>
                      <a:pt x="4882" y="875"/>
                      <a:pt x="4203" y="733"/>
                      <a:pt x="3525" y="554"/>
                    </a:cubicBezTo>
                    <a:cubicBezTo>
                      <a:pt x="2929" y="387"/>
                      <a:pt x="2346" y="125"/>
                      <a:pt x="1727" y="30"/>
                    </a:cubicBezTo>
                    <a:cubicBezTo>
                      <a:pt x="1611" y="11"/>
                      <a:pt x="1494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6820987" y="7567485"/>
                <a:ext cx="168403" cy="168078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5182" extrusionOk="0">
                    <a:moveTo>
                      <a:pt x="1904" y="1"/>
                    </a:moveTo>
                    <a:cubicBezTo>
                      <a:pt x="1892" y="1"/>
                      <a:pt x="1880" y="4"/>
                      <a:pt x="1870" y="14"/>
                    </a:cubicBezTo>
                    <a:cubicBezTo>
                      <a:pt x="1846" y="38"/>
                      <a:pt x="1846" y="74"/>
                      <a:pt x="1858" y="98"/>
                    </a:cubicBezTo>
                    <a:cubicBezTo>
                      <a:pt x="2560" y="872"/>
                      <a:pt x="3430" y="1527"/>
                      <a:pt x="4370" y="1991"/>
                    </a:cubicBezTo>
                    <a:lnTo>
                      <a:pt x="4394" y="1991"/>
                    </a:lnTo>
                    <a:cubicBezTo>
                      <a:pt x="4418" y="1991"/>
                      <a:pt x="4442" y="1979"/>
                      <a:pt x="4453" y="1955"/>
                    </a:cubicBezTo>
                    <a:cubicBezTo>
                      <a:pt x="4465" y="1931"/>
                      <a:pt x="4453" y="1896"/>
                      <a:pt x="4430" y="1884"/>
                    </a:cubicBezTo>
                    <a:cubicBezTo>
                      <a:pt x="3501" y="1431"/>
                      <a:pt x="2644" y="788"/>
                      <a:pt x="1941" y="14"/>
                    </a:cubicBezTo>
                    <a:cubicBezTo>
                      <a:pt x="1934" y="8"/>
                      <a:pt x="1920" y="1"/>
                      <a:pt x="1904" y="1"/>
                    </a:cubicBezTo>
                    <a:close/>
                    <a:moveTo>
                      <a:pt x="5128" y="2570"/>
                    </a:moveTo>
                    <a:cubicBezTo>
                      <a:pt x="5121" y="2570"/>
                      <a:pt x="5114" y="2571"/>
                      <a:pt x="5108" y="2574"/>
                    </a:cubicBezTo>
                    <a:cubicBezTo>
                      <a:pt x="3787" y="2967"/>
                      <a:pt x="2787" y="4003"/>
                      <a:pt x="1906" y="4920"/>
                    </a:cubicBezTo>
                    <a:cubicBezTo>
                      <a:pt x="1894" y="4944"/>
                      <a:pt x="1894" y="4979"/>
                      <a:pt x="1906" y="5003"/>
                    </a:cubicBezTo>
                    <a:cubicBezTo>
                      <a:pt x="1917" y="5015"/>
                      <a:pt x="1941" y="5015"/>
                      <a:pt x="1953" y="5015"/>
                    </a:cubicBezTo>
                    <a:cubicBezTo>
                      <a:pt x="1965" y="5015"/>
                      <a:pt x="1977" y="5015"/>
                      <a:pt x="1989" y="5003"/>
                    </a:cubicBezTo>
                    <a:cubicBezTo>
                      <a:pt x="2858" y="4098"/>
                      <a:pt x="3846" y="3062"/>
                      <a:pt x="5144" y="2681"/>
                    </a:cubicBezTo>
                    <a:cubicBezTo>
                      <a:pt x="5168" y="2670"/>
                      <a:pt x="5192" y="2634"/>
                      <a:pt x="5180" y="2610"/>
                    </a:cubicBezTo>
                    <a:cubicBezTo>
                      <a:pt x="5171" y="2583"/>
                      <a:pt x="5148" y="2570"/>
                      <a:pt x="5128" y="2570"/>
                    </a:cubicBezTo>
                    <a:close/>
                    <a:moveTo>
                      <a:pt x="843" y="165"/>
                    </a:moveTo>
                    <a:cubicBezTo>
                      <a:pt x="836" y="165"/>
                      <a:pt x="828" y="166"/>
                      <a:pt x="822" y="169"/>
                    </a:cubicBezTo>
                    <a:cubicBezTo>
                      <a:pt x="798" y="193"/>
                      <a:pt x="786" y="229"/>
                      <a:pt x="798" y="253"/>
                    </a:cubicBezTo>
                    <a:cubicBezTo>
                      <a:pt x="1227" y="896"/>
                      <a:pt x="1715" y="1407"/>
                      <a:pt x="2239" y="1765"/>
                    </a:cubicBezTo>
                    <a:cubicBezTo>
                      <a:pt x="2715" y="2086"/>
                      <a:pt x="3227" y="2289"/>
                      <a:pt x="3751" y="2348"/>
                    </a:cubicBezTo>
                    <a:cubicBezTo>
                      <a:pt x="3322" y="2467"/>
                      <a:pt x="2918" y="2681"/>
                      <a:pt x="2513" y="2896"/>
                    </a:cubicBezTo>
                    <a:cubicBezTo>
                      <a:pt x="2310" y="3003"/>
                      <a:pt x="2120" y="3098"/>
                      <a:pt x="1941" y="3182"/>
                    </a:cubicBezTo>
                    <a:cubicBezTo>
                      <a:pt x="1203" y="3515"/>
                      <a:pt x="370" y="4336"/>
                      <a:pt x="12" y="5098"/>
                    </a:cubicBezTo>
                    <a:cubicBezTo>
                      <a:pt x="1" y="5134"/>
                      <a:pt x="1" y="5158"/>
                      <a:pt x="36" y="5182"/>
                    </a:cubicBezTo>
                    <a:lnTo>
                      <a:pt x="60" y="5182"/>
                    </a:lnTo>
                    <a:cubicBezTo>
                      <a:pt x="84" y="5182"/>
                      <a:pt x="96" y="5170"/>
                      <a:pt x="108" y="5146"/>
                    </a:cubicBezTo>
                    <a:cubicBezTo>
                      <a:pt x="465" y="4408"/>
                      <a:pt x="1274" y="3610"/>
                      <a:pt x="1989" y="3277"/>
                    </a:cubicBezTo>
                    <a:cubicBezTo>
                      <a:pt x="2179" y="3193"/>
                      <a:pt x="2358" y="3098"/>
                      <a:pt x="2560" y="2991"/>
                    </a:cubicBezTo>
                    <a:cubicBezTo>
                      <a:pt x="3108" y="2705"/>
                      <a:pt x="3680" y="2420"/>
                      <a:pt x="4239" y="2372"/>
                    </a:cubicBezTo>
                    <a:cubicBezTo>
                      <a:pt x="4275" y="2372"/>
                      <a:pt x="4287" y="2348"/>
                      <a:pt x="4287" y="2324"/>
                    </a:cubicBezTo>
                    <a:cubicBezTo>
                      <a:pt x="4287" y="2289"/>
                      <a:pt x="4263" y="2265"/>
                      <a:pt x="4227" y="2265"/>
                    </a:cubicBezTo>
                    <a:cubicBezTo>
                      <a:pt x="4195" y="2266"/>
                      <a:pt x="4163" y="2267"/>
                      <a:pt x="4130" y="2267"/>
                    </a:cubicBezTo>
                    <a:cubicBezTo>
                      <a:pt x="3516" y="2267"/>
                      <a:pt x="2876" y="2054"/>
                      <a:pt x="2310" y="1669"/>
                    </a:cubicBezTo>
                    <a:cubicBezTo>
                      <a:pt x="1786" y="1324"/>
                      <a:pt x="1310" y="824"/>
                      <a:pt x="893" y="193"/>
                    </a:cubicBezTo>
                    <a:cubicBezTo>
                      <a:pt x="885" y="176"/>
                      <a:pt x="863" y="165"/>
                      <a:pt x="843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6826404" y="7374526"/>
                <a:ext cx="313971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5438" extrusionOk="0">
                    <a:moveTo>
                      <a:pt x="2913" y="1"/>
                    </a:moveTo>
                    <a:cubicBezTo>
                      <a:pt x="2904" y="1"/>
                      <a:pt x="2893" y="4"/>
                      <a:pt x="2882" y="10"/>
                    </a:cubicBezTo>
                    <a:cubicBezTo>
                      <a:pt x="2870" y="22"/>
                      <a:pt x="2858" y="22"/>
                      <a:pt x="2846" y="34"/>
                    </a:cubicBezTo>
                    <a:cubicBezTo>
                      <a:pt x="2774" y="34"/>
                      <a:pt x="2703" y="82"/>
                      <a:pt x="2643" y="129"/>
                    </a:cubicBezTo>
                    <a:cubicBezTo>
                      <a:pt x="2560" y="201"/>
                      <a:pt x="2477" y="272"/>
                      <a:pt x="2405" y="356"/>
                    </a:cubicBezTo>
                    <a:cubicBezTo>
                      <a:pt x="2262" y="522"/>
                      <a:pt x="2131" y="713"/>
                      <a:pt x="2048" y="915"/>
                    </a:cubicBezTo>
                    <a:cubicBezTo>
                      <a:pt x="1989" y="1046"/>
                      <a:pt x="1929" y="1189"/>
                      <a:pt x="1893" y="1344"/>
                    </a:cubicBezTo>
                    <a:cubicBezTo>
                      <a:pt x="1762" y="1641"/>
                      <a:pt x="1715" y="1987"/>
                      <a:pt x="1774" y="2296"/>
                    </a:cubicBezTo>
                    <a:cubicBezTo>
                      <a:pt x="1810" y="2475"/>
                      <a:pt x="1893" y="2630"/>
                      <a:pt x="1989" y="2773"/>
                    </a:cubicBezTo>
                    <a:cubicBezTo>
                      <a:pt x="1810" y="2689"/>
                      <a:pt x="1631" y="2630"/>
                      <a:pt x="1441" y="2570"/>
                    </a:cubicBezTo>
                    <a:cubicBezTo>
                      <a:pt x="1260" y="2515"/>
                      <a:pt x="1068" y="2465"/>
                      <a:pt x="884" y="2465"/>
                    </a:cubicBezTo>
                    <a:cubicBezTo>
                      <a:pt x="789" y="2465"/>
                      <a:pt x="696" y="2478"/>
                      <a:pt x="607" y="2511"/>
                    </a:cubicBezTo>
                    <a:cubicBezTo>
                      <a:pt x="0" y="2749"/>
                      <a:pt x="143" y="3499"/>
                      <a:pt x="417" y="3927"/>
                    </a:cubicBezTo>
                    <a:cubicBezTo>
                      <a:pt x="810" y="4488"/>
                      <a:pt x="1404" y="4755"/>
                      <a:pt x="2007" y="4755"/>
                    </a:cubicBezTo>
                    <a:cubicBezTo>
                      <a:pt x="2390" y="4755"/>
                      <a:pt x="2777" y="4648"/>
                      <a:pt x="3120" y="4439"/>
                    </a:cubicBezTo>
                    <a:lnTo>
                      <a:pt x="3120" y="4439"/>
                    </a:lnTo>
                    <a:cubicBezTo>
                      <a:pt x="2917" y="4868"/>
                      <a:pt x="2810" y="5332"/>
                      <a:pt x="3191" y="5725"/>
                    </a:cubicBezTo>
                    <a:cubicBezTo>
                      <a:pt x="3341" y="5882"/>
                      <a:pt x="3502" y="5945"/>
                      <a:pt x="3665" y="5945"/>
                    </a:cubicBezTo>
                    <a:cubicBezTo>
                      <a:pt x="4055" y="5945"/>
                      <a:pt x="4451" y="5579"/>
                      <a:pt x="4703" y="5285"/>
                    </a:cubicBezTo>
                    <a:cubicBezTo>
                      <a:pt x="4953" y="4999"/>
                      <a:pt x="5156" y="4689"/>
                      <a:pt x="5382" y="4392"/>
                    </a:cubicBezTo>
                    <a:cubicBezTo>
                      <a:pt x="5632" y="4070"/>
                      <a:pt x="5918" y="3689"/>
                      <a:pt x="6311" y="3582"/>
                    </a:cubicBezTo>
                    <a:cubicBezTo>
                      <a:pt x="6381" y="3562"/>
                      <a:pt x="6452" y="3552"/>
                      <a:pt x="6522" y="3552"/>
                    </a:cubicBezTo>
                    <a:cubicBezTo>
                      <a:pt x="6822" y="3552"/>
                      <a:pt x="7111" y="3727"/>
                      <a:pt x="7275" y="3987"/>
                    </a:cubicBezTo>
                    <a:cubicBezTo>
                      <a:pt x="7489" y="4344"/>
                      <a:pt x="7370" y="4666"/>
                      <a:pt x="7323" y="5023"/>
                    </a:cubicBezTo>
                    <a:cubicBezTo>
                      <a:pt x="7215" y="5154"/>
                      <a:pt x="7096" y="5273"/>
                      <a:pt x="6965" y="5356"/>
                    </a:cubicBezTo>
                    <a:cubicBezTo>
                      <a:pt x="6608" y="5606"/>
                      <a:pt x="6156" y="5725"/>
                      <a:pt x="5834" y="6035"/>
                    </a:cubicBezTo>
                    <a:cubicBezTo>
                      <a:pt x="5549" y="6309"/>
                      <a:pt x="5418" y="6725"/>
                      <a:pt x="5489" y="7118"/>
                    </a:cubicBezTo>
                    <a:cubicBezTo>
                      <a:pt x="5549" y="7380"/>
                      <a:pt x="5727" y="7702"/>
                      <a:pt x="5989" y="7773"/>
                    </a:cubicBezTo>
                    <a:cubicBezTo>
                      <a:pt x="5812" y="7941"/>
                      <a:pt x="5609" y="8076"/>
                      <a:pt x="5375" y="8076"/>
                    </a:cubicBezTo>
                    <a:cubicBezTo>
                      <a:pt x="5294" y="8076"/>
                      <a:pt x="5209" y="8060"/>
                      <a:pt x="5120" y="8023"/>
                    </a:cubicBezTo>
                    <a:cubicBezTo>
                      <a:pt x="5111" y="8021"/>
                      <a:pt x="5102" y="8019"/>
                      <a:pt x="5094" y="8019"/>
                    </a:cubicBezTo>
                    <a:cubicBezTo>
                      <a:pt x="5027" y="8019"/>
                      <a:pt x="4993" y="8101"/>
                      <a:pt x="5025" y="8154"/>
                    </a:cubicBezTo>
                    <a:cubicBezTo>
                      <a:pt x="4989" y="8214"/>
                      <a:pt x="4977" y="8309"/>
                      <a:pt x="5048" y="8380"/>
                    </a:cubicBezTo>
                    <a:cubicBezTo>
                      <a:pt x="5130" y="8482"/>
                      <a:pt x="5263" y="8540"/>
                      <a:pt x="5397" y="8540"/>
                    </a:cubicBezTo>
                    <a:cubicBezTo>
                      <a:pt x="5420" y="8540"/>
                      <a:pt x="5443" y="8539"/>
                      <a:pt x="5465" y="8535"/>
                    </a:cubicBezTo>
                    <a:cubicBezTo>
                      <a:pt x="5537" y="8547"/>
                      <a:pt x="5611" y="8553"/>
                      <a:pt x="5688" y="8553"/>
                    </a:cubicBezTo>
                    <a:cubicBezTo>
                      <a:pt x="5766" y="8553"/>
                      <a:pt x="5846" y="8547"/>
                      <a:pt x="5930" y="8535"/>
                    </a:cubicBezTo>
                    <a:cubicBezTo>
                      <a:pt x="6001" y="8547"/>
                      <a:pt x="6084" y="8547"/>
                      <a:pt x="6168" y="8547"/>
                    </a:cubicBezTo>
                    <a:cubicBezTo>
                      <a:pt x="5989" y="8773"/>
                      <a:pt x="5918" y="9095"/>
                      <a:pt x="5965" y="9392"/>
                    </a:cubicBezTo>
                    <a:cubicBezTo>
                      <a:pt x="6013" y="9750"/>
                      <a:pt x="6215" y="10047"/>
                      <a:pt x="6441" y="10333"/>
                    </a:cubicBezTo>
                    <a:cubicBezTo>
                      <a:pt x="6727" y="10714"/>
                      <a:pt x="6906" y="11071"/>
                      <a:pt x="6882" y="11559"/>
                    </a:cubicBezTo>
                    <a:cubicBezTo>
                      <a:pt x="6834" y="12345"/>
                      <a:pt x="6275" y="13095"/>
                      <a:pt x="5525" y="13310"/>
                    </a:cubicBezTo>
                    <a:cubicBezTo>
                      <a:pt x="5400" y="13345"/>
                      <a:pt x="5275" y="13362"/>
                      <a:pt x="5152" y="13362"/>
                    </a:cubicBezTo>
                    <a:cubicBezTo>
                      <a:pt x="4818" y="13362"/>
                      <a:pt x="4500" y="13235"/>
                      <a:pt x="4239" y="13000"/>
                    </a:cubicBezTo>
                    <a:cubicBezTo>
                      <a:pt x="4084" y="12857"/>
                      <a:pt x="3953" y="12690"/>
                      <a:pt x="3846" y="12512"/>
                    </a:cubicBezTo>
                    <a:cubicBezTo>
                      <a:pt x="3774" y="12381"/>
                      <a:pt x="3727" y="12250"/>
                      <a:pt x="3644" y="12131"/>
                    </a:cubicBezTo>
                    <a:cubicBezTo>
                      <a:pt x="3644" y="12119"/>
                      <a:pt x="3644" y="12107"/>
                      <a:pt x="3644" y="12095"/>
                    </a:cubicBezTo>
                    <a:cubicBezTo>
                      <a:pt x="3644" y="12043"/>
                      <a:pt x="3610" y="12019"/>
                      <a:pt x="3574" y="12019"/>
                    </a:cubicBezTo>
                    <a:cubicBezTo>
                      <a:pt x="3536" y="12019"/>
                      <a:pt x="3495" y="12046"/>
                      <a:pt x="3489" y="12095"/>
                    </a:cubicBezTo>
                    <a:cubicBezTo>
                      <a:pt x="3405" y="12667"/>
                      <a:pt x="3465" y="13274"/>
                      <a:pt x="3834" y="13750"/>
                    </a:cubicBezTo>
                    <a:cubicBezTo>
                      <a:pt x="4094" y="14089"/>
                      <a:pt x="4483" y="14300"/>
                      <a:pt x="4899" y="14300"/>
                    </a:cubicBezTo>
                    <a:cubicBezTo>
                      <a:pt x="4921" y="14300"/>
                      <a:pt x="4943" y="14299"/>
                      <a:pt x="4965" y="14298"/>
                    </a:cubicBezTo>
                    <a:cubicBezTo>
                      <a:pt x="5001" y="14607"/>
                      <a:pt x="5275" y="14881"/>
                      <a:pt x="5501" y="15072"/>
                    </a:cubicBezTo>
                    <a:cubicBezTo>
                      <a:pt x="5743" y="15282"/>
                      <a:pt x="6032" y="15437"/>
                      <a:pt x="6351" y="15437"/>
                    </a:cubicBezTo>
                    <a:cubicBezTo>
                      <a:pt x="6392" y="15437"/>
                      <a:pt x="6435" y="15434"/>
                      <a:pt x="6477" y="15429"/>
                    </a:cubicBezTo>
                    <a:cubicBezTo>
                      <a:pt x="7168" y="15346"/>
                      <a:pt x="7537" y="14726"/>
                      <a:pt x="7501" y="14095"/>
                    </a:cubicBezTo>
                    <a:lnTo>
                      <a:pt x="7501" y="14095"/>
                    </a:lnTo>
                    <a:cubicBezTo>
                      <a:pt x="7678" y="14198"/>
                      <a:pt x="7877" y="14247"/>
                      <a:pt x="8078" y="14247"/>
                    </a:cubicBezTo>
                    <a:cubicBezTo>
                      <a:pt x="8457" y="14247"/>
                      <a:pt x="8844" y="14073"/>
                      <a:pt x="9108" y="13762"/>
                    </a:cubicBezTo>
                    <a:cubicBezTo>
                      <a:pt x="9347" y="13464"/>
                      <a:pt x="9513" y="13048"/>
                      <a:pt x="9370" y="12679"/>
                    </a:cubicBezTo>
                    <a:cubicBezTo>
                      <a:pt x="9263" y="12405"/>
                      <a:pt x="9037" y="12190"/>
                      <a:pt x="8787" y="12012"/>
                    </a:cubicBezTo>
                    <a:cubicBezTo>
                      <a:pt x="9299" y="11809"/>
                      <a:pt x="9680" y="11309"/>
                      <a:pt x="9656" y="10726"/>
                    </a:cubicBezTo>
                    <a:cubicBezTo>
                      <a:pt x="9625" y="10084"/>
                      <a:pt x="9127" y="9832"/>
                      <a:pt x="8584" y="9832"/>
                    </a:cubicBezTo>
                    <a:cubicBezTo>
                      <a:pt x="8513" y="9832"/>
                      <a:pt x="8442" y="9837"/>
                      <a:pt x="8370" y="9845"/>
                    </a:cubicBezTo>
                    <a:cubicBezTo>
                      <a:pt x="8394" y="9595"/>
                      <a:pt x="8192" y="9321"/>
                      <a:pt x="7965" y="9178"/>
                    </a:cubicBezTo>
                    <a:cubicBezTo>
                      <a:pt x="7769" y="9050"/>
                      <a:pt x="7556" y="9020"/>
                      <a:pt x="7334" y="9020"/>
                    </a:cubicBezTo>
                    <a:cubicBezTo>
                      <a:pt x="7287" y="9020"/>
                      <a:pt x="7239" y="9021"/>
                      <a:pt x="7192" y="9023"/>
                    </a:cubicBezTo>
                    <a:cubicBezTo>
                      <a:pt x="7171" y="9024"/>
                      <a:pt x="7151" y="9024"/>
                      <a:pt x="7131" y="9024"/>
                    </a:cubicBezTo>
                    <a:cubicBezTo>
                      <a:pt x="6766" y="9024"/>
                      <a:pt x="6378" y="8919"/>
                      <a:pt x="6513" y="8535"/>
                    </a:cubicBezTo>
                    <a:cubicBezTo>
                      <a:pt x="6703" y="8523"/>
                      <a:pt x="6906" y="8488"/>
                      <a:pt x="7084" y="8464"/>
                    </a:cubicBezTo>
                    <a:cubicBezTo>
                      <a:pt x="7620" y="8369"/>
                      <a:pt x="8180" y="8154"/>
                      <a:pt x="8430" y="7630"/>
                    </a:cubicBezTo>
                    <a:cubicBezTo>
                      <a:pt x="8525" y="7416"/>
                      <a:pt x="8561" y="7166"/>
                      <a:pt x="8466" y="6952"/>
                    </a:cubicBezTo>
                    <a:cubicBezTo>
                      <a:pt x="8370" y="6714"/>
                      <a:pt x="8156" y="6618"/>
                      <a:pt x="7906" y="6583"/>
                    </a:cubicBezTo>
                    <a:cubicBezTo>
                      <a:pt x="7854" y="6577"/>
                      <a:pt x="7802" y="6574"/>
                      <a:pt x="7751" y="6574"/>
                    </a:cubicBezTo>
                    <a:cubicBezTo>
                      <a:pt x="7262" y="6574"/>
                      <a:pt x="6812" y="6825"/>
                      <a:pt x="6489" y="7202"/>
                    </a:cubicBezTo>
                    <a:cubicBezTo>
                      <a:pt x="6382" y="7309"/>
                      <a:pt x="6275" y="7452"/>
                      <a:pt x="6168" y="7595"/>
                    </a:cubicBezTo>
                    <a:cubicBezTo>
                      <a:pt x="5977" y="7440"/>
                      <a:pt x="5810" y="7309"/>
                      <a:pt x="5763" y="7035"/>
                    </a:cubicBezTo>
                    <a:cubicBezTo>
                      <a:pt x="5715" y="6749"/>
                      <a:pt x="5810" y="6464"/>
                      <a:pt x="6013" y="6249"/>
                    </a:cubicBezTo>
                    <a:cubicBezTo>
                      <a:pt x="6346" y="5916"/>
                      <a:pt x="6846" y="5809"/>
                      <a:pt x="7227" y="5511"/>
                    </a:cubicBezTo>
                    <a:cubicBezTo>
                      <a:pt x="7823" y="5047"/>
                      <a:pt x="8156" y="4249"/>
                      <a:pt x="8013" y="3487"/>
                    </a:cubicBezTo>
                    <a:cubicBezTo>
                      <a:pt x="7858" y="2725"/>
                      <a:pt x="7323" y="2058"/>
                      <a:pt x="6620" y="1737"/>
                    </a:cubicBezTo>
                    <a:cubicBezTo>
                      <a:pt x="6246" y="1566"/>
                      <a:pt x="5866" y="1493"/>
                      <a:pt x="5488" y="1493"/>
                    </a:cubicBezTo>
                    <a:cubicBezTo>
                      <a:pt x="5023" y="1493"/>
                      <a:pt x="4560" y="1602"/>
                      <a:pt x="4108" y="1772"/>
                    </a:cubicBezTo>
                    <a:cubicBezTo>
                      <a:pt x="3918" y="1841"/>
                      <a:pt x="3710" y="1917"/>
                      <a:pt x="3505" y="1917"/>
                    </a:cubicBezTo>
                    <a:cubicBezTo>
                      <a:pt x="3427" y="1917"/>
                      <a:pt x="3350" y="1906"/>
                      <a:pt x="3274" y="1880"/>
                    </a:cubicBezTo>
                    <a:cubicBezTo>
                      <a:pt x="3048" y="1796"/>
                      <a:pt x="2917" y="1582"/>
                      <a:pt x="2834" y="1368"/>
                    </a:cubicBezTo>
                    <a:cubicBezTo>
                      <a:pt x="2703" y="963"/>
                      <a:pt x="2667" y="439"/>
                      <a:pt x="2941" y="94"/>
                    </a:cubicBezTo>
                    <a:cubicBezTo>
                      <a:pt x="2980" y="55"/>
                      <a:pt x="2956" y="1"/>
                      <a:pt x="2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68426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1968" y="1"/>
                    </a:moveTo>
                    <a:cubicBezTo>
                      <a:pt x="1947" y="1"/>
                      <a:pt x="1926" y="12"/>
                      <a:pt x="1917" y="29"/>
                    </a:cubicBezTo>
                    <a:cubicBezTo>
                      <a:pt x="1643" y="505"/>
                      <a:pt x="1643" y="1124"/>
                      <a:pt x="1905" y="1601"/>
                    </a:cubicBezTo>
                    <a:cubicBezTo>
                      <a:pt x="2084" y="1922"/>
                      <a:pt x="2370" y="2172"/>
                      <a:pt x="2715" y="2315"/>
                    </a:cubicBezTo>
                    <a:cubicBezTo>
                      <a:pt x="2560" y="2375"/>
                      <a:pt x="2417" y="2446"/>
                      <a:pt x="2274" y="2517"/>
                    </a:cubicBezTo>
                    <a:cubicBezTo>
                      <a:pt x="2227" y="2541"/>
                      <a:pt x="2191" y="2565"/>
                      <a:pt x="2143" y="2589"/>
                    </a:cubicBezTo>
                    <a:cubicBezTo>
                      <a:pt x="1762" y="2779"/>
                      <a:pt x="1417" y="2875"/>
                      <a:pt x="1084" y="2887"/>
                    </a:cubicBezTo>
                    <a:cubicBezTo>
                      <a:pt x="691" y="2887"/>
                      <a:pt x="334" y="2756"/>
                      <a:pt x="96" y="2506"/>
                    </a:cubicBezTo>
                    <a:cubicBezTo>
                      <a:pt x="84" y="2500"/>
                      <a:pt x="69" y="2497"/>
                      <a:pt x="54" y="2497"/>
                    </a:cubicBezTo>
                    <a:cubicBezTo>
                      <a:pt x="39" y="2497"/>
                      <a:pt x="24" y="2500"/>
                      <a:pt x="12" y="2506"/>
                    </a:cubicBezTo>
                    <a:cubicBezTo>
                      <a:pt x="0" y="2529"/>
                      <a:pt x="0" y="2565"/>
                      <a:pt x="12" y="2589"/>
                    </a:cubicBezTo>
                    <a:cubicBezTo>
                      <a:pt x="262" y="2851"/>
                      <a:pt x="643" y="2994"/>
                      <a:pt x="1060" y="2994"/>
                    </a:cubicBezTo>
                    <a:lnTo>
                      <a:pt x="1084" y="2994"/>
                    </a:lnTo>
                    <a:cubicBezTo>
                      <a:pt x="1429" y="2994"/>
                      <a:pt x="1798" y="2887"/>
                      <a:pt x="2191" y="2684"/>
                    </a:cubicBezTo>
                    <a:cubicBezTo>
                      <a:pt x="2239" y="2660"/>
                      <a:pt x="2286" y="2648"/>
                      <a:pt x="2322" y="2613"/>
                    </a:cubicBezTo>
                    <a:cubicBezTo>
                      <a:pt x="2512" y="2517"/>
                      <a:pt x="2703" y="2422"/>
                      <a:pt x="2905" y="2386"/>
                    </a:cubicBezTo>
                    <a:cubicBezTo>
                      <a:pt x="3013" y="2422"/>
                      <a:pt x="3120" y="2434"/>
                      <a:pt x="3227" y="2446"/>
                    </a:cubicBezTo>
                    <a:cubicBezTo>
                      <a:pt x="3268" y="2449"/>
                      <a:pt x="3310" y="2451"/>
                      <a:pt x="3351" y="2451"/>
                    </a:cubicBezTo>
                    <a:cubicBezTo>
                      <a:pt x="3619" y="2451"/>
                      <a:pt x="3886" y="2389"/>
                      <a:pt x="4144" y="2327"/>
                    </a:cubicBezTo>
                    <a:cubicBezTo>
                      <a:pt x="4298" y="2291"/>
                      <a:pt x="4465" y="2255"/>
                      <a:pt x="4620" y="2232"/>
                    </a:cubicBezTo>
                    <a:cubicBezTo>
                      <a:pt x="4668" y="2232"/>
                      <a:pt x="4715" y="2220"/>
                      <a:pt x="4763" y="2220"/>
                    </a:cubicBezTo>
                    <a:cubicBezTo>
                      <a:pt x="4656" y="2291"/>
                      <a:pt x="4560" y="2386"/>
                      <a:pt x="4489" y="2458"/>
                    </a:cubicBezTo>
                    <a:cubicBezTo>
                      <a:pt x="4322" y="2636"/>
                      <a:pt x="4167" y="2827"/>
                      <a:pt x="4025" y="3017"/>
                    </a:cubicBezTo>
                    <a:cubicBezTo>
                      <a:pt x="3965" y="3113"/>
                      <a:pt x="3906" y="3196"/>
                      <a:pt x="3846" y="3291"/>
                    </a:cubicBezTo>
                    <a:cubicBezTo>
                      <a:pt x="3739" y="3446"/>
                      <a:pt x="3620" y="3613"/>
                      <a:pt x="3501" y="3768"/>
                    </a:cubicBezTo>
                    <a:cubicBezTo>
                      <a:pt x="3274" y="4030"/>
                      <a:pt x="3036" y="4208"/>
                      <a:pt x="2798" y="4291"/>
                    </a:cubicBezTo>
                    <a:cubicBezTo>
                      <a:pt x="2763" y="4291"/>
                      <a:pt x="2751" y="4327"/>
                      <a:pt x="2763" y="4363"/>
                    </a:cubicBezTo>
                    <a:cubicBezTo>
                      <a:pt x="2763" y="4387"/>
                      <a:pt x="2786" y="4399"/>
                      <a:pt x="2810" y="4399"/>
                    </a:cubicBezTo>
                    <a:lnTo>
                      <a:pt x="2834" y="4399"/>
                    </a:lnTo>
                    <a:cubicBezTo>
                      <a:pt x="3096" y="4303"/>
                      <a:pt x="3346" y="4125"/>
                      <a:pt x="3584" y="3839"/>
                    </a:cubicBezTo>
                    <a:cubicBezTo>
                      <a:pt x="3715" y="3684"/>
                      <a:pt x="3834" y="3518"/>
                      <a:pt x="3941" y="3351"/>
                    </a:cubicBezTo>
                    <a:cubicBezTo>
                      <a:pt x="4001" y="3256"/>
                      <a:pt x="4060" y="3172"/>
                      <a:pt x="4120" y="3089"/>
                    </a:cubicBezTo>
                    <a:cubicBezTo>
                      <a:pt x="4251" y="2887"/>
                      <a:pt x="4406" y="2708"/>
                      <a:pt x="4572" y="2541"/>
                    </a:cubicBezTo>
                    <a:cubicBezTo>
                      <a:pt x="4706" y="2385"/>
                      <a:pt x="4883" y="2218"/>
                      <a:pt x="5091" y="2218"/>
                    </a:cubicBezTo>
                    <a:cubicBezTo>
                      <a:pt x="5104" y="2218"/>
                      <a:pt x="5118" y="2218"/>
                      <a:pt x="5132" y="2220"/>
                    </a:cubicBezTo>
                    <a:cubicBezTo>
                      <a:pt x="5156" y="2220"/>
                      <a:pt x="5168" y="2220"/>
                      <a:pt x="5179" y="2208"/>
                    </a:cubicBezTo>
                    <a:cubicBezTo>
                      <a:pt x="5370" y="2208"/>
                      <a:pt x="5572" y="2244"/>
                      <a:pt x="5763" y="2291"/>
                    </a:cubicBezTo>
                    <a:cubicBezTo>
                      <a:pt x="6168" y="2386"/>
                      <a:pt x="6465" y="2565"/>
                      <a:pt x="6644" y="2815"/>
                    </a:cubicBezTo>
                    <a:cubicBezTo>
                      <a:pt x="6858" y="3113"/>
                      <a:pt x="6882" y="3518"/>
                      <a:pt x="6870" y="3803"/>
                    </a:cubicBezTo>
                    <a:cubicBezTo>
                      <a:pt x="6870" y="3994"/>
                      <a:pt x="6858" y="4196"/>
                      <a:pt x="6775" y="4387"/>
                    </a:cubicBezTo>
                    <a:cubicBezTo>
                      <a:pt x="6692" y="4565"/>
                      <a:pt x="6525" y="4696"/>
                      <a:pt x="6358" y="4720"/>
                    </a:cubicBezTo>
                    <a:cubicBezTo>
                      <a:pt x="6334" y="4732"/>
                      <a:pt x="6311" y="4756"/>
                      <a:pt x="6311" y="4780"/>
                    </a:cubicBezTo>
                    <a:cubicBezTo>
                      <a:pt x="6322" y="4815"/>
                      <a:pt x="6346" y="4839"/>
                      <a:pt x="6370" y="4839"/>
                    </a:cubicBezTo>
                    <a:cubicBezTo>
                      <a:pt x="6584" y="4803"/>
                      <a:pt x="6775" y="4649"/>
                      <a:pt x="6870" y="4434"/>
                    </a:cubicBezTo>
                    <a:cubicBezTo>
                      <a:pt x="6965" y="4232"/>
                      <a:pt x="6977" y="4018"/>
                      <a:pt x="6989" y="3803"/>
                    </a:cubicBezTo>
                    <a:cubicBezTo>
                      <a:pt x="6989" y="3518"/>
                      <a:pt x="6965" y="3077"/>
                      <a:pt x="6727" y="2744"/>
                    </a:cubicBezTo>
                    <a:cubicBezTo>
                      <a:pt x="6537" y="2482"/>
                      <a:pt x="6227" y="2291"/>
                      <a:pt x="5787" y="2184"/>
                    </a:cubicBezTo>
                    <a:cubicBezTo>
                      <a:pt x="5538" y="2124"/>
                      <a:pt x="5284" y="2092"/>
                      <a:pt x="5032" y="2092"/>
                    </a:cubicBezTo>
                    <a:cubicBezTo>
                      <a:pt x="4886" y="2092"/>
                      <a:pt x="4740" y="2103"/>
                      <a:pt x="4596" y="2125"/>
                    </a:cubicBezTo>
                    <a:cubicBezTo>
                      <a:pt x="4441" y="2148"/>
                      <a:pt x="4275" y="2184"/>
                      <a:pt x="4120" y="2220"/>
                    </a:cubicBezTo>
                    <a:cubicBezTo>
                      <a:pt x="3859" y="2285"/>
                      <a:pt x="3578" y="2340"/>
                      <a:pt x="3304" y="2340"/>
                    </a:cubicBezTo>
                    <a:cubicBezTo>
                      <a:pt x="3278" y="2340"/>
                      <a:pt x="3253" y="2340"/>
                      <a:pt x="3227" y="2339"/>
                    </a:cubicBezTo>
                    <a:cubicBezTo>
                      <a:pt x="3167" y="2327"/>
                      <a:pt x="3096" y="2327"/>
                      <a:pt x="3024" y="2303"/>
                    </a:cubicBezTo>
                    <a:cubicBezTo>
                      <a:pt x="3024" y="2279"/>
                      <a:pt x="3001" y="2267"/>
                      <a:pt x="2977" y="2267"/>
                    </a:cubicBezTo>
                    <a:cubicBezTo>
                      <a:pt x="2953" y="2267"/>
                      <a:pt x="2929" y="2279"/>
                      <a:pt x="2917" y="2279"/>
                    </a:cubicBezTo>
                    <a:cubicBezTo>
                      <a:pt x="2536" y="2160"/>
                      <a:pt x="2191" y="1898"/>
                      <a:pt x="2001" y="1541"/>
                    </a:cubicBezTo>
                    <a:cubicBezTo>
                      <a:pt x="1762" y="1101"/>
                      <a:pt x="1762" y="529"/>
                      <a:pt x="2012" y="77"/>
                    </a:cubicBezTo>
                    <a:cubicBezTo>
                      <a:pt x="2024" y="53"/>
                      <a:pt x="2012" y="17"/>
                      <a:pt x="1989" y="5"/>
                    </a:cubicBezTo>
                    <a:cubicBezTo>
                      <a:pt x="1982" y="2"/>
                      <a:pt x="1975" y="1"/>
                      <a:pt x="1968" y="1"/>
                    </a:cubicBezTo>
                    <a:close/>
                    <a:moveTo>
                      <a:pt x="5744" y="6945"/>
                    </a:moveTo>
                    <a:cubicBezTo>
                      <a:pt x="5727" y="6945"/>
                      <a:pt x="5711" y="6956"/>
                      <a:pt x="5703" y="6970"/>
                    </a:cubicBezTo>
                    <a:cubicBezTo>
                      <a:pt x="5584" y="7125"/>
                      <a:pt x="5418" y="7244"/>
                      <a:pt x="5227" y="7304"/>
                    </a:cubicBezTo>
                    <a:cubicBezTo>
                      <a:pt x="5191" y="7316"/>
                      <a:pt x="5179" y="7351"/>
                      <a:pt x="5191" y="7375"/>
                    </a:cubicBezTo>
                    <a:cubicBezTo>
                      <a:pt x="5191" y="7395"/>
                      <a:pt x="5207" y="7414"/>
                      <a:pt x="5226" y="7414"/>
                    </a:cubicBezTo>
                    <a:cubicBezTo>
                      <a:pt x="5230" y="7414"/>
                      <a:pt x="5235" y="7413"/>
                      <a:pt x="5239" y="7411"/>
                    </a:cubicBezTo>
                    <a:lnTo>
                      <a:pt x="5263" y="7411"/>
                    </a:lnTo>
                    <a:cubicBezTo>
                      <a:pt x="5465" y="7351"/>
                      <a:pt x="5656" y="7208"/>
                      <a:pt x="5787" y="7030"/>
                    </a:cubicBezTo>
                    <a:cubicBezTo>
                      <a:pt x="5811" y="7006"/>
                      <a:pt x="5799" y="6970"/>
                      <a:pt x="5775" y="6958"/>
                    </a:cubicBezTo>
                    <a:cubicBezTo>
                      <a:pt x="5766" y="6949"/>
                      <a:pt x="5755" y="6945"/>
                      <a:pt x="5744" y="6945"/>
                    </a:cubicBezTo>
                    <a:close/>
                    <a:moveTo>
                      <a:pt x="6549" y="7804"/>
                    </a:moveTo>
                    <a:cubicBezTo>
                      <a:pt x="6215" y="7899"/>
                      <a:pt x="5870" y="7947"/>
                      <a:pt x="5513" y="7947"/>
                    </a:cubicBezTo>
                    <a:cubicBezTo>
                      <a:pt x="5489" y="7947"/>
                      <a:pt x="5465" y="7970"/>
                      <a:pt x="5465" y="8006"/>
                    </a:cubicBezTo>
                    <a:cubicBezTo>
                      <a:pt x="5465" y="8042"/>
                      <a:pt x="5489" y="8066"/>
                      <a:pt x="5525" y="8066"/>
                    </a:cubicBezTo>
                    <a:cubicBezTo>
                      <a:pt x="5632" y="8054"/>
                      <a:pt x="5739" y="8054"/>
                      <a:pt x="5846" y="8042"/>
                    </a:cubicBezTo>
                    <a:lnTo>
                      <a:pt x="5846" y="8042"/>
                    </a:lnTo>
                    <a:cubicBezTo>
                      <a:pt x="5739" y="8268"/>
                      <a:pt x="5811" y="8471"/>
                      <a:pt x="5894" y="8649"/>
                    </a:cubicBezTo>
                    <a:cubicBezTo>
                      <a:pt x="5894" y="8673"/>
                      <a:pt x="5906" y="8685"/>
                      <a:pt x="5918" y="8697"/>
                    </a:cubicBezTo>
                    <a:cubicBezTo>
                      <a:pt x="5930" y="8721"/>
                      <a:pt x="5941" y="8744"/>
                      <a:pt x="5953" y="8756"/>
                    </a:cubicBezTo>
                    <a:cubicBezTo>
                      <a:pt x="6013" y="8875"/>
                      <a:pt x="6096" y="8994"/>
                      <a:pt x="6180" y="9102"/>
                    </a:cubicBezTo>
                    <a:cubicBezTo>
                      <a:pt x="6180" y="9125"/>
                      <a:pt x="6192" y="9137"/>
                      <a:pt x="6203" y="9149"/>
                    </a:cubicBezTo>
                    <a:lnTo>
                      <a:pt x="6227" y="9161"/>
                    </a:lnTo>
                    <a:cubicBezTo>
                      <a:pt x="6239" y="9173"/>
                      <a:pt x="6251" y="9197"/>
                      <a:pt x="6263" y="9209"/>
                    </a:cubicBezTo>
                    <a:cubicBezTo>
                      <a:pt x="6322" y="9292"/>
                      <a:pt x="6382" y="9364"/>
                      <a:pt x="6430" y="9435"/>
                    </a:cubicBezTo>
                    <a:cubicBezTo>
                      <a:pt x="6870" y="10054"/>
                      <a:pt x="7037" y="10876"/>
                      <a:pt x="6894" y="11626"/>
                    </a:cubicBezTo>
                    <a:cubicBezTo>
                      <a:pt x="6846" y="11911"/>
                      <a:pt x="6703" y="12328"/>
                      <a:pt x="6394" y="12614"/>
                    </a:cubicBezTo>
                    <a:cubicBezTo>
                      <a:pt x="6168" y="12816"/>
                      <a:pt x="5870" y="12923"/>
                      <a:pt x="5632" y="12995"/>
                    </a:cubicBezTo>
                    <a:cubicBezTo>
                      <a:pt x="5286" y="13098"/>
                      <a:pt x="4957" y="13151"/>
                      <a:pt x="4659" y="13151"/>
                    </a:cubicBezTo>
                    <a:cubicBezTo>
                      <a:pt x="4475" y="13151"/>
                      <a:pt x="4302" y="13131"/>
                      <a:pt x="4144" y="13090"/>
                    </a:cubicBezTo>
                    <a:cubicBezTo>
                      <a:pt x="3632" y="12947"/>
                      <a:pt x="3215" y="12578"/>
                      <a:pt x="3096" y="12138"/>
                    </a:cubicBezTo>
                    <a:cubicBezTo>
                      <a:pt x="3084" y="12102"/>
                      <a:pt x="3060" y="12090"/>
                      <a:pt x="3024" y="12090"/>
                    </a:cubicBezTo>
                    <a:cubicBezTo>
                      <a:pt x="3001" y="12102"/>
                      <a:pt x="2977" y="12138"/>
                      <a:pt x="2989" y="12161"/>
                    </a:cubicBezTo>
                    <a:cubicBezTo>
                      <a:pt x="3120" y="12650"/>
                      <a:pt x="3560" y="13054"/>
                      <a:pt x="4120" y="13197"/>
                    </a:cubicBezTo>
                    <a:cubicBezTo>
                      <a:pt x="4287" y="13245"/>
                      <a:pt x="4477" y="13269"/>
                      <a:pt x="4679" y="13269"/>
                    </a:cubicBezTo>
                    <a:cubicBezTo>
                      <a:pt x="4977" y="13269"/>
                      <a:pt x="5310" y="13209"/>
                      <a:pt x="5668" y="13102"/>
                    </a:cubicBezTo>
                    <a:cubicBezTo>
                      <a:pt x="5906" y="13031"/>
                      <a:pt x="6215" y="12912"/>
                      <a:pt x="6465" y="12697"/>
                    </a:cubicBezTo>
                    <a:cubicBezTo>
                      <a:pt x="6584" y="12602"/>
                      <a:pt x="6680" y="12471"/>
                      <a:pt x="6751" y="12340"/>
                    </a:cubicBezTo>
                    <a:lnTo>
                      <a:pt x="6751" y="12340"/>
                    </a:lnTo>
                    <a:cubicBezTo>
                      <a:pt x="6573" y="13031"/>
                      <a:pt x="6192" y="13674"/>
                      <a:pt x="5656" y="14150"/>
                    </a:cubicBezTo>
                    <a:cubicBezTo>
                      <a:pt x="5632" y="14174"/>
                      <a:pt x="5632" y="14209"/>
                      <a:pt x="5656" y="14233"/>
                    </a:cubicBezTo>
                    <a:cubicBezTo>
                      <a:pt x="5656" y="14245"/>
                      <a:pt x="5680" y="14245"/>
                      <a:pt x="5691" y="14245"/>
                    </a:cubicBezTo>
                    <a:cubicBezTo>
                      <a:pt x="5703" y="14245"/>
                      <a:pt x="5715" y="14245"/>
                      <a:pt x="5727" y="14233"/>
                    </a:cubicBezTo>
                    <a:cubicBezTo>
                      <a:pt x="6370" y="13662"/>
                      <a:pt x="6799" y="12888"/>
                      <a:pt x="6930" y="12042"/>
                    </a:cubicBezTo>
                    <a:cubicBezTo>
                      <a:pt x="6930" y="12019"/>
                      <a:pt x="6930" y="12007"/>
                      <a:pt x="6918" y="11995"/>
                    </a:cubicBezTo>
                    <a:cubicBezTo>
                      <a:pt x="6954" y="11876"/>
                      <a:pt x="6989" y="11769"/>
                      <a:pt x="7001" y="11638"/>
                    </a:cubicBezTo>
                    <a:cubicBezTo>
                      <a:pt x="7096" y="11185"/>
                      <a:pt x="7073" y="10721"/>
                      <a:pt x="6942" y="10280"/>
                    </a:cubicBezTo>
                    <a:lnTo>
                      <a:pt x="6942" y="10280"/>
                    </a:lnTo>
                    <a:cubicBezTo>
                      <a:pt x="7525" y="11030"/>
                      <a:pt x="7823" y="11769"/>
                      <a:pt x="7823" y="12471"/>
                    </a:cubicBezTo>
                    <a:cubicBezTo>
                      <a:pt x="7823" y="12507"/>
                      <a:pt x="7846" y="12531"/>
                      <a:pt x="7882" y="12531"/>
                    </a:cubicBezTo>
                    <a:cubicBezTo>
                      <a:pt x="7918" y="12531"/>
                      <a:pt x="7942" y="12507"/>
                      <a:pt x="7942" y="12471"/>
                    </a:cubicBezTo>
                    <a:cubicBezTo>
                      <a:pt x="7942" y="11673"/>
                      <a:pt x="7573" y="10828"/>
                      <a:pt x="6846" y="9971"/>
                    </a:cubicBezTo>
                    <a:cubicBezTo>
                      <a:pt x="6763" y="9768"/>
                      <a:pt x="6656" y="9566"/>
                      <a:pt x="6525" y="9375"/>
                    </a:cubicBezTo>
                    <a:cubicBezTo>
                      <a:pt x="6501" y="9340"/>
                      <a:pt x="6477" y="9304"/>
                      <a:pt x="6453" y="9268"/>
                    </a:cubicBezTo>
                    <a:lnTo>
                      <a:pt x="6453" y="9268"/>
                    </a:lnTo>
                    <a:lnTo>
                      <a:pt x="7251" y="9673"/>
                    </a:lnTo>
                    <a:cubicBezTo>
                      <a:pt x="7406" y="9745"/>
                      <a:pt x="7561" y="9828"/>
                      <a:pt x="7692" y="9923"/>
                    </a:cubicBezTo>
                    <a:cubicBezTo>
                      <a:pt x="7966" y="10114"/>
                      <a:pt x="8180" y="10387"/>
                      <a:pt x="8382" y="10649"/>
                    </a:cubicBezTo>
                    <a:cubicBezTo>
                      <a:pt x="8394" y="10661"/>
                      <a:pt x="8406" y="10673"/>
                      <a:pt x="8430" y="10673"/>
                    </a:cubicBezTo>
                    <a:cubicBezTo>
                      <a:pt x="8442" y="10673"/>
                      <a:pt x="8454" y="10661"/>
                      <a:pt x="8466" y="10661"/>
                    </a:cubicBezTo>
                    <a:cubicBezTo>
                      <a:pt x="8478" y="10637"/>
                      <a:pt x="8489" y="10602"/>
                      <a:pt x="8466" y="10578"/>
                    </a:cubicBezTo>
                    <a:cubicBezTo>
                      <a:pt x="8251" y="10316"/>
                      <a:pt x="8037" y="10030"/>
                      <a:pt x="7751" y="9828"/>
                    </a:cubicBezTo>
                    <a:cubicBezTo>
                      <a:pt x="7608" y="9733"/>
                      <a:pt x="7454" y="9649"/>
                      <a:pt x="7299" y="9578"/>
                    </a:cubicBezTo>
                    <a:lnTo>
                      <a:pt x="6287" y="9078"/>
                    </a:lnTo>
                    <a:cubicBezTo>
                      <a:pt x="6227" y="8983"/>
                      <a:pt x="6168" y="8899"/>
                      <a:pt x="6108" y="8804"/>
                    </a:cubicBezTo>
                    <a:lnTo>
                      <a:pt x="6108" y="8804"/>
                    </a:lnTo>
                    <a:cubicBezTo>
                      <a:pt x="6513" y="9018"/>
                      <a:pt x="6954" y="9161"/>
                      <a:pt x="7406" y="9233"/>
                    </a:cubicBezTo>
                    <a:cubicBezTo>
                      <a:pt x="7430" y="9233"/>
                      <a:pt x="7454" y="9209"/>
                      <a:pt x="7465" y="9185"/>
                    </a:cubicBezTo>
                    <a:cubicBezTo>
                      <a:pt x="7465" y="9149"/>
                      <a:pt x="7442" y="9125"/>
                      <a:pt x="7418" y="9113"/>
                    </a:cubicBezTo>
                    <a:cubicBezTo>
                      <a:pt x="6918" y="9042"/>
                      <a:pt x="6430" y="8875"/>
                      <a:pt x="6001" y="8625"/>
                    </a:cubicBezTo>
                    <a:cubicBezTo>
                      <a:pt x="5906" y="8423"/>
                      <a:pt x="5858" y="8256"/>
                      <a:pt x="5953" y="8066"/>
                    </a:cubicBezTo>
                    <a:cubicBezTo>
                      <a:pt x="5965" y="8054"/>
                      <a:pt x="5965" y="8042"/>
                      <a:pt x="5953" y="8030"/>
                    </a:cubicBezTo>
                    <a:cubicBezTo>
                      <a:pt x="6168" y="8006"/>
                      <a:pt x="6370" y="7970"/>
                      <a:pt x="6573" y="7911"/>
                    </a:cubicBezTo>
                    <a:cubicBezTo>
                      <a:pt x="6608" y="7911"/>
                      <a:pt x="6620" y="7875"/>
                      <a:pt x="6620" y="7851"/>
                    </a:cubicBezTo>
                    <a:cubicBezTo>
                      <a:pt x="6608" y="7816"/>
                      <a:pt x="6573" y="7804"/>
                      <a:pt x="6549" y="7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3" name="Google Shape;393;p9"/>
          <p:cNvSpPr txBox="1">
            <a:spLocks noGrp="1"/>
          </p:cNvSpPr>
          <p:nvPr>
            <p:ph type="title"/>
          </p:nvPr>
        </p:nvSpPr>
        <p:spPr>
          <a:xfrm>
            <a:off x="2135550" y="1247776"/>
            <a:ext cx="4872900" cy="1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9"/>
          <p:cNvSpPr txBox="1">
            <a:spLocks noGrp="1"/>
          </p:cNvSpPr>
          <p:nvPr>
            <p:ph type="subTitle" idx="1"/>
          </p:nvPr>
        </p:nvSpPr>
        <p:spPr>
          <a:xfrm>
            <a:off x="2135550" y="30331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2" name="Google Shape;1412;p31"/>
          <p:cNvGrpSpPr/>
          <p:nvPr/>
        </p:nvGrpSpPr>
        <p:grpSpPr>
          <a:xfrm>
            <a:off x="-11675" y="0"/>
            <a:ext cx="9156025" cy="5143500"/>
            <a:chOff x="-11675" y="0"/>
            <a:chExt cx="9156025" cy="5143500"/>
          </a:xfrm>
        </p:grpSpPr>
        <p:pic>
          <p:nvPicPr>
            <p:cNvPr id="1413" name="Google Shape;1413;p31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-11675" y="0"/>
              <a:ext cx="480592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1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4794250" y="0"/>
              <a:ext cx="43501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5" name="Google Shape;1415;p31"/>
          <p:cNvSpPr/>
          <p:nvPr/>
        </p:nvSpPr>
        <p:spPr>
          <a:xfrm>
            <a:off x="291175" y="290275"/>
            <a:ext cx="8538300" cy="4608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16" name="Google Shape;1416;p31"/>
          <p:cNvGrpSpPr/>
          <p:nvPr/>
        </p:nvGrpSpPr>
        <p:grpSpPr>
          <a:xfrm>
            <a:off x="7793683" y="-561644"/>
            <a:ext cx="1907309" cy="1763028"/>
            <a:chOff x="7793683" y="-561644"/>
            <a:chExt cx="1907309" cy="1763028"/>
          </a:xfrm>
        </p:grpSpPr>
        <p:sp>
          <p:nvSpPr>
            <p:cNvPr id="1417" name="Google Shape;1417;p31"/>
            <p:cNvSpPr/>
            <p:nvPr/>
          </p:nvSpPr>
          <p:spPr>
            <a:xfrm rot="2468813">
              <a:off x="8661875" y="173375"/>
              <a:ext cx="215923" cy="237884"/>
            </a:xfrm>
            <a:custGeom>
              <a:avLst/>
              <a:gdLst/>
              <a:ahLst/>
              <a:cxnLst/>
              <a:rect l="l" t="t" r="r" b="b"/>
              <a:pathLst>
                <a:path w="4739" h="5221" extrusionOk="0">
                  <a:moveTo>
                    <a:pt x="1641" y="0"/>
                  </a:moveTo>
                  <a:cubicBezTo>
                    <a:pt x="1330" y="0"/>
                    <a:pt x="1019" y="97"/>
                    <a:pt x="750" y="226"/>
                  </a:cubicBezTo>
                  <a:cubicBezTo>
                    <a:pt x="488" y="333"/>
                    <a:pt x="0" y="583"/>
                    <a:pt x="0" y="881"/>
                  </a:cubicBezTo>
                  <a:cubicBezTo>
                    <a:pt x="0" y="1012"/>
                    <a:pt x="95" y="1107"/>
                    <a:pt x="203" y="1179"/>
                  </a:cubicBezTo>
                  <a:cubicBezTo>
                    <a:pt x="393" y="1298"/>
                    <a:pt x="584" y="1381"/>
                    <a:pt x="750" y="1536"/>
                  </a:cubicBezTo>
                  <a:cubicBezTo>
                    <a:pt x="1048" y="1822"/>
                    <a:pt x="1274" y="2179"/>
                    <a:pt x="1453" y="2536"/>
                  </a:cubicBezTo>
                  <a:cubicBezTo>
                    <a:pt x="1667" y="2941"/>
                    <a:pt x="1810" y="3369"/>
                    <a:pt x="1929" y="3798"/>
                  </a:cubicBezTo>
                  <a:cubicBezTo>
                    <a:pt x="2024" y="4167"/>
                    <a:pt x="2060" y="4536"/>
                    <a:pt x="2119" y="4905"/>
                  </a:cubicBezTo>
                  <a:cubicBezTo>
                    <a:pt x="2131" y="4965"/>
                    <a:pt x="2131" y="5012"/>
                    <a:pt x="2131" y="5072"/>
                  </a:cubicBezTo>
                  <a:cubicBezTo>
                    <a:pt x="2121" y="5168"/>
                    <a:pt x="2197" y="5217"/>
                    <a:pt x="2281" y="5217"/>
                  </a:cubicBezTo>
                  <a:cubicBezTo>
                    <a:pt x="2291" y="5217"/>
                    <a:pt x="2300" y="5216"/>
                    <a:pt x="2310" y="5215"/>
                  </a:cubicBezTo>
                  <a:cubicBezTo>
                    <a:pt x="2314" y="5219"/>
                    <a:pt x="2319" y="5220"/>
                    <a:pt x="2325" y="5220"/>
                  </a:cubicBezTo>
                  <a:cubicBezTo>
                    <a:pt x="2338" y="5220"/>
                    <a:pt x="2354" y="5215"/>
                    <a:pt x="2369" y="5215"/>
                  </a:cubicBezTo>
                  <a:lnTo>
                    <a:pt x="2429" y="5215"/>
                  </a:lnTo>
                  <a:cubicBezTo>
                    <a:pt x="2439" y="5216"/>
                    <a:pt x="2448" y="5217"/>
                    <a:pt x="2457" y="5217"/>
                  </a:cubicBezTo>
                  <a:cubicBezTo>
                    <a:pt x="2540" y="5217"/>
                    <a:pt x="2608" y="5168"/>
                    <a:pt x="2608" y="5072"/>
                  </a:cubicBezTo>
                  <a:cubicBezTo>
                    <a:pt x="2608" y="5012"/>
                    <a:pt x="2608" y="4965"/>
                    <a:pt x="2620" y="4905"/>
                  </a:cubicBezTo>
                  <a:cubicBezTo>
                    <a:pt x="2679" y="4536"/>
                    <a:pt x="2715" y="4167"/>
                    <a:pt x="2810" y="3798"/>
                  </a:cubicBezTo>
                  <a:cubicBezTo>
                    <a:pt x="2917" y="3369"/>
                    <a:pt x="3072" y="2941"/>
                    <a:pt x="3286" y="2536"/>
                  </a:cubicBezTo>
                  <a:cubicBezTo>
                    <a:pt x="3465" y="2179"/>
                    <a:pt x="3691" y="1822"/>
                    <a:pt x="3989" y="1536"/>
                  </a:cubicBezTo>
                  <a:cubicBezTo>
                    <a:pt x="4155" y="1381"/>
                    <a:pt x="4346" y="1298"/>
                    <a:pt x="4536" y="1179"/>
                  </a:cubicBezTo>
                  <a:cubicBezTo>
                    <a:pt x="4644" y="1107"/>
                    <a:pt x="4739" y="1012"/>
                    <a:pt x="4739" y="881"/>
                  </a:cubicBezTo>
                  <a:cubicBezTo>
                    <a:pt x="4739" y="583"/>
                    <a:pt x="4239" y="333"/>
                    <a:pt x="3989" y="226"/>
                  </a:cubicBezTo>
                  <a:cubicBezTo>
                    <a:pt x="3720" y="97"/>
                    <a:pt x="3409" y="0"/>
                    <a:pt x="3098" y="0"/>
                  </a:cubicBezTo>
                  <a:cubicBezTo>
                    <a:pt x="3038" y="0"/>
                    <a:pt x="2977" y="4"/>
                    <a:pt x="2917" y="12"/>
                  </a:cubicBezTo>
                  <a:cubicBezTo>
                    <a:pt x="2679" y="36"/>
                    <a:pt x="2489" y="143"/>
                    <a:pt x="2369" y="309"/>
                  </a:cubicBezTo>
                  <a:cubicBezTo>
                    <a:pt x="2250" y="143"/>
                    <a:pt x="2060" y="36"/>
                    <a:pt x="1822" y="12"/>
                  </a:cubicBezTo>
                  <a:cubicBezTo>
                    <a:pt x="1762" y="4"/>
                    <a:pt x="1701" y="0"/>
                    <a:pt x="1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 rot="2468813">
              <a:off x="8664890" y="378598"/>
              <a:ext cx="356849" cy="222985"/>
            </a:xfrm>
            <a:custGeom>
              <a:avLst/>
              <a:gdLst/>
              <a:ahLst/>
              <a:cxnLst/>
              <a:rect l="l" t="t" r="r" b="b"/>
              <a:pathLst>
                <a:path w="7832" h="4894" extrusionOk="0">
                  <a:moveTo>
                    <a:pt x="2233" y="0"/>
                  </a:moveTo>
                  <a:cubicBezTo>
                    <a:pt x="1942" y="0"/>
                    <a:pt x="1648" y="60"/>
                    <a:pt x="1369" y="177"/>
                  </a:cubicBezTo>
                  <a:cubicBezTo>
                    <a:pt x="858" y="391"/>
                    <a:pt x="477" y="784"/>
                    <a:pt x="250" y="1237"/>
                  </a:cubicBezTo>
                  <a:cubicBezTo>
                    <a:pt x="48" y="1510"/>
                    <a:pt x="0" y="1856"/>
                    <a:pt x="96" y="2177"/>
                  </a:cubicBezTo>
                  <a:cubicBezTo>
                    <a:pt x="114" y="2232"/>
                    <a:pt x="173" y="2262"/>
                    <a:pt x="229" y="2262"/>
                  </a:cubicBezTo>
                  <a:cubicBezTo>
                    <a:pt x="283" y="2262"/>
                    <a:pt x="334" y="2235"/>
                    <a:pt x="346" y="2177"/>
                  </a:cubicBezTo>
                  <a:cubicBezTo>
                    <a:pt x="465" y="1558"/>
                    <a:pt x="1119" y="1213"/>
                    <a:pt x="1762" y="1213"/>
                  </a:cubicBezTo>
                  <a:cubicBezTo>
                    <a:pt x="2536" y="1213"/>
                    <a:pt x="3167" y="1748"/>
                    <a:pt x="3560" y="2320"/>
                  </a:cubicBezTo>
                  <a:cubicBezTo>
                    <a:pt x="3965" y="2891"/>
                    <a:pt x="4132" y="3606"/>
                    <a:pt x="4608" y="4142"/>
                  </a:cubicBezTo>
                  <a:cubicBezTo>
                    <a:pt x="5021" y="4600"/>
                    <a:pt x="5665" y="4893"/>
                    <a:pt x="6307" y="4893"/>
                  </a:cubicBezTo>
                  <a:cubicBezTo>
                    <a:pt x="6332" y="4893"/>
                    <a:pt x="6357" y="4893"/>
                    <a:pt x="6382" y="4892"/>
                  </a:cubicBezTo>
                  <a:cubicBezTo>
                    <a:pt x="7013" y="4880"/>
                    <a:pt x="7739" y="4535"/>
                    <a:pt x="7823" y="3903"/>
                  </a:cubicBezTo>
                  <a:cubicBezTo>
                    <a:pt x="7832" y="3839"/>
                    <a:pt x="7791" y="3781"/>
                    <a:pt x="7727" y="3781"/>
                  </a:cubicBezTo>
                  <a:cubicBezTo>
                    <a:pt x="7709" y="3781"/>
                    <a:pt x="7689" y="3786"/>
                    <a:pt x="7668" y="3796"/>
                  </a:cubicBezTo>
                  <a:cubicBezTo>
                    <a:pt x="7470" y="3895"/>
                    <a:pt x="7261" y="3939"/>
                    <a:pt x="7051" y="3939"/>
                  </a:cubicBezTo>
                  <a:cubicBezTo>
                    <a:pt x="6553" y="3939"/>
                    <a:pt x="6052" y="3694"/>
                    <a:pt x="5691" y="3368"/>
                  </a:cubicBezTo>
                  <a:cubicBezTo>
                    <a:pt x="5156" y="2880"/>
                    <a:pt x="4858" y="2201"/>
                    <a:pt x="4489" y="1594"/>
                  </a:cubicBezTo>
                  <a:cubicBezTo>
                    <a:pt x="4179" y="1070"/>
                    <a:pt x="3775" y="546"/>
                    <a:pt x="3191" y="236"/>
                  </a:cubicBezTo>
                  <a:cubicBezTo>
                    <a:pt x="2893" y="78"/>
                    <a:pt x="2565" y="0"/>
                    <a:pt x="2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 rot="2468813">
              <a:off x="8389654" y="138098"/>
              <a:ext cx="356849" cy="222985"/>
            </a:xfrm>
            <a:custGeom>
              <a:avLst/>
              <a:gdLst/>
              <a:ahLst/>
              <a:cxnLst/>
              <a:rect l="l" t="t" r="r" b="b"/>
              <a:pathLst>
                <a:path w="7832" h="4894" extrusionOk="0">
                  <a:moveTo>
                    <a:pt x="5604" y="0"/>
                  </a:moveTo>
                  <a:cubicBezTo>
                    <a:pt x="5271" y="0"/>
                    <a:pt x="4939" y="78"/>
                    <a:pt x="4641" y="236"/>
                  </a:cubicBezTo>
                  <a:cubicBezTo>
                    <a:pt x="4057" y="546"/>
                    <a:pt x="3665" y="1070"/>
                    <a:pt x="3343" y="1594"/>
                  </a:cubicBezTo>
                  <a:cubicBezTo>
                    <a:pt x="2974" y="2201"/>
                    <a:pt x="2676" y="2880"/>
                    <a:pt x="2141" y="3368"/>
                  </a:cubicBezTo>
                  <a:cubicBezTo>
                    <a:pt x="1789" y="3694"/>
                    <a:pt x="1284" y="3939"/>
                    <a:pt x="783" y="3939"/>
                  </a:cubicBezTo>
                  <a:cubicBezTo>
                    <a:pt x="572" y="3939"/>
                    <a:pt x="362" y="3895"/>
                    <a:pt x="164" y="3796"/>
                  </a:cubicBezTo>
                  <a:cubicBezTo>
                    <a:pt x="146" y="3786"/>
                    <a:pt x="127" y="3781"/>
                    <a:pt x="110" y="3781"/>
                  </a:cubicBezTo>
                  <a:cubicBezTo>
                    <a:pt x="48" y="3781"/>
                    <a:pt x="0" y="3839"/>
                    <a:pt x="9" y="3903"/>
                  </a:cubicBezTo>
                  <a:cubicBezTo>
                    <a:pt x="93" y="4535"/>
                    <a:pt x="819" y="4880"/>
                    <a:pt x="1450" y="4892"/>
                  </a:cubicBezTo>
                  <a:cubicBezTo>
                    <a:pt x="1475" y="4893"/>
                    <a:pt x="1501" y="4893"/>
                    <a:pt x="1526" y="4893"/>
                  </a:cubicBezTo>
                  <a:cubicBezTo>
                    <a:pt x="2178" y="4893"/>
                    <a:pt x="2811" y="4600"/>
                    <a:pt x="3224" y="4142"/>
                  </a:cubicBezTo>
                  <a:cubicBezTo>
                    <a:pt x="3700" y="3606"/>
                    <a:pt x="3867" y="2891"/>
                    <a:pt x="4272" y="2320"/>
                  </a:cubicBezTo>
                  <a:cubicBezTo>
                    <a:pt x="4677" y="1748"/>
                    <a:pt x="5308" y="1213"/>
                    <a:pt x="6070" y="1213"/>
                  </a:cubicBezTo>
                  <a:cubicBezTo>
                    <a:pt x="6713" y="1213"/>
                    <a:pt x="7367" y="1558"/>
                    <a:pt x="7486" y="2177"/>
                  </a:cubicBezTo>
                  <a:cubicBezTo>
                    <a:pt x="7498" y="2235"/>
                    <a:pt x="7549" y="2262"/>
                    <a:pt x="7603" y="2262"/>
                  </a:cubicBezTo>
                  <a:cubicBezTo>
                    <a:pt x="7659" y="2262"/>
                    <a:pt x="7718" y="2232"/>
                    <a:pt x="7737" y="2177"/>
                  </a:cubicBezTo>
                  <a:cubicBezTo>
                    <a:pt x="7832" y="1856"/>
                    <a:pt x="7784" y="1510"/>
                    <a:pt x="7582" y="1237"/>
                  </a:cubicBezTo>
                  <a:cubicBezTo>
                    <a:pt x="7356" y="784"/>
                    <a:pt x="6975" y="391"/>
                    <a:pt x="6463" y="177"/>
                  </a:cubicBezTo>
                  <a:cubicBezTo>
                    <a:pt x="6190" y="60"/>
                    <a:pt x="5896" y="0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 rot="2468813">
              <a:off x="8441680" y="276736"/>
              <a:ext cx="335343" cy="407560"/>
            </a:xfrm>
            <a:custGeom>
              <a:avLst/>
              <a:gdLst/>
              <a:ahLst/>
              <a:cxnLst/>
              <a:rect l="l" t="t" r="r" b="b"/>
              <a:pathLst>
                <a:path w="7360" h="8945" extrusionOk="0">
                  <a:moveTo>
                    <a:pt x="3686" y="256"/>
                  </a:moveTo>
                  <a:cubicBezTo>
                    <a:pt x="3686" y="268"/>
                    <a:pt x="3698" y="280"/>
                    <a:pt x="3710" y="303"/>
                  </a:cubicBezTo>
                  <a:cubicBezTo>
                    <a:pt x="3698" y="327"/>
                    <a:pt x="3686" y="351"/>
                    <a:pt x="3686" y="375"/>
                  </a:cubicBezTo>
                  <a:cubicBezTo>
                    <a:pt x="3674" y="351"/>
                    <a:pt x="3662" y="327"/>
                    <a:pt x="3650" y="303"/>
                  </a:cubicBezTo>
                  <a:cubicBezTo>
                    <a:pt x="3662" y="280"/>
                    <a:pt x="3674" y="268"/>
                    <a:pt x="3686" y="256"/>
                  </a:cubicBezTo>
                  <a:close/>
                  <a:moveTo>
                    <a:pt x="3636" y="0"/>
                  </a:moveTo>
                  <a:cubicBezTo>
                    <a:pt x="3587" y="0"/>
                    <a:pt x="3543" y="45"/>
                    <a:pt x="3579" y="89"/>
                  </a:cubicBezTo>
                  <a:cubicBezTo>
                    <a:pt x="3579" y="101"/>
                    <a:pt x="3579" y="101"/>
                    <a:pt x="3591" y="113"/>
                  </a:cubicBezTo>
                  <a:cubicBezTo>
                    <a:pt x="3579" y="125"/>
                    <a:pt x="3567" y="137"/>
                    <a:pt x="3555" y="149"/>
                  </a:cubicBezTo>
                  <a:lnTo>
                    <a:pt x="3543" y="161"/>
                  </a:lnTo>
                  <a:cubicBezTo>
                    <a:pt x="2829" y="899"/>
                    <a:pt x="2495" y="1935"/>
                    <a:pt x="2722" y="2863"/>
                  </a:cubicBezTo>
                  <a:cubicBezTo>
                    <a:pt x="2424" y="2649"/>
                    <a:pt x="2114" y="2458"/>
                    <a:pt x="1781" y="2304"/>
                  </a:cubicBezTo>
                  <a:cubicBezTo>
                    <a:pt x="1759" y="2293"/>
                    <a:pt x="1734" y="2287"/>
                    <a:pt x="1709" y="2287"/>
                  </a:cubicBezTo>
                  <a:cubicBezTo>
                    <a:pt x="1627" y="2287"/>
                    <a:pt x="1543" y="2344"/>
                    <a:pt x="1543" y="2435"/>
                  </a:cubicBezTo>
                  <a:cubicBezTo>
                    <a:pt x="1555" y="3340"/>
                    <a:pt x="2424" y="4042"/>
                    <a:pt x="2567" y="4887"/>
                  </a:cubicBezTo>
                  <a:cubicBezTo>
                    <a:pt x="2364" y="4697"/>
                    <a:pt x="2079" y="4578"/>
                    <a:pt x="1793" y="4483"/>
                  </a:cubicBezTo>
                  <a:cubicBezTo>
                    <a:pt x="1245" y="4316"/>
                    <a:pt x="436" y="4292"/>
                    <a:pt x="209" y="3709"/>
                  </a:cubicBezTo>
                  <a:cubicBezTo>
                    <a:pt x="192" y="3664"/>
                    <a:pt x="144" y="3640"/>
                    <a:pt x="98" y="3640"/>
                  </a:cubicBezTo>
                  <a:cubicBezTo>
                    <a:pt x="47" y="3640"/>
                    <a:pt x="1" y="3670"/>
                    <a:pt x="7" y="3732"/>
                  </a:cubicBezTo>
                  <a:cubicBezTo>
                    <a:pt x="55" y="4304"/>
                    <a:pt x="66" y="4887"/>
                    <a:pt x="400" y="5387"/>
                  </a:cubicBezTo>
                  <a:cubicBezTo>
                    <a:pt x="543" y="5590"/>
                    <a:pt x="709" y="5768"/>
                    <a:pt x="936" y="5899"/>
                  </a:cubicBezTo>
                  <a:cubicBezTo>
                    <a:pt x="1198" y="6066"/>
                    <a:pt x="1519" y="6102"/>
                    <a:pt x="1817" y="6209"/>
                  </a:cubicBezTo>
                  <a:cubicBezTo>
                    <a:pt x="2329" y="6388"/>
                    <a:pt x="2745" y="6733"/>
                    <a:pt x="2995" y="7185"/>
                  </a:cubicBezTo>
                  <a:cubicBezTo>
                    <a:pt x="3233" y="7638"/>
                    <a:pt x="3245" y="8126"/>
                    <a:pt x="3222" y="8626"/>
                  </a:cubicBezTo>
                  <a:cubicBezTo>
                    <a:pt x="3222" y="8684"/>
                    <a:pt x="3275" y="8720"/>
                    <a:pt x="3325" y="8720"/>
                  </a:cubicBezTo>
                  <a:cubicBezTo>
                    <a:pt x="3356" y="8720"/>
                    <a:pt x="3386" y="8706"/>
                    <a:pt x="3400" y="8674"/>
                  </a:cubicBezTo>
                  <a:cubicBezTo>
                    <a:pt x="3412" y="8674"/>
                    <a:pt x="3412" y="8662"/>
                    <a:pt x="3412" y="8662"/>
                  </a:cubicBezTo>
                  <a:cubicBezTo>
                    <a:pt x="3412" y="8709"/>
                    <a:pt x="3412" y="8757"/>
                    <a:pt x="3412" y="8804"/>
                  </a:cubicBezTo>
                  <a:cubicBezTo>
                    <a:pt x="3412" y="8896"/>
                    <a:pt x="3491" y="8944"/>
                    <a:pt x="3569" y="8944"/>
                  </a:cubicBezTo>
                  <a:cubicBezTo>
                    <a:pt x="3613" y="8944"/>
                    <a:pt x="3656" y="8929"/>
                    <a:pt x="3686" y="8900"/>
                  </a:cubicBezTo>
                  <a:cubicBezTo>
                    <a:pt x="3716" y="8929"/>
                    <a:pt x="3757" y="8944"/>
                    <a:pt x="3799" y="8944"/>
                  </a:cubicBezTo>
                  <a:cubicBezTo>
                    <a:pt x="3874" y="8944"/>
                    <a:pt x="3948" y="8896"/>
                    <a:pt x="3948" y="8804"/>
                  </a:cubicBezTo>
                  <a:cubicBezTo>
                    <a:pt x="3960" y="8757"/>
                    <a:pt x="3948" y="8709"/>
                    <a:pt x="3960" y="8662"/>
                  </a:cubicBezTo>
                  <a:cubicBezTo>
                    <a:pt x="3960" y="8662"/>
                    <a:pt x="3960" y="8674"/>
                    <a:pt x="3960" y="8674"/>
                  </a:cubicBezTo>
                  <a:cubicBezTo>
                    <a:pt x="3978" y="8706"/>
                    <a:pt x="4011" y="8720"/>
                    <a:pt x="4044" y="8720"/>
                  </a:cubicBezTo>
                  <a:cubicBezTo>
                    <a:pt x="4097" y="8720"/>
                    <a:pt x="4150" y="8684"/>
                    <a:pt x="4150" y="8626"/>
                  </a:cubicBezTo>
                  <a:cubicBezTo>
                    <a:pt x="4126" y="8138"/>
                    <a:pt x="4126" y="7638"/>
                    <a:pt x="4376" y="7185"/>
                  </a:cubicBezTo>
                  <a:cubicBezTo>
                    <a:pt x="4627" y="6733"/>
                    <a:pt x="5031" y="6388"/>
                    <a:pt x="5555" y="6209"/>
                  </a:cubicBezTo>
                  <a:cubicBezTo>
                    <a:pt x="5841" y="6102"/>
                    <a:pt x="6162" y="6066"/>
                    <a:pt x="6436" y="5899"/>
                  </a:cubicBezTo>
                  <a:cubicBezTo>
                    <a:pt x="6651" y="5780"/>
                    <a:pt x="6829" y="5590"/>
                    <a:pt x="6960" y="5387"/>
                  </a:cubicBezTo>
                  <a:cubicBezTo>
                    <a:pt x="7305" y="4887"/>
                    <a:pt x="7305" y="4304"/>
                    <a:pt x="7353" y="3732"/>
                  </a:cubicBezTo>
                  <a:cubicBezTo>
                    <a:pt x="7360" y="3674"/>
                    <a:pt x="7313" y="3644"/>
                    <a:pt x="7264" y="3644"/>
                  </a:cubicBezTo>
                  <a:cubicBezTo>
                    <a:pt x="7222" y="3644"/>
                    <a:pt x="7179" y="3665"/>
                    <a:pt x="7163" y="3709"/>
                  </a:cubicBezTo>
                  <a:cubicBezTo>
                    <a:pt x="6936" y="4292"/>
                    <a:pt x="6115" y="4316"/>
                    <a:pt x="5579" y="4483"/>
                  </a:cubicBezTo>
                  <a:cubicBezTo>
                    <a:pt x="5281" y="4578"/>
                    <a:pt x="4996" y="4697"/>
                    <a:pt x="4805" y="4887"/>
                  </a:cubicBezTo>
                  <a:cubicBezTo>
                    <a:pt x="4948" y="4042"/>
                    <a:pt x="5817" y="3340"/>
                    <a:pt x="5817" y="2435"/>
                  </a:cubicBezTo>
                  <a:cubicBezTo>
                    <a:pt x="5826" y="2344"/>
                    <a:pt x="5745" y="2287"/>
                    <a:pt x="5658" y="2287"/>
                  </a:cubicBezTo>
                  <a:cubicBezTo>
                    <a:pt x="5631" y="2287"/>
                    <a:pt x="5604" y="2293"/>
                    <a:pt x="5579" y="2304"/>
                  </a:cubicBezTo>
                  <a:cubicBezTo>
                    <a:pt x="5258" y="2458"/>
                    <a:pt x="4936" y="2649"/>
                    <a:pt x="4650" y="2863"/>
                  </a:cubicBezTo>
                  <a:cubicBezTo>
                    <a:pt x="4877" y="1935"/>
                    <a:pt x="4531" y="899"/>
                    <a:pt x="3817" y="161"/>
                  </a:cubicBezTo>
                  <a:lnTo>
                    <a:pt x="3817" y="149"/>
                  </a:lnTo>
                  <a:cubicBezTo>
                    <a:pt x="3805" y="137"/>
                    <a:pt x="3793" y="125"/>
                    <a:pt x="3781" y="113"/>
                  </a:cubicBezTo>
                  <a:cubicBezTo>
                    <a:pt x="3781" y="101"/>
                    <a:pt x="3793" y="101"/>
                    <a:pt x="3793" y="89"/>
                  </a:cubicBezTo>
                  <a:cubicBezTo>
                    <a:pt x="3829" y="45"/>
                    <a:pt x="3785" y="0"/>
                    <a:pt x="3735" y="0"/>
                  </a:cubicBezTo>
                  <a:cubicBezTo>
                    <a:pt x="3719" y="0"/>
                    <a:pt x="3701" y="6"/>
                    <a:pt x="3686" y="18"/>
                  </a:cubicBezTo>
                  <a:cubicBezTo>
                    <a:pt x="3671" y="6"/>
                    <a:pt x="365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 rot="2468813">
              <a:off x="8900295" y="185555"/>
              <a:ext cx="486885" cy="401591"/>
            </a:xfrm>
            <a:custGeom>
              <a:avLst/>
              <a:gdLst/>
              <a:ahLst/>
              <a:cxnLst/>
              <a:rect l="l" t="t" r="r" b="b"/>
              <a:pathLst>
                <a:path w="10686" h="8814" extrusionOk="0">
                  <a:moveTo>
                    <a:pt x="4705" y="0"/>
                  </a:moveTo>
                  <a:cubicBezTo>
                    <a:pt x="4003" y="0"/>
                    <a:pt x="3307" y="253"/>
                    <a:pt x="2794" y="772"/>
                  </a:cubicBezTo>
                  <a:cubicBezTo>
                    <a:pt x="2223" y="1344"/>
                    <a:pt x="1973" y="2189"/>
                    <a:pt x="2235" y="2927"/>
                  </a:cubicBezTo>
                  <a:cubicBezTo>
                    <a:pt x="2473" y="3618"/>
                    <a:pt x="3116" y="4106"/>
                    <a:pt x="3878" y="4213"/>
                  </a:cubicBezTo>
                  <a:cubicBezTo>
                    <a:pt x="3890" y="4213"/>
                    <a:pt x="3890" y="4225"/>
                    <a:pt x="3901" y="4225"/>
                  </a:cubicBezTo>
                  <a:lnTo>
                    <a:pt x="3901" y="4213"/>
                  </a:lnTo>
                  <a:cubicBezTo>
                    <a:pt x="3913" y="4213"/>
                    <a:pt x="3925" y="4225"/>
                    <a:pt x="3949" y="4225"/>
                  </a:cubicBezTo>
                  <a:cubicBezTo>
                    <a:pt x="3957" y="4226"/>
                    <a:pt x="3964" y="4226"/>
                    <a:pt x="3971" y="4226"/>
                  </a:cubicBezTo>
                  <a:cubicBezTo>
                    <a:pt x="4166" y="4226"/>
                    <a:pt x="4192" y="3926"/>
                    <a:pt x="3997" y="3880"/>
                  </a:cubicBezTo>
                  <a:cubicBezTo>
                    <a:pt x="3413" y="3737"/>
                    <a:pt x="3068" y="3094"/>
                    <a:pt x="3044" y="2570"/>
                  </a:cubicBezTo>
                  <a:cubicBezTo>
                    <a:pt x="3032" y="1999"/>
                    <a:pt x="3437" y="1522"/>
                    <a:pt x="3997" y="1344"/>
                  </a:cubicBezTo>
                  <a:cubicBezTo>
                    <a:pt x="4181" y="1281"/>
                    <a:pt x="4363" y="1253"/>
                    <a:pt x="4540" y="1253"/>
                  </a:cubicBezTo>
                  <a:cubicBezTo>
                    <a:pt x="5510" y="1253"/>
                    <a:pt x="6327" y="2113"/>
                    <a:pt x="6438" y="2999"/>
                  </a:cubicBezTo>
                  <a:cubicBezTo>
                    <a:pt x="6497" y="3415"/>
                    <a:pt x="6414" y="3808"/>
                    <a:pt x="6223" y="4166"/>
                  </a:cubicBezTo>
                  <a:cubicBezTo>
                    <a:pt x="6235" y="4142"/>
                    <a:pt x="6235" y="4118"/>
                    <a:pt x="6235" y="4094"/>
                  </a:cubicBezTo>
                  <a:cubicBezTo>
                    <a:pt x="6235" y="3737"/>
                    <a:pt x="6009" y="3451"/>
                    <a:pt x="5795" y="3177"/>
                  </a:cubicBezTo>
                  <a:cubicBezTo>
                    <a:pt x="5580" y="2892"/>
                    <a:pt x="5271" y="2463"/>
                    <a:pt x="5556" y="2130"/>
                  </a:cubicBezTo>
                  <a:cubicBezTo>
                    <a:pt x="5628" y="2049"/>
                    <a:pt x="5551" y="1934"/>
                    <a:pt x="5462" y="1934"/>
                  </a:cubicBezTo>
                  <a:cubicBezTo>
                    <a:pt x="5434" y="1934"/>
                    <a:pt x="5404" y="1946"/>
                    <a:pt x="5378" y="1975"/>
                  </a:cubicBezTo>
                  <a:cubicBezTo>
                    <a:pt x="4961" y="2415"/>
                    <a:pt x="4937" y="3058"/>
                    <a:pt x="5283" y="3535"/>
                  </a:cubicBezTo>
                  <a:cubicBezTo>
                    <a:pt x="5402" y="3701"/>
                    <a:pt x="5485" y="3856"/>
                    <a:pt x="5509" y="4058"/>
                  </a:cubicBezTo>
                  <a:cubicBezTo>
                    <a:pt x="5533" y="4237"/>
                    <a:pt x="5497" y="4427"/>
                    <a:pt x="5461" y="4606"/>
                  </a:cubicBezTo>
                  <a:cubicBezTo>
                    <a:pt x="5425" y="4749"/>
                    <a:pt x="5378" y="4880"/>
                    <a:pt x="5306" y="5011"/>
                  </a:cubicBezTo>
                  <a:lnTo>
                    <a:pt x="5295" y="5011"/>
                  </a:lnTo>
                  <a:cubicBezTo>
                    <a:pt x="5140" y="5082"/>
                    <a:pt x="4985" y="5154"/>
                    <a:pt x="4830" y="5249"/>
                  </a:cubicBezTo>
                  <a:cubicBezTo>
                    <a:pt x="4775" y="5271"/>
                    <a:pt x="4801" y="5334"/>
                    <a:pt x="4853" y="5334"/>
                  </a:cubicBezTo>
                  <a:cubicBezTo>
                    <a:pt x="4857" y="5334"/>
                    <a:pt x="4861" y="5333"/>
                    <a:pt x="4866" y="5332"/>
                  </a:cubicBezTo>
                  <a:lnTo>
                    <a:pt x="4878" y="5332"/>
                  </a:lnTo>
                  <a:cubicBezTo>
                    <a:pt x="4794" y="5368"/>
                    <a:pt x="4723" y="5392"/>
                    <a:pt x="4640" y="5428"/>
                  </a:cubicBezTo>
                  <a:cubicBezTo>
                    <a:pt x="4185" y="5573"/>
                    <a:pt x="3702" y="5635"/>
                    <a:pt x="3224" y="5635"/>
                  </a:cubicBezTo>
                  <a:cubicBezTo>
                    <a:pt x="3076" y="5635"/>
                    <a:pt x="2928" y="5629"/>
                    <a:pt x="2782" y="5618"/>
                  </a:cubicBezTo>
                  <a:cubicBezTo>
                    <a:pt x="2437" y="5594"/>
                    <a:pt x="2104" y="5547"/>
                    <a:pt x="1770" y="5487"/>
                  </a:cubicBezTo>
                  <a:cubicBezTo>
                    <a:pt x="1477" y="5431"/>
                    <a:pt x="1173" y="5331"/>
                    <a:pt x="868" y="5331"/>
                  </a:cubicBezTo>
                  <a:cubicBezTo>
                    <a:pt x="851" y="5331"/>
                    <a:pt x="834" y="5332"/>
                    <a:pt x="818" y="5332"/>
                  </a:cubicBezTo>
                  <a:cubicBezTo>
                    <a:pt x="318" y="5356"/>
                    <a:pt x="80" y="5856"/>
                    <a:pt x="68" y="6273"/>
                  </a:cubicBezTo>
                  <a:cubicBezTo>
                    <a:pt x="56" y="6499"/>
                    <a:pt x="103" y="6713"/>
                    <a:pt x="211" y="6904"/>
                  </a:cubicBezTo>
                  <a:cubicBezTo>
                    <a:pt x="205" y="6903"/>
                    <a:pt x="199" y="6903"/>
                    <a:pt x="194" y="6903"/>
                  </a:cubicBezTo>
                  <a:cubicBezTo>
                    <a:pt x="83" y="6903"/>
                    <a:pt x="1" y="7016"/>
                    <a:pt x="91" y="7106"/>
                  </a:cubicBezTo>
                  <a:cubicBezTo>
                    <a:pt x="774" y="7730"/>
                    <a:pt x="1672" y="8003"/>
                    <a:pt x="2582" y="8003"/>
                  </a:cubicBezTo>
                  <a:cubicBezTo>
                    <a:pt x="2784" y="8003"/>
                    <a:pt x="2986" y="7990"/>
                    <a:pt x="3187" y="7964"/>
                  </a:cubicBezTo>
                  <a:cubicBezTo>
                    <a:pt x="3223" y="7965"/>
                    <a:pt x="3258" y="7965"/>
                    <a:pt x="3293" y="7965"/>
                  </a:cubicBezTo>
                  <a:cubicBezTo>
                    <a:pt x="3617" y="7965"/>
                    <a:pt x="3936" y="7930"/>
                    <a:pt x="4258" y="7930"/>
                  </a:cubicBezTo>
                  <a:cubicBezTo>
                    <a:pt x="4349" y="7930"/>
                    <a:pt x="4440" y="7933"/>
                    <a:pt x="4533" y="7940"/>
                  </a:cubicBezTo>
                  <a:cubicBezTo>
                    <a:pt x="5140" y="8011"/>
                    <a:pt x="5640" y="8368"/>
                    <a:pt x="6187" y="8607"/>
                  </a:cubicBezTo>
                  <a:cubicBezTo>
                    <a:pt x="6479" y="8728"/>
                    <a:pt x="6838" y="8814"/>
                    <a:pt x="7180" y="8814"/>
                  </a:cubicBezTo>
                  <a:cubicBezTo>
                    <a:pt x="7676" y="8814"/>
                    <a:pt x="8138" y="8633"/>
                    <a:pt x="8307" y="8118"/>
                  </a:cubicBezTo>
                  <a:cubicBezTo>
                    <a:pt x="8333" y="8050"/>
                    <a:pt x="8271" y="7999"/>
                    <a:pt x="8208" y="7999"/>
                  </a:cubicBezTo>
                  <a:cubicBezTo>
                    <a:pt x="8184" y="7999"/>
                    <a:pt x="8160" y="8007"/>
                    <a:pt x="8140" y="8023"/>
                  </a:cubicBezTo>
                  <a:cubicBezTo>
                    <a:pt x="7932" y="8197"/>
                    <a:pt x="7679" y="8281"/>
                    <a:pt x="7421" y="8281"/>
                  </a:cubicBezTo>
                  <a:cubicBezTo>
                    <a:pt x="7237" y="8281"/>
                    <a:pt x="7052" y="8238"/>
                    <a:pt x="6878" y="8154"/>
                  </a:cubicBezTo>
                  <a:cubicBezTo>
                    <a:pt x="6557" y="8011"/>
                    <a:pt x="6295" y="7773"/>
                    <a:pt x="6009" y="7595"/>
                  </a:cubicBezTo>
                  <a:cubicBezTo>
                    <a:pt x="5759" y="7440"/>
                    <a:pt x="5437" y="7321"/>
                    <a:pt x="5140" y="7321"/>
                  </a:cubicBezTo>
                  <a:cubicBezTo>
                    <a:pt x="5295" y="7237"/>
                    <a:pt x="5461" y="7142"/>
                    <a:pt x="5616" y="7047"/>
                  </a:cubicBezTo>
                  <a:cubicBezTo>
                    <a:pt x="5937" y="7023"/>
                    <a:pt x="6271" y="6856"/>
                    <a:pt x="6497" y="6725"/>
                  </a:cubicBezTo>
                  <a:cubicBezTo>
                    <a:pt x="6759" y="6571"/>
                    <a:pt x="7021" y="6380"/>
                    <a:pt x="7330" y="6273"/>
                  </a:cubicBezTo>
                  <a:cubicBezTo>
                    <a:pt x="7531" y="6201"/>
                    <a:pt x="7745" y="6164"/>
                    <a:pt x="7959" y="6164"/>
                  </a:cubicBezTo>
                  <a:cubicBezTo>
                    <a:pt x="8100" y="6164"/>
                    <a:pt x="8241" y="6180"/>
                    <a:pt x="8378" y="6213"/>
                  </a:cubicBezTo>
                  <a:cubicBezTo>
                    <a:pt x="8687" y="6280"/>
                    <a:pt x="8960" y="6355"/>
                    <a:pt x="9242" y="6355"/>
                  </a:cubicBezTo>
                  <a:cubicBezTo>
                    <a:pt x="9415" y="6355"/>
                    <a:pt x="9592" y="6326"/>
                    <a:pt x="9783" y="6249"/>
                  </a:cubicBezTo>
                  <a:cubicBezTo>
                    <a:pt x="10200" y="6082"/>
                    <a:pt x="10521" y="5761"/>
                    <a:pt x="10664" y="5356"/>
                  </a:cubicBezTo>
                  <a:cubicBezTo>
                    <a:pt x="10685" y="5286"/>
                    <a:pt x="10632" y="5245"/>
                    <a:pt x="10575" y="5245"/>
                  </a:cubicBezTo>
                  <a:cubicBezTo>
                    <a:pt x="10535" y="5245"/>
                    <a:pt x="10493" y="5265"/>
                    <a:pt x="10474" y="5309"/>
                  </a:cubicBezTo>
                  <a:cubicBezTo>
                    <a:pt x="10333" y="5649"/>
                    <a:pt x="9995" y="5755"/>
                    <a:pt x="9639" y="5755"/>
                  </a:cubicBezTo>
                  <a:cubicBezTo>
                    <a:pt x="9422" y="5755"/>
                    <a:pt x="9199" y="5715"/>
                    <a:pt x="9009" y="5666"/>
                  </a:cubicBezTo>
                  <a:cubicBezTo>
                    <a:pt x="8629" y="5563"/>
                    <a:pt x="8240" y="5416"/>
                    <a:pt x="7834" y="5416"/>
                  </a:cubicBezTo>
                  <a:cubicBezTo>
                    <a:pt x="7770" y="5416"/>
                    <a:pt x="7705" y="5419"/>
                    <a:pt x="7640" y="5428"/>
                  </a:cubicBezTo>
                  <a:cubicBezTo>
                    <a:pt x="7509" y="5440"/>
                    <a:pt x="7378" y="5463"/>
                    <a:pt x="7247" y="5511"/>
                  </a:cubicBezTo>
                  <a:cubicBezTo>
                    <a:pt x="7342" y="5368"/>
                    <a:pt x="7438" y="5213"/>
                    <a:pt x="7509" y="5059"/>
                  </a:cubicBezTo>
                  <a:cubicBezTo>
                    <a:pt x="7771" y="4999"/>
                    <a:pt x="8033" y="4892"/>
                    <a:pt x="8235" y="4725"/>
                  </a:cubicBezTo>
                  <a:cubicBezTo>
                    <a:pt x="8521" y="4475"/>
                    <a:pt x="8557" y="4142"/>
                    <a:pt x="8664" y="3808"/>
                  </a:cubicBezTo>
                  <a:cubicBezTo>
                    <a:pt x="8771" y="3451"/>
                    <a:pt x="9033" y="3094"/>
                    <a:pt x="9319" y="2820"/>
                  </a:cubicBezTo>
                  <a:cubicBezTo>
                    <a:pt x="9561" y="2587"/>
                    <a:pt x="9883" y="2410"/>
                    <a:pt x="10231" y="2410"/>
                  </a:cubicBezTo>
                  <a:cubicBezTo>
                    <a:pt x="10311" y="2410"/>
                    <a:pt x="10392" y="2419"/>
                    <a:pt x="10474" y="2439"/>
                  </a:cubicBezTo>
                  <a:cubicBezTo>
                    <a:pt x="10487" y="2443"/>
                    <a:pt x="10499" y="2445"/>
                    <a:pt x="10510" y="2445"/>
                  </a:cubicBezTo>
                  <a:cubicBezTo>
                    <a:pt x="10604" y="2445"/>
                    <a:pt x="10642" y="2326"/>
                    <a:pt x="10557" y="2272"/>
                  </a:cubicBezTo>
                  <a:cubicBezTo>
                    <a:pt x="10288" y="2123"/>
                    <a:pt x="9984" y="2048"/>
                    <a:pt x="9683" y="2048"/>
                  </a:cubicBezTo>
                  <a:cubicBezTo>
                    <a:pt x="9239" y="2048"/>
                    <a:pt x="8803" y="2213"/>
                    <a:pt x="8497" y="2546"/>
                  </a:cubicBezTo>
                  <a:cubicBezTo>
                    <a:pt x="8235" y="2844"/>
                    <a:pt x="8176" y="3189"/>
                    <a:pt x="8069" y="3546"/>
                  </a:cubicBezTo>
                  <a:cubicBezTo>
                    <a:pt x="8009" y="3725"/>
                    <a:pt x="7926" y="3892"/>
                    <a:pt x="7819" y="4035"/>
                  </a:cubicBezTo>
                  <a:cubicBezTo>
                    <a:pt x="7985" y="2808"/>
                    <a:pt x="7521" y="1451"/>
                    <a:pt x="6533" y="641"/>
                  </a:cubicBezTo>
                  <a:cubicBezTo>
                    <a:pt x="6012" y="218"/>
                    <a:pt x="5355" y="0"/>
                    <a:pt x="4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 rot="2468813">
              <a:off x="8911980" y="228757"/>
              <a:ext cx="436173" cy="339762"/>
            </a:xfrm>
            <a:custGeom>
              <a:avLst/>
              <a:gdLst/>
              <a:ahLst/>
              <a:cxnLst/>
              <a:rect l="l" t="t" r="r" b="b"/>
              <a:pathLst>
                <a:path w="9573" h="7457" extrusionOk="0">
                  <a:moveTo>
                    <a:pt x="3977" y="1"/>
                  </a:moveTo>
                  <a:cubicBezTo>
                    <a:pt x="3839" y="1"/>
                    <a:pt x="3689" y="36"/>
                    <a:pt x="3513" y="98"/>
                  </a:cubicBezTo>
                  <a:cubicBezTo>
                    <a:pt x="2977" y="300"/>
                    <a:pt x="2548" y="729"/>
                    <a:pt x="2393" y="1229"/>
                  </a:cubicBezTo>
                  <a:cubicBezTo>
                    <a:pt x="2227" y="1753"/>
                    <a:pt x="2358" y="2348"/>
                    <a:pt x="2727" y="2741"/>
                  </a:cubicBezTo>
                  <a:cubicBezTo>
                    <a:pt x="2737" y="2751"/>
                    <a:pt x="2747" y="2755"/>
                    <a:pt x="2757" y="2755"/>
                  </a:cubicBezTo>
                  <a:cubicBezTo>
                    <a:pt x="2771" y="2755"/>
                    <a:pt x="2784" y="2748"/>
                    <a:pt x="2798" y="2741"/>
                  </a:cubicBezTo>
                  <a:cubicBezTo>
                    <a:pt x="2822" y="2717"/>
                    <a:pt x="2822" y="2682"/>
                    <a:pt x="2798" y="2658"/>
                  </a:cubicBezTo>
                  <a:cubicBezTo>
                    <a:pt x="2465" y="2289"/>
                    <a:pt x="2334" y="1741"/>
                    <a:pt x="2489" y="1265"/>
                  </a:cubicBezTo>
                  <a:cubicBezTo>
                    <a:pt x="2643" y="789"/>
                    <a:pt x="3036" y="396"/>
                    <a:pt x="3560" y="193"/>
                  </a:cubicBezTo>
                  <a:cubicBezTo>
                    <a:pt x="3705" y="141"/>
                    <a:pt x="3850" y="108"/>
                    <a:pt x="3980" y="108"/>
                  </a:cubicBezTo>
                  <a:cubicBezTo>
                    <a:pt x="3999" y="108"/>
                    <a:pt x="4018" y="108"/>
                    <a:pt x="4036" y="110"/>
                  </a:cubicBezTo>
                  <a:cubicBezTo>
                    <a:pt x="4215" y="110"/>
                    <a:pt x="4394" y="170"/>
                    <a:pt x="4620" y="300"/>
                  </a:cubicBezTo>
                  <a:cubicBezTo>
                    <a:pt x="5251" y="646"/>
                    <a:pt x="5715" y="1241"/>
                    <a:pt x="5882" y="1908"/>
                  </a:cubicBezTo>
                  <a:cubicBezTo>
                    <a:pt x="5989" y="2348"/>
                    <a:pt x="5870" y="2813"/>
                    <a:pt x="5537" y="3325"/>
                  </a:cubicBezTo>
                  <a:cubicBezTo>
                    <a:pt x="5441" y="3456"/>
                    <a:pt x="5334" y="3575"/>
                    <a:pt x="5215" y="3682"/>
                  </a:cubicBezTo>
                  <a:cubicBezTo>
                    <a:pt x="5310" y="3408"/>
                    <a:pt x="5382" y="3122"/>
                    <a:pt x="5394" y="2837"/>
                  </a:cubicBezTo>
                  <a:cubicBezTo>
                    <a:pt x="5394" y="2777"/>
                    <a:pt x="5394" y="2717"/>
                    <a:pt x="5382" y="2646"/>
                  </a:cubicBezTo>
                  <a:cubicBezTo>
                    <a:pt x="5346" y="2420"/>
                    <a:pt x="5191" y="2229"/>
                    <a:pt x="5072" y="2075"/>
                  </a:cubicBezTo>
                  <a:cubicBezTo>
                    <a:pt x="5058" y="2060"/>
                    <a:pt x="5038" y="2050"/>
                    <a:pt x="5020" y="2050"/>
                  </a:cubicBezTo>
                  <a:cubicBezTo>
                    <a:pt x="5009" y="2050"/>
                    <a:pt x="4998" y="2054"/>
                    <a:pt x="4989" y="2063"/>
                  </a:cubicBezTo>
                  <a:cubicBezTo>
                    <a:pt x="4965" y="2075"/>
                    <a:pt x="4965" y="2110"/>
                    <a:pt x="4989" y="2134"/>
                  </a:cubicBezTo>
                  <a:cubicBezTo>
                    <a:pt x="5108" y="2289"/>
                    <a:pt x="5239" y="2467"/>
                    <a:pt x="5275" y="2658"/>
                  </a:cubicBezTo>
                  <a:cubicBezTo>
                    <a:pt x="5287" y="2717"/>
                    <a:pt x="5275" y="2777"/>
                    <a:pt x="5275" y="2837"/>
                  </a:cubicBezTo>
                  <a:cubicBezTo>
                    <a:pt x="5263" y="3146"/>
                    <a:pt x="5191" y="3456"/>
                    <a:pt x="5072" y="3753"/>
                  </a:cubicBezTo>
                  <a:cubicBezTo>
                    <a:pt x="5060" y="3765"/>
                    <a:pt x="5060" y="3777"/>
                    <a:pt x="5072" y="3789"/>
                  </a:cubicBezTo>
                  <a:cubicBezTo>
                    <a:pt x="4739" y="4039"/>
                    <a:pt x="4322" y="4206"/>
                    <a:pt x="3858" y="4384"/>
                  </a:cubicBezTo>
                  <a:cubicBezTo>
                    <a:pt x="3834" y="4396"/>
                    <a:pt x="3822" y="4432"/>
                    <a:pt x="3834" y="4468"/>
                  </a:cubicBezTo>
                  <a:cubicBezTo>
                    <a:pt x="3834" y="4480"/>
                    <a:pt x="3858" y="4503"/>
                    <a:pt x="3882" y="4503"/>
                  </a:cubicBezTo>
                  <a:cubicBezTo>
                    <a:pt x="3894" y="4503"/>
                    <a:pt x="3894" y="4503"/>
                    <a:pt x="3905" y="4491"/>
                  </a:cubicBezTo>
                  <a:cubicBezTo>
                    <a:pt x="4632" y="4218"/>
                    <a:pt x="5263" y="3932"/>
                    <a:pt x="5632" y="3396"/>
                  </a:cubicBezTo>
                  <a:cubicBezTo>
                    <a:pt x="5989" y="2848"/>
                    <a:pt x="6108" y="2360"/>
                    <a:pt x="5989" y="1884"/>
                  </a:cubicBezTo>
                  <a:cubicBezTo>
                    <a:pt x="5822" y="1193"/>
                    <a:pt x="5334" y="562"/>
                    <a:pt x="4679" y="205"/>
                  </a:cubicBezTo>
                  <a:cubicBezTo>
                    <a:pt x="4441" y="74"/>
                    <a:pt x="4239" y="3"/>
                    <a:pt x="4036" y="3"/>
                  </a:cubicBezTo>
                  <a:cubicBezTo>
                    <a:pt x="4017" y="1"/>
                    <a:pt x="3997" y="1"/>
                    <a:pt x="3977" y="1"/>
                  </a:cubicBezTo>
                  <a:close/>
                  <a:moveTo>
                    <a:pt x="6647" y="3380"/>
                  </a:moveTo>
                  <a:cubicBezTo>
                    <a:pt x="6626" y="3380"/>
                    <a:pt x="6605" y="3391"/>
                    <a:pt x="6596" y="3408"/>
                  </a:cubicBezTo>
                  <a:cubicBezTo>
                    <a:pt x="6191" y="4289"/>
                    <a:pt x="5477" y="5027"/>
                    <a:pt x="4560" y="5492"/>
                  </a:cubicBezTo>
                  <a:cubicBezTo>
                    <a:pt x="4001" y="5765"/>
                    <a:pt x="3393" y="5932"/>
                    <a:pt x="2774" y="6099"/>
                  </a:cubicBezTo>
                  <a:cubicBezTo>
                    <a:pt x="2417" y="6194"/>
                    <a:pt x="2096" y="6266"/>
                    <a:pt x="1762" y="6266"/>
                  </a:cubicBezTo>
                  <a:cubicBezTo>
                    <a:pt x="1747" y="6266"/>
                    <a:pt x="1731" y="6266"/>
                    <a:pt x="1716" y="6266"/>
                  </a:cubicBezTo>
                  <a:cubicBezTo>
                    <a:pt x="1148" y="6266"/>
                    <a:pt x="582" y="6058"/>
                    <a:pt x="84" y="5861"/>
                  </a:cubicBezTo>
                  <a:cubicBezTo>
                    <a:pt x="60" y="5861"/>
                    <a:pt x="24" y="5873"/>
                    <a:pt x="12" y="5896"/>
                  </a:cubicBezTo>
                  <a:cubicBezTo>
                    <a:pt x="0" y="5932"/>
                    <a:pt x="12" y="5956"/>
                    <a:pt x="48" y="5968"/>
                  </a:cubicBezTo>
                  <a:cubicBezTo>
                    <a:pt x="560" y="6158"/>
                    <a:pt x="1131" y="6385"/>
                    <a:pt x="1727" y="6385"/>
                  </a:cubicBezTo>
                  <a:lnTo>
                    <a:pt x="1774" y="6385"/>
                  </a:lnTo>
                  <a:cubicBezTo>
                    <a:pt x="2108" y="6373"/>
                    <a:pt x="2441" y="6301"/>
                    <a:pt x="2798" y="6206"/>
                  </a:cubicBezTo>
                  <a:cubicBezTo>
                    <a:pt x="3429" y="6039"/>
                    <a:pt x="4048" y="5873"/>
                    <a:pt x="4608" y="5587"/>
                  </a:cubicBezTo>
                  <a:cubicBezTo>
                    <a:pt x="5549" y="5123"/>
                    <a:pt x="6287" y="4361"/>
                    <a:pt x="6703" y="3456"/>
                  </a:cubicBezTo>
                  <a:cubicBezTo>
                    <a:pt x="6715" y="3432"/>
                    <a:pt x="6703" y="3396"/>
                    <a:pt x="6668" y="3384"/>
                  </a:cubicBezTo>
                  <a:cubicBezTo>
                    <a:pt x="6661" y="3381"/>
                    <a:pt x="6654" y="3380"/>
                    <a:pt x="6647" y="3380"/>
                  </a:cubicBezTo>
                  <a:close/>
                  <a:moveTo>
                    <a:pt x="9002" y="1177"/>
                  </a:moveTo>
                  <a:cubicBezTo>
                    <a:pt x="8995" y="1177"/>
                    <a:pt x="8986" y="1179"/>
                    <a:pt x="8978" y="1182"/>
                  </a:cubicBezTo>
                  <a:cubicBezTo>
                    <a:pt x="8477" y="1396"/>
                    <a:pt x="8061" y="1777"/>
                    <a:pt x="7835" y="2241"/>
                  </a:cubicBezTo>
                  <a:cubicBezTo>
                    <a:pt x="7775" y="2348"/>
                    <a:pt x="7727" y="2467"/>
                    <a:pt x="7680" y="2586"/>
                  </a:cubicBezTo>
                  <a:cubicBezTo>
                    <a:pt x="7584" y="2825"/>
                    <a:pt x="7477" y="3063"/>
                    <a:pt x="7311" y="3241"/>
                  </a:cubicBezTo>
                  <a:cubicBezTo>
                    <a:pt x="7394" y="2956"/>
                    <a:pt x="7442" y="2634"/>
                    <a:pt x="7418" y="2313"/>
                  </a:cubicBezTo>
                  <a:cubicBezTo>
                    <a:pt x="7406" y="2277"/>
                    <a:pt x="7382" y="2253"/>
                    <a:pt x="7358" y="2253"/>
                  </a:cubicBezTo>
                  <a:cubicBezTo>
                    <a:pt x="7323" y="2265"/>
                    <a:pt x="7299" y="2289"/>
                    <a:pt x="7299" y="2313"/>
                  </a:cubicBezTo>
                  <a:cubicBezTo>
                    <a:pt x="7358" y="3122"/>
                    <a:pt x="6989" y="3837"/>
                    <a:pt x="6668" y="4289"/>
                  </a:cubicBezTo>
                  <a:cubicBezTo>
                    <a:pt x="6227" y="4884"/>
                    <a:pt x="5620" y="5396"/>
                    <a:pt x="5084" y="5801"/>
                  </a:cubicBezTo>
                  <a:cubicBezTo>
                    <a:pt x="4679" y="6123"/>
                    <a:pt x="4334" y="6361"/>
                    <a:pt x="3941" y="6551"/>
                  </a:cubicBezTo>
                  <a:cubicBezTo>
                    <a:pt x="3546" y="6738"/>
                    <a:pt x="3151" y="6844"/>
                    <a:pt x="2780" y="6844"/>
                  </a:cubicBezTo>
                  <a:cubicBezTo>
                    <a:pt x="2726" y="6844"/>
                    <a:pt x="2673" y="6842"/>
                    <a:pt x="2620" y="6837"/>
                  </a:cubicBezTo>
                  <a:cubicBezTo>
                    <a:pt x="2584" y="6837"/>
                    <a:pt x="2560" y="6861"/>
                    <a:pt x="2560" y="6897"/>
                  </a:cubicBezTo>
                  <a:cubicBezTo>
                    <a:pt x="2560" y="6920"/>
                    <a:pt x="2584" y="6944"/>
                    <a:pt x="2608" y="6956"/>
                  </a:cubicBezTo>
                  <a:lnTo>
                    <a:pt x="2762" y="6956"/>
                  </a:lnTo>
                  <a:cubicBezTo>
                    <a:pt x="3155" y="6956"/>
                    <a:pt x="3572" y="6849"/>
                    <a:pt x="4001" y="6647"/>
                  </a:cubicBezTo>
                  <a:cubicBezTo>
                    <a:pt x="4036" y="6635"/>
                    <a:pt x="4072" y="6611"/>
                    <a:pt x="4108" y="6587"/>
                  </a:cubicBezTo>
                  <a:cubicBezTo>
                    <a:pt x="4116" y="6587"/>
                    <a:pt x="4124" y="6592"/>
                    <a:pt x="4132" y="6592"/>
                  </a:cubicBezTo>
                  <a:cubicBezTo>
                    <a:pt x="4136" y="6592"/>
                    <a:pt x="4140" y="6591"/>
                    <a:pt x="4144" y="6587"/>
                  </a:cubicBezTo>
                  <a:cubicBezTo>
                    <a:pt x="4251" y="6561"/>
                    <a:pt x="4362" y="6548"/>
                    <a:pt x="4472" y="6548"/>
                  </a:cubicBezTo>
                  <a:cubicBezTo>
                    <a:pt x="4763" y="6548"/>
                    <a:pt x="5053" y="6637"/>
                    <a:pt x="5287" y="6801"/>
                  </a:cubicBezTo>
                  <a:cubicBezTo>
                    <a:pt x="5358" y="6861"/>
                    <a:pt x="5429" y="6920"/>
                    <a:pt x="5501" y="6980"/>
                  </a:cubicBezTo>
                  <a:cubicBezTo>
                    <a:pt x="5584" y="7063"/>
                    <a:pt x="5679" y="7147"/>
                    <a:pt x="5787" y="7218"/>
                  </a:cubicBezTo>
                  <a:cubicBezTo>
                    <a:pt x="6144" y="7444"/>
                    <a:pt x="6620" y="7456"/>
                    <a:pt x="7001" y="7456"/>
                  </a:cubicBezTo>
                  <a:cubicBezTo>
                    <a:pt x="7025" y="7456"/>
                    <a:pt x="7061" y="7432"/>
                    <a:pt x="7061" y="7409"/>
                  </a:cubicBezTo>
                  <a:cubicBezTo>
                    <a:pt x="7061" y="7373"/>
                    <a:pt x="7037" y="7349"/>
                    <a:pt x="7001" y="7349"/>
                  </a:cubicBezTo>
                  <a:cubicBezTo>
                    <a:pt x="6632" y="7337"/>
                    <a:pt x="6180" y="7337"/>
                    <a:pt x="5846" y="7123"/>
                  </a:cubicBezTo>
                  <a:cubicBezTo>
                    <a:pt x="5751" y="7063"/>
                    <a:pt x="5668" y="6980"/>
                    <a:pt x="5572" y="6897"/>
                  </a:cubicBezTo>
                  <a:cubicBezTo>
                    <a:pt x="5501" y="6837"/>
                    <a:pt x="5429" y="6766"/>
                    <a:pt x="5358" y="6718"/>
                  </a:cubicBezTo>
                  <a:cubicBezTo>
                    <a:pt x="5112" y="6536"/>
                    <a:pt x="4798" y="6441"/>
                    <a:pt x="4486" y="6441"/>
                  </a:cubicBezTo>
                  <a:cubicBezTo>
                    <a:pt x="4451" y="6441"/>
                    <a:pt x="4416" y="6442"/>
                    <a:pt x="4382" y="6444"/>
                  </a:cubicBezTo>
                  <a:cubicBezTo>
                    <a:pt x="4632" y="6289"/>
                    <a:pt x="4882" y="6111"/>
                    <a:pt x="5156" y="5896"/>
                  </a:cubicBezTo>
                  <a:cubicBezTo>
                    <a:pt x="5394" y="5706"/>
                    <a:pt x="5644" y="5515"/>
                    <a:pt x="5882" y="5289"/>
                  </a:cubicBezTo>
                  <a:cubicBezTo>
                    <a:pt x="5894" y="5301"/>
                    <a:pt x="5894" y="5301"/>
                    <a:pt x="5906" y="5301"/>
                  </a:cubicBezTo>
                  <a:cubicBezTo>
                    <a:pt x="5918" y="5301"/>
                    <a:pt x="5930" y="5289"/>
                    <a:pt x="5941" y="5289"/>
                  </a:cubicBezTo>
                  <a:cubicBezTo>
                    <a:pt x="6351" y="4960"/>
                    <a:pt x="6902" y="4781"/>
                    <a:pt x="7449" y="4781"/>
                  </a:cubicBezTo>
                  <a:cubicBezTo>
                    <a:pt x="7554" y="4781"/>
                    <a:pt x="7659" y="4788"/>
                    <a:pt x="7763" y="4801"/>
                  </a:cubicBezTo>
                  <a:cubicBezTo>
                    <a:pt x="7858" y="4813"/>
                    <a:pt x="7954" y="4837"/>
                    <a:pt x="8049" y="4861"/>
                  </a:cubicBezTo>
                  <a:cubicBezTo>
                    <a:pt x="8156" y="4884"/>
                    <a:pt x="8263" y="4896"/>
                    <a:pt x="8382" y="4920"/>
                  </a:cubicBezTo>
                  <a:cubicBezTo>
                    <a:pt x="8477" y="4932"/>
                    <a:pt x="8574" y="4938"/>
                    <a:pt x="8671" y="4938"/>
                  </a:cubicBezTo>
                  <a:cubicBezTo>
                    <a:pt x="8963" y="4938"/>
                    <a:pt x="9260" y="4884"/>
                    <a:pt x="9537" y="4777"/>
                  </a:cubicBezTo>
                  <a:cubicBezTo>
                    <a:pt x="9561" y="4777"/>
                    <a:pt x="9573" y="4742"/>
                    <a:pt x="9561" y="4718"/>
                  </a:cubicBezTo>
                  <a:cubicBezTo>
                    <a:pt x="9552" y="4691"/>
                    <a:pt x="9530" y="4678"/>
                    <a:pt x="9509" y="4678"/>
                  </a:cubicBezTo>
                  <a:cubicBezTo>
                    <a:pt x="9502" y="4678"/>
                    <a:pt x="9495" y="4679"/>
                    <a:pt x="9489" y="4682"/>
                  </a:cubicBezTo>
                  <a:cubicBezTo>
                    <a:pt x="9232" y="4780"/>
                    <a:pt x="8954" y="4831"/>
                    <a:pt x="8677" y="4831"/>
                  </a:cubicBezTo>
                  <a:cubicBezTo>
                    <a:pt x="8582" y="4831"/>
                    <a:pt x="8488" y="4825"/>
                    <a:pt x="8394" y="4813"/>
                  </a:cubicBezTo>
                  <a:cubicBezTo>
                    <a:pt x="8287" y="4789"/>
                    <a:pt x="8180" y="4777"/>
                    <a:pt x="8073" y="4753"/>
                  </a:cubicBezTo>
                  <a:cubicBezTo>
                    <a:pt x="7977" y="4730"/>
                    <a:pt x="7870" y="4706"/>
                    <a:pt x="7775" y="4694"/>
                  </a:cubicBezTo>
                  <a:cubicBezTo>
                    <a:pt x="7666" y="4679"/>
                    <a:pt x="7555" y="4672"/>
                    <a:pt x="7445" y="4672"/>
                  </a:cubicBezTo>
                  <a:cubicBezTo>
                    <a:pt x="7015" y="4672"/>
                    <a:pt x="6585" y="4781"/>
                    <a:pt x="6215" y="4980"/>
                  </a:cubicBezTo>
                  <a:cubicBezTo>
                    <a:pt x="6406" y="4777"/>
                    <a:pt x="6584" y="4575"/>
                    <a:pt x="6751" y="4349"/>
                  </a:cubicBezTo>
                  <a:cubicBezTo>
                    <a:pt x="6930" y="4110"/>
                    <a:pt x="7108" y="3801"/>
                    <a:pt x="7239" y="3432"/>
                  </a:cubicBezTo>
                  <a:cubicBezTo>
                    <a:pt x="7525" y="3241"/>
                    <a:pt x="7656" y="2932"/>
                    <a:pt x="7787" y="2622"/>
                  </a:cubicBezTo>
                  <a:cubicBezTo>
                    <a:pt x="7823" y="2515"/>
                    <a:pt x="7870" y="2396"/>
                    <a:pt x="7930" y="2289"/>
                  </a:cubicBezTo>
                  <a:cubicBezTo>
                    <a:pt x="8156" y="1860"/>
                    <a:pt x="8549" y="1491"/>
                    <a:pt x="9025" y="1289"/>
                  </a:cubicBezTo>
                  <a:cubicBezTo>
                    <a:pt x="9049" y="1277"/>
                    <a:pt x="9061" y="1241"/>
                    <a:pt x="9049" y="1217"/>
                  </a:cubicBezTo>
                  <a:cubicBezTo>
                    <a:pt x="9040" y="1190"/>
                    <a:pt x="9024" y="1177"/>
                    <a:pt x="9002" y="1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 rot="2468813">
              <a:off x="8606820" y="399659"/>
              <a:ext cx="1053414" cy="519280"/>
            </a:xfrm>
            <a:custGeom>
              <a:avLst/>
              <a:gdLst/>
              <a:ahLst/>
              <a:cxnLst/>
              <a:rect l="l" t="t" r="r" b="b"/>
              <a:pathLst>
                <a:path w="23120" h="11397" extrusionOk="0">
                  <a:moveTo>
                    <a:pt x="17491" y="0"/>
                  </a:moveTo>
                  <a:cubicBezTo>
                    <a:pt x="17408" y="0"/>
                    <a:pt x="17346" y="78"/>
                    <a:pt x="17394" y="156"/>
                  </a:cubicBezTo>
                  <a:cubicBezTo>
                    <a:pt x="17597" y="537"/>
                    <a:pt x="17799" y="930"/>
                    <a:pt x="17906" y="1358"/>
                  </a:cubicBezTo>
                  <a:cubicBezTo>
                    <a:pt x="18026" y="1799"/>
                    <a:pt x="17990" y="2227"/>
                    <a:pt x="17954" y="2680"/>
                  </a:cubicBezTo>
                  <a:cubicBezTo>
                    <a:pt x="17930" y="3037"/>
                    <a:pt x="17930" y="3394"/>
                    <a:pt x="18073" y="3727"/>
                  </a:cubicBezTo>
                  <a:cubicBezTo>
                    <a:pt x="18133" y="3858"/>
                    <a:pt x="18204" y="3989"/>
                    <a:pt x="18311" y="4108"/>
                  </a:cubicBezTo>
                  <a:cubicBezTo>
                    <a:pt x="18133" y="4216"/>
                    <a:pt x="17942" y="4335"/>
                    <a:pt x="17764" y="4454"/>
                  </a:cubicBezTo>
                  <a:cubicBezTo>
                    <a:pt x="18037" y="3323"/>
                    <a:pt x="17240" y="2227"/>
                    <a:pt x="17204" y="1096"/>
                  </a:cubicBezTo>
                  <a:cubicBezTo>
                    <a:pt x="17204" y="1031"/>
                    <a:pt x="17153" y="998"/>
                    <a:pt x="17101" y="998"/>
                  </a:cubicBezTo>
                  <a:cubicBezTo>
                    <a:pt x="17049" y="998"/>
                    <a:pt x="16996" y="1031"/>
                    <a:pt x="16990" y="1096"/>
                  </a:cubicBezTo>
                  <a:cubicBezTo>
                    <a:pt x="16966" y="1453"/>
                    <a:pt x="16752" y="1763"/>
                    <a:pt x="16597" y="2096"/>
                  </a:cubicBezTo>
                  <a:cubicBezTo>
                    <a:pt x="16466" y="2382"/>
                    <a:pt x="16382" y="2692"/>
                    <a:pt x="16347" y="3013"/>
                  </a:cubicBezTo>
                  <a:cubicBezTo>
                    <a:pt x="16323" y="3346"/>
                    <a:pt x="16394" y="3668"/>
                    <a:pt x="16478" y="4001"/>
                  </a:cubicBezTo>
                  <a:cubicBezTo>
                    <a:pt x="16525" y="4204"/>
                    <a:pt x="16585" y="4430"/>
                    <a:pt x="16490" y="4632"/>
                  </a:cubicBezTo>
                  <a:cubicBezTo>
                    <a:pt x="16423" y="4765"/>
                    <a:pt x="16276" y="4897"/>
                    <a:pt x="16112" y="4897"/>
                  </a:cubicBezTo>
                  <a:cubicBezTo>
                    <a:pt x="16099" y="4897"/>
                    <a:pt x="16086" y="4896"/>
                    <a:pt x="16073" y="4894"/>
                  </a:cubicBezTo>
                  <a:cubicBezTo>
                    <a:pt x="16204" y="4406"/>
                    <a:pt x="15990" y="3930"/>
                    <a:pt x="15728" y="3501"/>
                  </a:cubicBezTo>
                  <a:cubicBezTo>
                    <a:pt x="15418" y="3001"/>
                    <a:pt x="14954" y="2370"/>
                    <a:pt x="15275" y="1775"/>
                  </a:cubicBezTo>
                  <a:cubicBezTo>
                    <a:pt x="15324" y="1686"/>
                    <a:pt x="15246" y="1608"/>
                    <a:pt x="15165" y="1608"/>
                  </a:cubicBezTo>
                  <a:cubicBezTo>
                    <a:pt x="15127" y="1608"/>
                    <a:pt x="15088" y="1626"/>
                    <a:pt x="15061" y="1668"/>
                  </a:cubicBezTo>
                  <a:cubicBezTo>
                    <a:pt x="14632" y="2382"/>
                    <a:pt x="14180" y="3216"/>
                    <a:pt x="14180" y="4061"/>
                  </a:cubicBezTo>
                  <a:cubicBezTo>
                    <a:pt x="14180" y="4478"/>
                    <a:pt x="14323" y="4823"/>
                    <a:pt x="14466" y="5216"/>
                  </a:cubicBezTo>
                  <a:cubicBezTo>
                    <a:pt x="14549" y="5442"/>
                    <a:pt x="14644" y="5716"/>
                    <a:pt x="14489" y="5942"/>
                  </a:cubicBezTo>
                  <a:cubicBezTo>
                    <a:pt x="14394" y="6101"/>
                    <a:pt x="14205" y="6184"/>
                    <a:pt x="14014" y="6184"/>
                  </a:cubicBezTo>
                  <a:cubicBezTo>
                    <a:pt x="13990" y="6184"/>
                    <a:pt x="13966" y="6183"/>
                    <a:pt x="13942" y="6180"/>
                  </a:cubicBezTo>
                  <a:cubicBezTo>
                    <a:pt x="13965" y="5097"/>
                    <a:pt x="13406" y="4073"/>
                    <a:pt x="12465" y="3430"/>
                  </a:cubicBezTo>
                  <a:cubicBezTo>
                    <a:pt x="12444" y="3416"/>
                    <a:pt x="12422" y="3409"/>
                    <a:pt x="12402" y="3409"/>
                  </a:cubicBezTo>
                  <a:cubicBezTo>
                    <a:pt x="12321" y="3409"/>
                    <a:pt x="12261" y="3508"/>
                    <a:pt x="12299" y="3585"/>
                  </a:cubicBezTo>
                  <a:cubicBezTo>
                    <a:pt x="12608" y="4132"/>
                    <a:pt x="12727" y="4751"/>
                    <a:pt x="12668" y="5371"/>
                  </a:cubicBezTo>
                  <a:cubicBezTo>
                    <a:pt x="12620" y="5835"/>
                    <a:pt x="12453" y="6264"/>
                    <a:pt x="12215" y="6656"/>
                  </a:cubicBezTo>
                  <a:cubicBezTo>
                    <a:pt x="12060" y="7168"/>
                    <a:pt x="11310" y="7418"/>
                    <a:pt x="10787" y="7478"/>
                  </a:cubicBezTo>
                  <a:cubicBezTo>
                    <a:pt x="10642" y="7494"/>
                    <a:pt x="10498" y="7502"/>
                    <a:pt x="10354" y="7502"/>
                  </a:cubicBezTo>
                  <a:cubicBezTo>
                    <a:pt x="9018" y="7502"/>
                    <a:pt x="7742" y="6820"/>
                    <a:pt x="7000" y="5799"/>
                  </a:cubicBezTo>
                  <a:cubicBezTo>
                    <a:pt x="6834" y="5573"/>
                    <a:pt x="6679" y="5323"/>
                    <a:pt x="6548" y="5073"/>
                  </a:cubicBezTo>
                  <a:cubicBezTo>
                    <a:pt x="6369" y="4870"/>
                    <a:pt x="6203" y="4656"/>
                    <a:pt x="6072" y="4418"/>
                  </a:cubicBezTo>
                  <a:cubicBezTo>
                    <a:pt x="5500" y="3489"/>
                    <a:pt x="5191" y="2442"/>
                    <a:pt x="4476" y="1596"/>
                  </a:cubicBezTo>
                  <a:cubicBezTo>
                    <a:pt x="3925" y="915"/>
                    <a:pt x="3089" y="401"/>
                    <a:pt x="2165" y="401"/>
                  </a:cubicBezTo>
                  <a:cubicBezTo>
                    <a:pt x="2071" y="401"/>
                    <a:pt x="1976" y="407"/>
                    <a:pt x="1881" y="418"/>
                  </a:cubicBezTo>
                  <a:cubicBezTo>
                    <a:pt x="892" y="537"/>
                    <a:pt x="238" y="1299"/>
                    <a:pt x="119" y="2192"/>
                  </a:cubicBezTo>
                  <a:cubicBezTo>
                    <a:pt x="0" y="3175"/>
                    <a:pt x="648" y="4323"/>
                    <a:pt x="1838" y="4323"/>
                  </a:cubicBezTo>
                  <a:cubicBezTo>
                    <a:pt x="1845" y="4323"/>
                    <a:pt x="1851" y="4323"/>
                    <a:pt x="1857" y="4323"/>
                  </a:cubicBezTo>
                  <a:cubicBezTo>
                    <a:pt x="2333" y="4323"/>
                    <a:pt x="2797" y="4108"/>
                    <a:pt x="3000" y="3692"/>
                  </a:cubicBezTo>
                  <a:cubicBezTo>
                    <a:pt x="3036" y="3608"/>
                    <a:pt x="3059" y="3525"/>
                    <a:pt x="3083" y="3430"/>
                  </a:cubicBezTo>
                  <a:cubicBezTo>
                    <a:pt x="3107" y="3430"/>
                    <a:pt x="3119" y="3418"/>
                    <a:pt x="3131" y="3382"/>
                  </a:cubicBezTo>
                  <a:cubicBezTo>
                    <a:pt x="3143" y="3323"/>
                    <a:pt x="3155" y="3251"/>
                    <a:pt x="3155" y="3192"/>
                  </a:cubicBezTo>
                  <a:cubicBezTo>
                    <a:pt x="3167" y="3180"/>
                    <a:pt x="3167" y="3168"/>
                    <a:pt x="3167" y="3156"/>
                  </a:cubicBezTo>
                  <a:cubicBezTo>
                    <a:pt x="3178" y="3096"/>
                    <a:pt x="3190" y="3037"/>
                    <a:pt x="3190" y="2977"/>
                  </a:cubicBezTo>
                  <a:cubicBezTo>
                    <a:pt x="3190" y="2977"/>
                    <a:pt x="3190" y="2989"/>
                    <a:pt x="3202" y="2989"/>
                  </a:cubicBezTo>
                  <a:cubicBezTo>
                    <a:pt x="3202" y="2989"/>
                    <a:pt x="3202" y="2977"/>
                    <a:pt x="3202" y="2977"/>
                  </a:cubicBezTo>
                  <a:cubicBezTo>
                    <a:pt x="3202" y="2954"/>
                    <a:pt x="3214" y="2942"/>
                    <a:pt x="3226" y="2930"/>
                  </a:cubicBezTo>
                  <a:cubicBezTo>
                    <a:pt x="3214" y="2906"/>
                    <a:pt x="3202" y="2882"/>
                    <a:pt x="3190" y="2858"/>
                  </a:cubicBezTo>
                  <a:lnTo>
                    <a:pt x="3190" y="2835"/>
                  </a:lnTo>
                  <a:cubicBezTo>
                    <a:pt x="3190" y="2811"/>
                    <a:pt x="3190" y="2787"/>
                    <a:pt x="3190" y="2763"/>
                  </a:cubicBezTo>
                  <a:cubicBezTo>
                    <a:pt x="3190" y="2727"/>
                    <a:pt x="3202" y="2692"/>
                    <a:pt x="3202" y="2656"/>
                  </a:cubicBezTo>
                  <a:cubicBezTo>
                    <a:pt x="3214" y="2668"/>
                    <a:pt x="3214" y="2668"/>
                    <a:pt x="3214" y="2668"/>
                  </a:cubicBezTo>
                  <a:cubicBezTo>
                    <a:pt x="3559" y="2811"/>
                    <a:pt x="3762" y="3073"/>
                    <a:pt x="3964" y="3358"/>
                  </a:cubicBezTo>
                  <a:cubicBezTo>
                    <a:pt x="4179" y="3668"/>
                    <a:pt x="4381" y="3989"/>
                    <a:pt x="4583" y="4299"/>
                  </a:cubicBezTo>
                  <a:cubicBezTo>
                    <a:pt x="5191" y="5240"/>
                    <a:pt x="5845" y="6204"/>
                    <a:pt x="6679" y="6990"/>
                  </a:cubicBezTo>
                  <a:cubicBezTo>
                    <a:pt x="6881" y="7156"/>
                    <a:pt x="7096" y="7311"/>
                    <a:pt x="7310" y="7466"/>
                  </a:cubicBezTo>
                  <a:cubicBezTo>
                    <a:pt x="7631" y="7680"/>
                    <a:pt x="7917" y="7895"/>
                    <a:pt x="8203" y="8085"/>
                  </a:cubicBezTo>
                  <a:cubicBezTo>
                    <a:pt x="8715" y="8335"/>
                    <a:pt x="9251" y="8502"/>
                    <a:pt x="9822" y="8609"/>
                  </a:cubicBezTo>
                  <a:cubicBezTo>
                    <a:pt x="10310" y="8704"/>
                    <a:pt x="10810" y="8740"/>
                    <a:pt x="11298" y="8776"/>
                  </a:cubicBezTo>
                  <a:cubicBezTo>
                    <a:pt x="11715" y="8811"/>
                    <a:pt x="12180" y="8823"/>
                    <a:pt x="12561" y="8990"/>
                  </a:cubicBezTo>
                  <a:cubicBezTo>
                    <a:pt x="12906" y="9014"/>
                    <a:pt x="13239" y="9097"/>
                    <a:pt x="13549" y="9264"/>
                  </a:cubicBezTo>
                  <a:cubicBezTo>
                    <a:pt x="14287" y="9657"/>
                    <a:pt x="14501" y="10419"/>
                    <a:pt x="15156" y="10883"/>
                  </a:cubicBezTo>
                  <a:cubicBezTo>
                    <a:pt x="15859" y="11371"/>
                    <a:pt x="16859" y="11324"/>
                    <a:pt x="17692" y="11395"/>
                  </a:cubicBezTo>
                  <a:cubicBezTo>
                    <a:pt x="17699" y="11396"/>
                    <a:pt x="17706" y="11397"/>
                    <a:pt x="17713" y="11397"/>
                  </a:cubicBezTo>
                  <a:cubicBezTo>
                    <a:pt x="17862" y="11397"/>
                    <a:pt x="17888" y="11156"/>
                    <a:pt x="17740" y="11133"/>
                  </a:cubicBezTo>
                  <a:cubicBezTo>
                    <a:pt x="16740" y="10955"/>
                    <a:pt x="16525" y="9883"/>
                    <a:pt x="16228" y="9145"/>
                  </a:cubicBezTo>
                  <a:cubicBezTo>
                    <a:pt x="16049" y="8704"/>
                    <a:pt x="15775" y="8264"/>
                    <a:pt x="15370" y="8002"/>
                  </a:cubicBezTo>
                  <a:lnTo>
                    <a:pt x="15370" y="8002"/>
                  </a:lnTo>
                  <a:cubicBezTo>
                    <a:pt x="15859" y="8085"/>
                    <a:pt x="16311" y="8395"/>
                    <a:pt x="16704" y="8680"/>
                  </a:cubicBezTo>
                  <a:cubicBezTo>
                    <a:pt x="17192" y="9026"/>
                    <a:pt x="17692" y="9335"/>
                    <a:pt x="18311" y="9383"/>
                  </a:cubicBezTo>
                  <a:cubicBezTo>
                    <a:pt x="18368" y="9387"/>
                    <a:pt x="18424" y="9389"/>
                    <a:pt x="18481" y="9389"/>
                  </a:cubicBezTo>
                  <a:cubicBezTo>
                    <a:pt x="19481" y="9389"/>
                    <a:pt x="20438" y="8798"/>
                    <a:pt x="20776" y="7930"/>
                  </a:cubicBezTo>
                  <a:cubicBezTo>
                    <a:pt x="20818" y="7829"/>
                    <a:pt x="20728" y="7769"/>
                    <a:pt x="20638" y="7769"/>
                  </a:cubicBezTo>
                  <a:cubicBezTo>
                    <a:pt x="20601" y="7769"/>
                    <a:pt x="20565" y="7779"/>
                    <a:pt x="20538" y="7799"/>
                  </a:cubicBezTo>
                  <a:cubicBezTo>
                    <a:pt x="20333" y="7949"/>
                    <a:pt x="20082" y="8019"/>
                    <a:pt x="19831" y="8019"/>
                  </a:cubicBezTo>
                  <a:cubicBezTo>
                    <a:pt x="19441" y="8019"/>
                    <a:pt x="19052" y="7849"/>
                    <a:pt x="18835" y="7537"/>
                  </a:cubicBezTo>
                  <a:cubicBezTo>
                    <a:pt x="18621" y="7240"/>
                    <a:pt x="18395" y="6764"/>
                    <a:pt x="18026" y="6621"/>
                  </a:cubicBezTo>
                  <a:cubicBezTo>
                    <a:pt x="18176" y="6551"/>
                    <a:pt x="18340" y="6523"/>
                    <a:pt x="18512" y="6523"/>
                  </a:cubicBezTo>
                  <a:cubicBezTo>
                    <a:pt x="19168" y="6523"/>
                    <a:pt x="19936" y="6934"/>
                    <a:pt x="20502" y="7037"/>
                  </a:cubicBezTo>
                  <a:cubicBezTo>
                    <a:pt x="20639" y="7063"/>
                    <a:pt x="20775" y="7075"/>
                    <a:pt x="20909" y="7075"/>
                  </a:cubicBezTo>
                  <a:cubicBezTo>
                    <a:pt x="21275" y="7075"/>
                    <a:pt x="21630" y="6986"/>
                    <a:pt x="21978" y="6847"/>
                  </a:cubicBezTo>
                  <a:cubicBezTo>
                    <a:pt x="22419" y="6680"/>
                    <a:pt x="22824" y="6442"/>
                    <a:pt x="23050" y="6049"/>
                  </a:cubicBezTo>
                  <a:cubicBezTo>
                    <a:pt x="23119" y="5941"/>
                    <a:pt x="23024" y="5832"/>
                    <a:pt x="22909" y="5832"/>
                  </a:cubicBezTo>
                  <a:cubicBezTo>
                    <a:pt x="22885" y="5832"/>
                    <a:pt x="22860" y="5837"/>
                    <a:pt x="22836" y="5847"/>
                  </a:cubicBezTo>
                  <a:cubicBezTo>
                    <a:pt x="22592" y="5950"/>
                    <a:pt x="22331" y="6003"/>
                    <a:pt x="22068" y="6003"/>
                  </a:cubicBezTo>
                  <a:cubicBezTo>
                    <a:pt x="21907" y="6003"/>
                    <a:pt x="21744" y="5983"/>
                    <a:pt x="21585" y="5942"/>
                  </a:cubicBezTo>
                  <a:cubicBezTo>
                    <a:pt x="21157" y="5835"/>
                    <a:pt x="20859" y="5537"/>
                    <a:pt x="20490" y="5323"/>
                  </a:cubicBezTo>
                  <a:cubicBezTo>
                    <a:pt x="20068" y="5063"/>
                    <a:pt x="19597" y="4981"/>
                    <a:pt x="19113" y="4981"/>
                  </a:cubicBezTo>
                  <a:cubicBezTo>
                    <a:pt x="18887" y="4981"/>
                    <a:pt x="18658" y="4999"/>
                    <a:pt x="18430" y="5025"/>
                  </a:cubicBezTo>
                  <a:cubicBezTo>
                    <a:pt x="18466" y="5013"/>
                    <a:pt x="18502" y="4990"/>
                    <a:pt x="18526" y="4966"/>
                  </a:cubicBezTo>
                  <a:cubicBezTo>
                    <a:pt x="18645" y="4894"/>
                    <a:pt x="18764" y="4823"/>
                    <a:pt x="18883" y="4740"/>
                  </a:cubicBezTo>
                  <a:cubicBezTo>
                    <a:pt x="18918" y="4716"/>
                    <a:pt x="18954" y="4692"/>
                    <a:pt x="18990" y="4668"/>
                  </a:cubicBezTo>
                  <a:cubicBezTo>
                    <a:pt x="19073" y="4728"/>
                    <a:pt x="19157" y="4775"/>
                    <a:pt x="19240" y="4799"/>
                  </a:cubicBezTo>
                  <a:cubicBezTo>
                    <a:pt x="19352" y="4842"/>
                    <a:pt x="19464" y="4858"/>
                    <a:pt x="19576" y="4858"/>
                  </a:cubicBezTo>
                  <a:cubicBezTo>
                    <a:pt x="19869" y="4858"/>
                    <a:pt x="20162" y="4747"/>
                    <a:pt x="20454" y="4704"/>
                  </a:cubicBezTo>
                  <a:cubicBezTo>
                    <a:pt x="20616" y="4683"/>
                    <a:pt x="20781" y="4672"/>
                    <a:pt x="20946" y="4672"/>
                  </a:cubicBezTo>
                  <a:cubicBezTo>
                    <a:pt x="21255" y="4672"/>
                    <a:pt x="21565" y="4710"/>
                    <a:pt x="21859" y="4787"/>
                  </a:cubicBezTo>
                  <a:cubicBezTo>
                    <a:pt x="22086" y="4847"/>
                    <a:pt x="22300" y="4918"/>
                    <a:pt x="22502" y="5025"/>
                  </a:cubicBezTo>
                  <a:cubicBezTo>
                    <a:pt x="22705" y="5132"/>
                    <a:pt x="22788" y="5275"/>
                    <a:pt x="22943" y="5418"/>
                  </a:cubicBezTo>
                  <a:cubicBezTo>
                    <a:pt x="22953" y="5423"/>
                    <a:pt x="22967" y="5426"/>
                    <a:pt x="22980" y="5426"/>
                  </a:cubicBezTo>
                  <a:cubicBezTo>
                    <a:pt x="23000" y="5426"/>
                    <a:pt x="23019" y="5420"/>
                    <a:pt x="23026" y="5406"/>
                  </a:cubicBezTo>
                  <a:cubicBezTo>
                    <a:pt x="23038" y="5371"/>
                    <a:pt x="23050" y="5335"/>
                    <a:pt x="23062" y="5311"/>
                  </a:cubicBezTo>
                  <a:cubicBezTo>
                    <a:pt x="23109" y="5180"/>
                    <a:pt x="23038" y="5013"/>
                    <a:pt x="22990" y="4894"/>
                  </a:cubicBezTo>
                  <a:cubicBezTo>
                    <a:pt x="22931" y="4740"/>
                    <a:pt x="22836" y="4597"/>
                    <a:pt x="22728" y="4466"/>
                  </a:cubicBezTo>
                  <a:cubicBezTo>
                    <a:pt x="22490" y="4180"/>
                    <a:pt x="22181" y="3954"/>
                    <a:pt x="21836" y="3787"/>
                  </a:cubicBezTo>
                  <a:cubicBezTo>
                    <a:pt x="21490" y="3620"/>
                    <a:pt x="21097" y="3525"/>
                    <a:pt x="20704" y="3513"/>
                  </a:cubicBezTo>
                  <a:cubicBezTo>
                    <a:pt x="20585" y="3513"/>
                    <a:pt x="20442" y="3525"/>
                    <a:pt x="20312" y="3549"/>
                  </a:cubicBezTo>
                  <a:cubicBezTo>
                    <a:pt x="20431" y="3358"/>
                    <a:pt x="20526" y="3180"/>
                    <a:pt x="20621" y="2989"/>
                  </a:cubicBezTo>
                  <a:cubicBezTo>
                    <a:pt x="20752" y="2751"/>
                    <a:pt x="20871" y="2501"/>
                    <a:pt x="21002" y="2263"/>
                  </a:cubicBezTo>
                  <a:cubicBezTo>
                    <a:pt x="21133" y="2013"/>
                    <a:pt x="21264" y="1787"/>
                    <a:pt x="21335" y="1525"/>
                  </a:cubicBezTo>
                  <a:cubicBezTo>
                    <a:pt x="21343" y="1502"/>
                    <a:pt x="21326" y="1489"/>
                    <a:pt x="21306" y="1489"/>
                  </a:cubicBezTo>
                  <a:cubicBezTo>
                    <a:pt x="21296" y="1489"/>
                    <a:pt x="21284" y="1493"/>
                    <a:pt x="21276" y="1501"/>
                  </a:cubicBezTo>
                  <a:cubicBezTo>
                    <a:pt x="21204" y="1549"/>
                    <a:pt x="21145" y="1608"/>
                    <a:pt x="21097" y="1668"/>
                  </a:cubicBezTo>
                  <a:cubicBezTo>
                    <a:pt x="21083" y="1653"/>
                    <a:pt x="21059" y="1643"/>
                    <a:pt x="21037" y="1643"/>
                  </a:cubicBezTo>
                  <a:cubicBezTo>
                    <a:pt x="21024" y="1643"/>
                    <a:pt x="21011" y="1647"/>
                    <a:pt x="21002" y="1656"/>
                  </a:cubicBezTo>
                  <a:cubicBezTo>
                    <a:pt x="20954" y="1692"/>
                    <a:pt x="20919" y="1739"/>
                    <a:pt x="20883" y="1775"/>
                  </a:cubicBezTo>
                  <a:cubicBezTo>
                    <a:pt x="20585" y="1953"/>
                    <a:pt x="20312" y="2192"/>
                    <a:pt x="20014" y="2394"/>
                  </a:cubicBezTo>
                  <a:cubicBezTo>
                    <a:pt x="19764" y="2561"/>
                    <a:pt x="19502" y="2727"/>
                    <a:pt x="19240" y="2882"/>
                  </a:cubicBezTo>
                  <a:cubicBezTo>
                    <a:pt x="19359" y="1727"/>
                    <a:pt x="18668" y="560"/>
                    <a:pt x="17549" y="13"/>
                  </a:cubicBezTo>
                  <a:cubicBezTo>
                    <a:pt x="17530" y="4"/>
                    <a:pt x="17510" y="0"/>
                    <a:pt x="1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 rot="2468813">
              <a:off x="8849449" y="227029"/>
              <a:ext cx="102015" cy="97095"/>
            </a:xfrm>
            <a:custGeom>
              <a:avLst/>
              <a:gdLst/>
              <a:ahLst/>
              <a:cxnLst/>
              <a:rect l="l" t="t" r="r" b="b"/>
              <a:pathLst>
                <a:path w="2239" h="2131" extrusionOk="0">
                  <a:moveTo>
                    <a:pt x="976" y="0"/>
                  </a:moveTo>
                  <a:cubicBezTo>
                    <a:pt x="646" y="0"/>
                    <a:pt x="313" y="191"/>
                    <a:pt x="155" y="475"/>
                  </a:cubicBezTo>
                  <a:cubicBezTo>
                    <a:pt x="0" y="785"/>
                    <a:pt x="36" y="1189"/>
                    <a:pt x="262" y="1475"/>
                  </a:cubicBezTo>
                  <a:cubicBezTo>
                    <a:pt x="334" y="1570"/>
                    <a:pt x="393" y="1618"/>
                    <a:pt x="476" y="1654"/>
                  </a:cubicBezTo>
                  <a:cubicBezTo>
                    <a:pt x="530" y="1677"/>
                    <a:pt x="584" y="1686"/>
                    <a:pt x="637" y="1686"/>
                  </a:cubicBezTo>
                  <a:cubicBezTo>
                    <a:pt x="835" y="1686"/>
                    <a:pt x="1029" y="1552"/>
                    <a:pt x="1179" y="1439"/>
                  </a:cubicBezTo>
                  <a:cubicBezTo>
                    <a:pt x="1203" y="1416"/>
                    <a:pt x="1203" y="1380"/>
                    <a:pt x="1179" y="1356"/>
                  </a:cubicBezTo>
                  <a:cubicBezTo>
                    <a:pt x="1173" y="1344"/>
                    <a:pt x="1161" y="1338"/>
                    <a:pt x="1148" y="1338"/>
                  </a:cubicBezTo>
                  <a:cubicBezTo>
                    <a:pt x="1134" y="1338"/>
                    <a:pt x="1119" y="1344"/>
                    <a:pt x="1107" y="1356"/>
                  </a:cubicBezTo>
                  <a:cubicBezTo>
                    <a:pt x="975" y="1450"/>
                    <a:pt x="806" y="1575"/>
                    <a:pt x="640" y="1575"/>
                  </a:cubicBezTo>
                  <a:cubicBezTo>
                    <a:pt x="597" y="1575"/>
                    <a:pt x="554" y="1566"/>
                    <a:pt x="512" y="1547"/>
                  </a:cubicBezTo>
                  <a:cubicBezTo>
                    <a:pt x="453" y="1523"/>
                    <a:pt x="405" y="1487"/>
                    <a:pt x="357" y="1416"/>
                  </a:cubicBezTo>
                  <a:cubicBezTo>
                    <a:pt x="155" y="1154"/>
                    <a:pt x="119" y="797"/>
                    <a:pt x="262" y="523"/>
                  </a:cubicBezTo>
                  <a:cubicBezTo>
                    <a:pt x="399" y="269"/>
                    <a:pt x="695" y="110"/>
                    <a:pt x="985" y="110"/>
                  </a:cubicBezTo>
                  <a:cubicBezTo>
                    <a:pt x="1022" y="110"/>
                    <a:pt x="1059" y="112"/>
                    <a:pt x="1096" y="118"/>
                  </a:cubicBezTo>
                  <a:cubicBezTo>
                    <a:pt x="1191" y="142"/>
                    <a:pt x="1286" y="177"/>
                    <a:pt x="1393" y="237"/>
                  </a:cubicBezTo>
                  <a:cubicBezTo>
                    <a:pt x="1715" y="404"/>
                    <a:pt x="1965" y="713"/>
                    <a:pt x="2036" y="1047"/>
                  </a:cubicBezTo>
                  <a:cubicBezTo>
                    <a:pt x="2120" y="1392"/>
                    <a:pt x="2036" y="1761"/>
                    <a:pt x="1822" y="2047"/>
                  </a:cubicBezTo>
                  <a:cubicBezTo>
                    <a:pt x="1798" y="2070"/>
                    <a:pt x="1810" y="2106"/>
                    <a:pt x="1834" y="2118"/>
                  </a:cubicBezTo>
                  <a:cubicBezTo>
                    <a:pt x="1846" y="2130"/>
                    <a:pt x="1858" y="2130"/>
                    <a:pt x="1869" y="2130"/>
                  </a:cubicBezTo>
                  <a:cubicBezTo>
                    <a:pt x="1881" y="2130"/>
                    <a:pt x="1905" y="2130"/>
                    <a:pt x="1905" y="2106"/>
                  </a:cubicBezTo>
                  <a:cubicBezTo>
                    <a:pt x="2143" y="1797"/>
                    <a:pt x="2239" y="1392"/>
                    <a:pt x="2143" y="1023"/>
                  </a:cubicBezTo>
                  <a:cubicBezTo>
                    <a:pt x="2060" y="654"/>
                    <a:pt x="1798" y="320"/>
                    <a:pt x="1441" y="130"/>
                  </a:cubicBezTo>
                  <a:cubicBezTo>
                    <a:pt x="1334" y="70"/>
                    <a:pt x="1215" y="35"/>
                    <a:pt x="1107" y="11"/>
                  </a:cubicBezTo>
                  <a:cubicBezTo>
                    <a:pt x="1064" y="4"/>
                    <a:pt x="1020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 rot="2468813">
              <a:off x="8798970" y="504659"/>
              <a:ext cx="792065" cy="442370"/>
            </a:xfrm>
            <a:custGeom>
              <a:avLst/>
              <a:gdLst/>
              <a:ahLst/>
              <a:cxnLst/>
              <a:rect l="l" t="t" r="r" b="b"/>
              <a:pathLst>
                <a:path w="17384" h="9709" extrusionOk="0">
                  <a:moveTo>
                    <a:pt x="13510" y="0"/>
                  </a:moveTo>
                  <a:cubicBezTo>
                    <a:pt x="13503" y="0"/>
                    <a:pt x="13496" y="2"/>
                    <a:pt x="13490" y="4"/>
                  </a:cubicBezTo>
                  <a:cubicBezTo>
                    <a:pt x="13454" y="16"/>
                    <a:pt x="13442" y="52"/>
                    <a:pt x="13454" y="76"/>
                  </a:cubicBezTo>
                  <a:cubicBezTo>
                    <a:pt x="13859" y="1028"/>
                    <a:pt x="14050" y="2064"/>
                    <a:pt x="14002" y="3076"/>
                  </a:cubicBezTo>
                  <a:cubicBezTo>
                    <a:pt x="14002" y="3088"/>
                    <a:pt x="14002" y="3100"/>
                    <a:pt x="14014" y="3112"/>
                  </a:cubicBezTo>
                  <a:cubicBezTo>
                    <a:pt x="13609" y="3529"/>
                    <a:pt x="13181" y="3910"/>
                    <a:pt x="12728" y="4267"/>
                  </a:cubicBezTo>
                  <a:cubicBezTo>
                    <a:pt x="12716" y="4279"/>
                    <a:pt x="12704" y="4279"/>
                    <a:pt x="12692" y="4279"/>
                  </a:cubicBezTo>
                  <a:cubicBezTo>
                    <a:pt x="12609" y="3219"/>
                    <a:pt x="12466" y="2160"/>
                    <a:pt x="12276" y="1124"/>
                  </a:cubicBezTo>
                  <a:cubicBezTo>
                    <a:pt x="12264" y="1088"/>
                    <a:pt x="12240" y="1076"/>
                    <a:pt x="12204" y="1076"/>
                  </a:cubicBezTo>
                  <a:cubicBezTo>
                    <a:pt x="12180" y="1088"/>
                    <a:pt x="12157" y="1112"/>
                    <a:pt x="12168" y="1147"/>
                  </a:cubicBezTo>
                  <a:cubicBezTo>
                    <a:pt x="12359" y="2207"/>
                    <a:pt x="12502" y="3279"/>
                    <a:pt x="12585" y="4350"/>
                  </a:cubicBezTo>
                  <a:cubicBezTo>
                    <a:pt x="12585" y="4362"/>
                    <a:pt x="12585" y="4374"/>
                    <a:pt x="12585" y="4374"/>
                  </a:cubicBezTo>
                  <a:cubicBezTo>
                    <a:pt x="12085" y="4755"/>
                    <a:pt x="11561" y="5112"/>
                    <a:pt x="11014" y="5422"/>
                  </a:cubicBezTo>
                  <a:cubicBezTo>
                    <a:pt x="10990" y="5374"/>
                    <a:pt x="10978" y="5327"/>
                    <a:pt x="10966" y="5267"/>
                  </a:cubicBezTo>
                  <a:cubicBezTo>
                    <a:pt x="10954" y="5172"/>
                    <a:pt x="10954" y="5077"/>
                    <a:pt x="10966" y="4981"/>
                  </a:cubicBezTo>
                  <a:cubicBezTo>
                    <a:pt x="10966" y="4934"/>
                    <a:pt x="10966" y="4886"/>
                    <a:pt x="10966" y="4850"/>
                  </a:cubicBezTo>
                  <a:cubicBezTo>
                    <a:pt x="10978" y="4326"/>
                    <a:pt x="10752" y="3814"/>
                    <a:pt x="10549" y="3326"/>
                  </a:cubicBezTo>
                  <a:cubicBezTo>
                    <a:pt x="10287" y="2731"/>
                    <a:pt x="10037" y="2160"/>
                    <a:pt x="10180" y="1564"/>
                  </a:cubicBezTo>
                  <a:cubicBezTo>
                    <a:pt x="10192" y="1540"/>
                    <a:pt x="10180" y="1505"/>
                    <a:pt x="10144" y="1505"/>
                  </a:cubicBezTo>
                  <a:cubicBezTo>
                    <a:pt x="10140" y="1502"/>
                    <a:pt x="10135" y="1501"/>
                    <a:pt x="10130" y="1501"/>
                  </a:cubicBezTo>
                  <a:cubicBezTo>
                    <a:pt x="10108" y="1501"/>
                    <a:pt x="10083" y="1521"/>
                    <a:pt x="10073" y="1540"/>
                  </a:cubicBezTo>
                  <a:cubicBezTo>
                    <a:pt x="9918" y="2171"/>
                    <a:pt x="10180" y="2779"/>
                    <a:pt x="10442" y="3374"/>
                  </a:cubicBezTo>
                  <a:cubicBezTo>
                    <a:pt x="10644" y="3850"/>
                    <a:pt x="10859" y="4350"/>
                    <a:pt x="10859" y="4850"/>
                  </a:cubicBezTo>
                  <a:cubicBezTo>
                    <a:pt x="10859" y="4886"/>
                    <a:pt x="10847" y="4934"/>
                    <a:pt x="10847" y="4969"/>
                  </a:cubicBezTo>
                  <a:cubicBezTo>
                    <a:pt x="10847" y="5077"/>
                    <a:pt x="10835" y="5184"/>
                    <a:pt x="10859" y="5291"/>
                  </a:cubicBezTo>
                  <a:cubicBezTo>
                    <a:pt x="10871" y="5350"/>
                    <a:pt x="10883" y="5422"/>
                    <a:pt x="10906" y="5481"/>
                  </a:cubicBezTo>
                  <a:cubicBezTo>
                    <a:pt x="10240" y="5862"/>
                    <a:pt x="9549" y="6184"/>
                    <a:pt x="8823" y="6446"/>
                  </a:cubicBezTo>
                  <a:cubicBezTo>
                    <a:pt x="8692" y="6493"/>
                    <a:pt x="8573" y="6541"/>
                    <a:pt x="8442" y="6577"/>
                  </a:cubicBezTo>
                  <a:cubicBezTo>
                    <a:pt x="8811" y="5600"/>
                    <a:pt x="8775" y="4517"/>
                    <a:pt x="8347" y="3564"/>
                  </a:cubicBezTo>
                  <a:cubicBezTo>
                    <a:pt x="8338" y="3547"/>
                    <a:pt x="8323" y="3536"/>
                    <a:pt x="8301" y="3536"/>
                  </a:cubicBezTo>
                  <a:cubicBezTo>
                    <a:pt x="8293" y="3536"/>
                    <a:pt x="8285" y="3537"/>
                    <a:pt x="8275" y="3541"/>
                  </a:cubicBezTo>
                  <a:cubicBezTo>
                    <a:pt x="8251" y="3553"/>
                    <a:pt x="8239" y="3588"/>
                    <a:pt x="8251" y="3612"/>
                  </a:cubicBezTo>
                  <a:cubicBezTo>
                    <a:pt x="8668" y="4565"/>
                    <a:pt x="8692" y="5660"/>
                    <a:pt x="8311" y="6624"/>
                  </a:cubicBezTo>
                  <a:cubicBezTo>
                    <a:pt x="7930" y="6743"/>
                    <a:pt x="7585" y="6827"/>
                    <a:pt x="7251" y="6874"/>
                  </a:cubicBezTo>
                  <a:cubicBezTo>
                    <a:pt x="6925" y="6929"/>
                    <a:pt x="6596" y="6956"/>
                    <a:pt x="6268" y="6956"/>
                  </a:cubicBezTo>
                  <a:cubicBezTo>
                    <a:pt x="5301" y="6956"/>
                    <a:pt x="4342" y="6723"/>
                    <a:pt x="3489" y="6279"/>
                  </a:cubicBezTo>
                  <a:cubicBezTo>
                    <a:pt x="2358" y="5696"/>
                    <a:pt x="1465" y="4755"/>
                    <a:pt x="989" y="3636"/>
                  </a:cubicBezTo>
                  <a:lnTo>
                    <a:pt x="929" y="3493"/>
                  </a:lnTo>
                  <a:cubicBezTo>
                    <a:pt x="619" y="2779"/>
                    <a:pt x="238" y="1886"/>
                    <a:pt x="119" y="1147"/>
                  </a:cubicBezTo>
                  <a:cubicBezTo>
                    <a:pt x="119" y="1112"/>
                    <a:pt x="84" y="1100"/>
                    <a:pt x="60" y="1100"/>
                  </a:cubicBezTo>
                  <a:cubicBezTo>
                    <a:pt x="24" y="1100"/>
                    <a:pt x="0" y="1136"/>
                    <a:pt x="12" y="1159"/>
                  </a:cubicBezTo>
                  <a:cubicBezTo>
                    <a:pt x="131" y="1909"/>
                    <a:pt x="512" y="2814"/>
                    <a:pt x="822" y="3541"/>
                  </a:cubicBezTo>
                  <a:lnTo>
                    <a:pt x="881" y="3672"/>
                  </a:lnTo>
                  <a:cubicBezTo>
                    <a:pt x="1370" y="4815"/>
                    <a:pt x="2286" y="5779"/>
                    <a:pt x="3441" y="6386"/>
                  </a:cubicBezTo>
                  <a:cubicBezTo>
                    <a:pt x="4310" y="6827"/>
                    <a:pt x="5287" y="7065"/>
                    <a:pt x="6275" y="7065"/>
                  </a:cubicBezTo>
                  <a:cubicBezTo>
                    <a:pt x="6608" y="7065"/>
                    <a:pt x="6942" y="7041"/>
                    <a:pt x="7275" y="6982"/>
                  </a:cubicBezTo>
                  <a:cubicBezTo>
                    <a:pt x="7596" y="6934"/>
                    <a:pt x="7942" y="6851"/>
                    <a:pt x="8323" y="6731"/>
                  </a:cubicBezTo>
                  <a:cubicBezTo>
                    <a:pt x="8323" y="6731"/>
                    <a:pt x="8335" y="6731"/>
                    <a:pt x="8335" y="6743"/>
                  </a:cubicBezTo>
                  <a:cubicBezTo>
                    <a:pt x="8954" y="6851"/>
                    <a:pt x="9501" y="7255"/>
                    <a:pt x="10061" y="8017"/>
                  </a:cubicBezTo>
                  <a:cubicBezTo>
                    <a:pt x="10156" y="8136"/>
                    <a:pt x="10240" y="8255"/>
                    <a:pt x="10323" y="8375"/>
                  </a:cubicBezTo>
                  <a:cubicBezTo>
                    <a:pt x="10656" y="8863"/>
                    <a:pt x="11002" y="9351"/>
                    <a:pt x="11514" y="9696"/>
                  </a:cubicBezTo>
                  <a:cubicBezTo>
                    <a:pt x="11514" y="9708"/>
                    <a:pt x="11526" y="9708"/>
                    <a:pt x="11537" y="9708"/>
                  </a:cubicBezTo>
                  <a:cubicBezTo>
                    <a:pt x="11561" y="9708"/>
                    <a:pt x="11573" y="9708"/>
                    <a:pt x="11585" y="9684"/>
                  </a:cubicBezTo>
                  <a:cubicBezTo>
                    <a:pt x="11609" y="9660"/>
                    <a:pt x="11597" y="9625"/>
                    <a:pt x="11573" y="9613"/>
                  </a:cubicBezTo>
                  <a:cubicBezTo>
                    <a:pt x="11085" y="9279"/>
                    <a:pt x="10740" y="8791"/>
                    <a:pt x="10418" y="8315"/>
                  </a:cubicBezTo>
                  <a:cubicBezTo>
                    <a:pt x="10323" y="8196"/>
                    <a:pt x="10240" y="8077"/>
                    <a:pt x="10156" y="7958"/>
                  </a:cubicBezTo>
                  <a:cubicBezTo>
                    <a:pt x="9621" y="7232"/>
                    <a:pt x="9097" y="6827"/>
                    <a:pt x="8525" y="6672"/>
                  </a:cubicBezTo>
                  <a:cubicBezTo>
                    <a:pt x="8632" y="6636"/>
                    <a:pt x="8739" y="6601"/>
                    <a:pt x="8859" y="6553"/>
                  </a:cubicBezTo>
                  <a:cubicBezTo>
                    <a:pt x="9585" y="6291"/>
                    <a:pt x="10287" y="5958"/>
                    <a:pt x="10954" y="5588"/>
                  </a:cubicBezTo>
                  <a:cubicBezTo>
                    <a:pt x="10978" y="5624"/>
                    <a:pt x="10990" y="5660"/>
                    <a:pt x="11002" y="5684"/>
                  </a:cubicBezTo>
                  <a:cubicBezTo>
                    <a:pt x="11585" y="6755"/>
                    <a:pt x="12859" y="7434"/>
                    <a:pt x="14133" y="7434"/>
                  </a:cubicBezTo>
                  <a:cubicBezTo>
                    <a:pt x="14431" y="7434"/>
                    <a:pt x="14728" y="7398"/>
                    <a:pt x="15014" y="7315"/>
                  </a:cubicBezTo>
                  <a:cubicBezTo>
                    <a:pt x="15050" y="7315"/>
                    <a:pt x="15062" y="7279"/>
                    <a:pt x="15050" y="7255"/>
                  </a:cubicBezTo>
                  <a:cubicBezTo>
                    <a:pt x="15050" y="7220"/>
                    <a:pt x="15014" y="7208"/>
                    <a:pt x="14990" y="7208"/>
                  </a:cubicBezTo>
                  <a:cubicBezTo>
                    <a:pt x="14711" y="7282"/>
                    <a:pt x="14424" y="7317"/>
                    <a:pt x="14137" y="7317"/>
                  </a:cubicBezTo>
                  <a:cubicBezTo>
                    <a:pt x="12898" y="7317"/>
                    <a:pt x="11670" y="6659"/>
                    <a:pt x="11109" y="5624"/>
                  </a:cubicBezTo>
                  <a:cubicBezTo>
                    <a:pt x="11085" y="5600"/>
                    <a:pt x="11073" y="5565"/>
                    <a:pt x="11061" y="5529"/>
                  </a:cubicBezTo>
                  <a:cubicBezTo>
                    <a:pt x="11657" y="5184"/>
                    <a:pt x="12228" y="4803"/>
                    <a:pt x="12776" y="4374"/>
                  </a:cubicBezTo>
                  <a:cubicBezTo>
                    <a:pt x="12884" y="4352"/>
                    <a:pt x="12997" y="4341"/>
                    <a:pt x="13117" y="4341"/>
                  </a:cubicBezTo>
                  <a:cubicBezTo>
                    <a:pt x="13445" y="4341"/>
                    <a:pt x="13815" y="4426"/>
                    <a:pt x="14216" y="4600"/>
                  </a:cubicBezTo>
                  <a:cubicBezTo>
                    <a:pt x="14419" y="4684"/>
                    <a:pt x="14621" y="4791"/>
                    <a:pt x="14812" y="4886"/>
                  </a:cubicBezTo>
                  <a:cubicBezTo>
                    <a:pt x="15097" y="5029"/>
                    <a:pt x="15395" y="5184"/>
                    <a:pt x="15705" y="5291"/>
                  </a:cubicBezTo>
                  <a:cubicBezTo>
                    <a:pt x="15990" y="5386"/>
                    <a:pt x="16288" y="5446"/>
                    <a:pt x="16550" y="5446"/>
                  </a:cubicBezTo>
                  <a:cubicBezTo>
                    <a:pt x="16848" y="5446"/>
                    <a:pt x="17121" y="5374"/>
                    <a:pt x="17348" y="5255"/>
                  </a:cubicBezTo>
                  <a:cubicBezTo>
                    <a:pt x="17372" y="5243"/>
                    <a:pt x="17383" y="5208"/>
                    <a:pt x="17372" y="5172"/>
                  </a:cubicBezTo>
                  <a:cubicBezTo>
                    <a:pt x="17364" y="5157"/>
                    <a:pt x="17348" y="5147"/>
                    <a:pt x="17331" y="5147"/>
                  </a:cubicBezTo>
                  <a:cubicBezTo>
                    <a:pt x="17320" y="5147"/>
                    <a:pt x="17309" y="5151"/>
                    <a:pt x="17300" y="5160"/>
                  </a:cubicBezTo>
                  <a:cubicBezTo>
                    <a:pt x="17089" y="5272"/>
                    <a:pt x="16836" y="5328"/>
                    <a:pt x="16557" y="5328"/>
                  </a:cubicBezTo>
                  <a:cubicBezTo>
                    <a:pt x="16302" y="5328"/>
                    <a:pt x="16025" y="5281"/>
                    <a:pt x="15740" y="5184"/>
                  </a:cubicBezTo>
                  <a:cubicBezTo>
                    <a:pt x="15443" y="5077"/>
                    <a:pt x="15145" y="4934"/>
                    <a:pt x="14871" y="4791"/>
                  </a:cubicBezTo>
                  <a:cubicBezTo>
                    <a:pt x="14669" y="4684"/>
                    <a:pt x="14466" y="4588"/>
                    <a:pt x="14264" y="4493"/>
                  </a:cubicBezTo>
                  <a:cubicBezTo>
                    <a:pt x="13843" y="4319"/>
                    <a:pt x="13458" y="4224"/>
                    <a:pt x="13116" y="4224"/>
                  </a:cubicBezTo>
                  <a:cubicBezTo>
                    <a:pt x="13061" y="4224"/>
                    <a:pt x="13007" y="4226"/>
                    <a:pt x="12954" y="4231"/>
                  </a:cubicBezTo>
                  <a:cubicBezTo>
                    <a:pt x="13383" y="3886"/>
                    <a:pt x="13800" y="3505"/>
                    <a:pt x="14181" y="3112"/>
                  </a:cubicBezTo>
                  <a:cubicBezTo>
                    <a:pt x="14542" y="3042"/>
                    <a:pt x="14913" y="3006"/>
                    <a:pt x="15282" y="3006"/>
                  </a:cubicBezTo>
                  <a:cubicBezTo>
                    <a:pt x="15666" y="3006"/>
                    <a:pt x="16049" y="3045"/>
                    <a:pt x="16419" y="3124"/>
                  </a:cubicBezTo>
                  <a:cubicBezTo>
                    <a:pt x="16645" y="3172"/>
                    <a:pt x="16907" y="3243"/>
                    <a:pt x="17074" y="3398"/>
                  </a:cubicBezTo>
                  <a:cubicBezTo>
                    <a:pt x="17086" y="3410"/>
                    <a:pt x="17098" y="3410"/>
                    <a:pt x="17110" y="3410"/>
                  </a:cubicBezTo>
                  <a:cubicBezTo>
                    <a:pt x="17133" y="3410"/>
                    <a:pt x="17145" y="3410"/>
                    <a:pt x="17157" y="3398"/>
                  </a:cubicBezTo>
                  <a:cubicBezTo>
                    <a:pt x="17181" y="3374"/>
                    <a:pt x="17169" y="3338"/>
                    <a:pt x="17157" y="3314"/>
                  </a:cubicBezTo>
                  <a:cubicBezTo>
                    <a:pt x="16955" y="3136"/>
                    <a:pt x="16693" y="3064"/>
                    <a:pt x="16443" y="3017"/>
                  </a:cubicBezTo>
                  <a:cubicBezTo>
                    <a:pt x="16053" y="2931"/>
                    <a:pt x="15656" y="2889"/>
                    <a:pt x="15260" y="2889"/>
                  </a:cubicBezTo>
                  <a:cubicBezTo>
                    <a:pt x="14942" y="2889"/>
                    <a:pt x="14625" y="2916"/>
                    <a:pt x="14312" y="2969"/>
                  </a:cubicBezTo>
                  <a:cubicBezTo>
                    <a:pt x="14764" y="2481"/>
                    <a:pt x="15181" y="1969"/>
                    <a:pt x="15562" y="1421"/>
                  </a:cubicBezTo>
                  <a:cubicBezTo>
                    <a:pt x="15574" y="1398"/>
                    <a:pt x="15574" y="1362"/>
                    <a:pt x="15538" y="1350"/>
                  </a:cubicBezTo>
                  <a:cubicBezTo>
                    <a:pt x="15529" y="1341"/>
                    <a:pt x="15520" y="1337"/>
                    <a:pt x="15511" y="1337"/>
                  </a:cubicBezTo>
                  <a:cubicBezTo>
                    <a:pt x="15496" y="1337"/>
                    <a:pt x="15481" y="1347"/>
                    <a:pt x="15467" y="1362"/>
                  </a:cubicBezTo>
                  <a:cubicBezTo>
                    <a:pt x="15074" y="1945"/>
                    <a:pt x="14621" y="2493"/>
                    <a:pt x="14121" y="3005"/>
                  </a:cubicBezTo>
                  <a:lnTo>
                    <a:pt x="14109" y="3005"/>
                  </a:lnTo>
                  <a:cubicBezTo>
                    <a:pt x="14157" y="2005"/>
                    <a:pt x="13966" y="981"/>
                    <a:pt x="13562" y="40"/>
                  </a:cubicBezTo>
                  <a:cubicBezTo>
                    <a:pt x="13553" y="13"/>
                    <a:pt x="13530" y="0"/>
                    <a:pt x="13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 rot="2468813">
              <a:off x="8687420" y="406288"/>
              <a:ext cx="332563" cy="177832"/>
            </a:xfrm>
            <a:custGeom>
              <a:avLst/>
              <a:gdLst/>
              <a:ahLst/>
              <a:cxnLst/>
              <a:rect l="l" t="t" r="r" b="b"/>
              <a:pathLst>
                <a:path w="7299" h="3903" extrusionOk="0">
                  <a:moveTo>
                    <a:pt x="1522" y="0"/>
                  </a:moveTo>
                  <a:cubicBezTo>
                    <a:pt x="920" y="0"/>
                    <a:pt x="317" y="294"/>
                    <a:pt x="12" y="771"/>
                  </a:cubicBezTo>
                  <a:cubicBezTo>
                    <a:pt x="0" y="807"/>
                    <a:pt x="0" y="830"/>
                    <a:pt x="24" y="854"/>
                  </a:cubicBezTo>
                  <a:cubicBezTo>
                    <a:pt x="37" y="858"/>
                    <a:pt x="50" y="861"/>
                    <a:pt x="62" y="861"/>
                  </a:cubicBezTo>
                  <a:cubicBezTo>
                    <a:pt x="83" y="861"/>
                    <a:pt x="100" y="853"/>
                    <a:pt x="107" y="830"/>
                  </a:cubicBezTo>
                  <a:cubicBezTo>
                    <a:pt x="394" y="390"/>
                    <a:pt x="958" y="112"/>
                    <a:pt x="1520" y="112"/>
                  </a:cubicBezTo>
                  <a:cubicBezTo>
                    <a:pt x="1658" y="112"/>
                    <a:pt x="1796" y="128"/>
                    <a:pt x="1929" y="164"/>
                  </a:cubicBezTo>
                  <a:cubicBezTo>
                    <a:pt x="2524" y="318"/>
                    <a:pt x="2953" y="759"/>
                    <a:pt x="3203" y="1104"/>
                  </a:cubicBezTo>
                  <a:cubicBezTo>
                    <a:pt x="3394" y="1366"/>
                    <a:pt x="3560" y="1640"/>
                    <a:pt x="3715" y="1914"/>
                  </a:cubicBezTo>
                  <a:cubicBezTo>
                    <a:pt x="3822" y="2104"/>
                    <a:pt x="3929" y="2295"/>
                    <a:pt x="4048" y="2473"/>
                  </a:cubicBezTo>
                  <a:cubicBezTo>
                    <a:pt x="4453" y="3104"/>
                    <a:pt x="4894" y="3509"/>
                    <a:pt x="5418" y="3735"/>
                  </a:cubicBezTo>
                  <a:cubicBezTo>
                    <a:pt x="5668" y="3843"/>
                    <a:pt x="5941" y="3902"/>
                    <a:pt x="6215" y="3902"/>
                  </a:cubicBezTo>
                  <a:cubicBezTo>
                    <a:pt x="6620" y="3902"/>
                    <a:pt x="7001" y="3771"/>
                    <a:pt x="7275" y="3533"/>
                  </a:cubicBezTo>
                  <a:cubicBezTo>
                    <a:pt x="7287" y="3509"/>
                    <a:pt x="7299" y="3473"/>
                    <a:pt x="7275" y="3462"/>
                  </a:cubicBezTo>
                  <a:cubicBezTo>
                    <a:pt x="7260" y="3447"/>
                    <a:pt x="7241" y="3437"/>
                    <a:pt x="7223" y="3437"/>
                  </a:cubicBezTo>
                  <a:cubicBezTo>
                    <a:pt x="7212" y="3437"/>
                    <a:pt x="7201" y="3441"/>
                    <a:pt x="7192" y="3450"/>
                  </a:cubicBezTo>
                  <a:cubicBezTo>
                    <a:pt x="6949" y="3671"/>
                    <a:pt x="6596" y="3785"/>
                    <a:pt x="6219" y="3785"/>
                  </a:cubicBezTo>
                  <a:cubicBezTo>
                    <a:pt x="5966" y="3785"/>
                    <a:pt x="5702" y="3733"/>
                    <a:pt x="5453" y="3628"/>
                  </a:cubicBezTo>
                  <a:cubicBezTo>
                    <a:pt x="4965" y="3414"/>
                    <a:pt x="4537" y="3021"/>
                    <a:pt x="4144" y="2414"/>
                  </a:cubicBezTo>
                  <a:cubicBezTo>
                    <a:pt x="4025" y="2235"/>
                    <a:pt x="3917" y="2045"/>
                    <a:pt x="3810" y="1854"/>
                  </a:cubicBezTo>
                  <a:cubicBezTo>
                    <a:pt x="3655" y="1580"/>
                    <a:pt x="3489" y="1295"/>
                    <a:pt x="3298" y="1045"/>
                  </a:cubicBezTo>
                  <a:cubicBezTo>
                    <a:pt x="2917" y="521"/>
                    <a:pt x="2453" y="175"/>
                    <a:pt x="1965" y="56"/>
                  </a:cubicBezTo>
                  <a:cubicBezTo>
                    <a:pt x="1820" y="19"/>
                    <a:pt x="1671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 rot="2468813">
              <a:off x="8055286" y="-522748"/>
              <a:ext cx="194827" cy="204076"/>
            </a:xfrm>
            <a:custGeom>
              <a:avLst/>
              <a:gdLst/>
              <a:ahLst/>
              <a:cxnLst/>
              <a:rect l="l" t="t" r="r" b="b"/>
              <a:pathLst>
                <a:path w="4276" h="4479" extrusionOk="0">
                  <a:moveTo>
                    <a:pt x="13" y="1"/>
                  </a:moveTo>
                  <a:cubicBezTo>
                    <a:pt x="13" y="13"/>
                    <a:pt x="1" y="24"/>
                    <a:pt x="1" y="24"/>
                  </a:cubicBezTo>
                  <a:cubicBezTo>
                    <a:pt x="96" y="644"/>
                    <a:pt x="179" y="1263"/>
                    <a:pt x="263" y="1870"/>
                  </a:cubicBezTo>
                  <a:cubicBezTo>
                    <a:pt x="334" y="2394"/>
                    <a:pt x="453" y="2918"/>
                    <a:pt x="703" y="3382"/>
                  </a:cubicBezTo>
                  <a:cubicBezTo>
                    <a:pt x="1046" y="4007"/>
                    <a:pt x="1653" y="4478"/>
                    <a:pt x="2395" y="4478"/>
                  </a:cubicBezTo>
                  <a:cubicBezTo>
                    <a:pt x="2529" y="4478"/>
                    <a:pt x="2668" y="4463"/>
                    <a:pt x="2811" y="4430"/>
                  </a:cubicBezTo>
                  <a:cubicBezTo>
                    <a:pt x="3608" y="4239"/>
                    <a:pt x="4192" y="3537"/>
                    <a:pt x="4239" y="2775"/>
                  </a:cubicBezTo>
                  <a:cubicBezTo>
                    <a:pt x="4275" y="2001"/>
                    <a:pt x="3656" y="1322"/>
                    <a:pt x="2989" y="917"/>
                  </a:cubicBezTo>
                  <a:cubicBezTo>
                    <a:pt x="2596" y="679"/>
                    <a:pt x="2156" y="536"/>
                    <a:pt x="1715" y="405"/>
                  </a:cubicBezTo>
                  <a:cubicBezTo>
                    <a:pt x="1429" y="322"/>
                    <a:pt x="1156" y="251"/>
                    <a:pt x="870" y="167"/>
                  </a:cubicBezTo>
                  <a:cubicBezTo>
                    <a:pt x="739" y="132"/>
                    <a:pt x="608" y="96"/>
                    <a:pt x="477" y="48"/>
                  </a:cubicBezTo>
                  <a:cubicBezTo>
                    <a:pt x="334" y="36"/>
                    <a:pt x="179" y="24"/>
                    <a:pt x="36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 rot="2468813">
              <a:off x="8387151" y="-262827"/>
              <a:ext cx="486885" cy="401591"/>
            </a:xfrm>
            <a:custGeom>
              <a:avLst/>
              <a:gdLst/>
              <a:ahLst/>
              <a:cxnLst/>
              <a:rect l="l" t="t" r="r" b="b"/>
              <a:pathLst>
                <a:path w="10686" h="8814" extrusionOk="0">
                  <a:moveTo>
                    <a:pt x="5982" y="0"/>
                  </a:moveTo>
                  <a:cubicBezTo>
                    <a:pt x="5331" y="0"/>
                    <a:pt x="4674" y="218"/>
                    <a:pt x="4153" y="641"/>
                  </a:cubicBezTo>
                  <a:cubicBezTo>
                    <a:pt x="3165" y="1451"/>
                    <a:pt x="2701" y="2808"/>
                    <a:pt x="2867" y="4035"/>
                  </a:cubicBezTo>
                  <a:cubicBezTo>
                    <a:pt x="2760" y="3892"/>
                    <a:pt x="2677" y="3725"/>
                    <a:pt x="2617" y="3546"/>
                  </a:cubicBezTo>
                  <a:cubicBezTo>
                    <a:pt x="2510" y="3189"/>
                    <a:pt x="2451" y="2844"/>
                    <a:pt x="2189" y="2546"/>
                  </a:cubicBezTo>
                  <a:cubicBezTo>
                    <a:pt x="1890" y="2213"/>
                    <a:pt x="1453" y="2048"/>
                    <a:pt x="1006" y="2048"/>
                  </a:cubicBezTo>
                  <a:cubicBezTo>
                    <a:pt x="704" y="2048"/>
                    <a:pt x="398" y="2123"/>
                    <a:pt x="129" y="2272"/>
                  </a:cubicBezTo>
                  <a:cubicBezTo>
                    <a:pt x="44" y="2326"/>
                    <a:pt x="92" y="2445"/>
                    <a:pt x="179" y="2445"/>
                  </a:cubicBezTo>
                  <a:cubicBezTo>
                    <a:pt x="189" y="2445"/>
                    <a:pt x="201" y="2443"/>
                    <a:pt x="212" y="2439"/>
                  </a:cubicBezTo>
                  <a:cubicBezTo>
                    <a:pt x="294" y="2419"/>
                    <a:pt x="375" y="2410"/>
                    <a:pt x="455" y="2410"/>
                  </a:cubicBezTo>
                  <a:cubicBezTo>
                    <a:pt x="803" y="2410"/>
                    <a:pt x="1125" y="2587"/>
                    <a:pt x="1367" y="2820"/>
                  </a:cubicBezTo>
                  <a:cubicBezTo>
                    <a:pt x="1653" y="3094"/>
                    <a:pt x="1915" y="3451"/>
                    <a:pt x="2034" y="3808"/>
                  </a:cubicBezTo>
                  <a:cubicBezTo>
                    <a:pt x="2129" y="4142"/>
                    <a:pt x="2165" y="4475"/>
                    <a:pt x="2451" y="4725"/>
                  </a:cubicBezTo>
                  <a:cubicBezTo>
                    <a:pt x="2653" y="4892"/>
                    <a:pt x="2915" y="4999"/>
                    <a:pt x="3177" y="5059"/>
                  </a:cubicBezTo>
                  <a:cubicBezTo>
                    <a:pt x="3248" y="5213"/>
                    <a:pt x="3344" y="5368"/>
                    <a:pt x="3439" y="5511"/>
                  </a:cubicBezTo>
                  <a:cubicBezTo>
                    <a:pt x="3308" y="5463"/>
                    <a:pt x="3177" y="5440"/>
                    <a:pt x="3046" y="5428"/>
                  </a:cubicBezTo>
                  <a:cubicBezTo>
                    <a:pt x="2981" y="5419"/>
                    <a:pt x="2916" y="5416"/>
                    <a:pt x="2853" y="5416"/>
                  </a:cubicBezTo>
                  <a:cubicBezTo>
                    <a:pt x="2449" y="5416"/>
                    <a:pt x="2067" y="5563"/>
                    <a:pt x="1677" y="5666"/>
                  </a:cubicBezTo>
                  <a:cubicBezTo>
                    <a:pt x="1487" y="5715"/>
                    <a:pt x="1264" y="5755"/>
                    <a:pt x="1047" y="5755"/>
                  </a:cubicBezTo>
                  <a:cubicBezTo>
                    <a:pt x="691" y="5755"/>
                    <a:pt x="353" y="5649"/>
                    <a:pt x="212" y="5309"/>
                  </a:cubicBezTo>
                  <a:cubicBezTo>
                    <a:pt x="193" y="5265"/>
                    <a:pt x="151" y="5245"/>
                    <a:pt x="111" y="5245"/>
                  </a:cubicBezTo>
                  <a:cubicBezTo>
                    <a:pt x="54" y="5245"/>
                    <a:pt x="1" y="5286"/>
                    <a:pt x="22" y="5356"/>
                  </a:cubicBezTo>
                  <a:cubicBezTo>
                    <a:pt x="165" y="5761"/>
                    <a:pt x="486" y="6082"/>
                    <a:pt x="903" y="6249"/>
                  </a:cubicBezTo>
                  <a:cubicBezTo>
                    <a:pt x="1094" y="6326"/>
                    <a:pt x="1271" y="6355"/>
                    <a:pt x="1444" y="6355"/>
                  </a:cubicBezTo>
                  <a:cubicBezTo>
                    <a:pt x="1726" y="6355"/>
                    <a:pt x="1999" y="6280"/>
                    <a:pt x="2308" y="6213"/>
                  </a:cubicBezTo>
                  <a:cubicBezTo>
                    <a:pt x="2445" y="6180"/>
                    <a:pt x="2586" y="6164"/>
                    <a:pt x="2727" y="6164"/>
                  </a:cubicBezTo>
                  <a:cubicBezTo>
                    <a:pt x="2941" y="6164"/>
                    <a:pt x="3155" y="6201"/>
                    <a:pt x="3356" y="6273"/>
                  </a:cubicBezTo>
                  <a:cubicBezTo>
                    <a:pt x="3665" y="6380"/>
                    <a:pt x="3927" y="6571"/>
                    <a:pt x="4189" y="6725"/>
                  </a:cubicBezTo>
                  <a:cubicBezTo>
                    <a:pt x="4415" y="6856"/>
                    <a:pt x="4749" y="7023"/>
                    <a:pt x="5070" y="7047"/>
                  </a:cubicBezTo>
                  <a:cubicBezTo>
                    <a:pt x="5225" y="7142"/>
                    <a:pt x="5392" y="7237"/>
                    <a:pt x="5546" y="7321"/>
                  </a:cubicBezTo>
                  <a:cubicBezTo>
                    <a:pt x="5249" y="7321"/>
                    <a:pt x="4927" y="7440"/>
                    <a:pt x="4677" y="7595"/>
                  </a:cubicBezTo>
                  <a:cubicBezTo>
                    <a:pt x="4391" y="7773"/>
                    <a:pt x="4129" y="8011"/>
                    <a:pt x="3808" y="8154"/>
                  </a:cubicBezTo>
                  <a:cubicBezTo>
                    <a:pt x="3634" y="8238"/>
                    <a:pt x="3451" y="8281"/>
                    <a:pt x="3269" y="8281"/>
                  </a:cubicBezTo>
                  <a:cubicBezTo>
                    <a:pt x="3013" y="8281"/>
                    <a:pt x="2761" y="8197"/>
                    <a:pt x="2546" y="8023"/>
                  </a:cubicBezTo>
                  <a:cubicBezTo>
                    <a:pt x="2526" y="8007"/>
                    <a:pt x="2502" y="7999"/>
                    <a:pt x="2478" y="7999"/>
                  </a:cubicBezTo>
                  <a:cubicBezTo>
                    <a:pt x="2415" y="7999"/>
                    <a:pt x="2353" y="8050"/>
                    <a:pt x="2379" y="8118"/>
                  </a:cubicBezTo>
                  <a:cubicBezTo>
                    <a:pt x="2548" y="8633"/>
                    <a:pt x="3010" y="8814"/>
                    <a:pt x="3506" y="8814"/>
                  </a:cubicBezTo>
                  <a:cubicBezTo>
                    <a:pt x="3848" y="8814"/>
                    <a:pt x="4207" y="8728"/>
                    <a:pt x="4499" y="8607"/>
                  </a:cubicBezTo>
                  <a:cubicBezTo>
                    <a:pt x="5046" y="8368"/>
                    <a:pt x="5546" y="8011"/>
                    <a:pt x="6165" y="7940"/>
                  </a:cubicBezTo>
                  <a:cubicBezTo>
                    <a:pt x="6255" y="7933"/>
                    <a:pt x="6345" y="7930"/>
                    <a:pt x="6436" y="7930"/>
                  </a:cubicBezTo>
                  <a:cubicBezTo>
                    <a:pt x="6755" y="7930"/>
                    <a:pt x="7077" y="7965"/>
                    <a:pt x="7395" y="7965"/>
                  </a:cubicBezTo>
                  <a:cubicBezTo>
                    <a:pt x="7430" y="7965"/>
                    <a:pt x="7464" y="7965"/>
                    <a:pt x="7499" y="7964"/>
                  </a:cubicBezTo>
                  <a:cubicBezTo>
                    <a:pt x="7700" y="7990"/>
                    <a:pt x="7902" y="8003"/>
                    <a:pt x="8104" y="8003"/>
                  </a:cubicBezTo>
                  <a:cubicBezTo>
                    <a:pt x="9014" y="8003"/>
                    <a:pt x="9912" y="7730"/>
                    <a:pt x="10595" y="7106"/>
                  </a:cubicBezTo>
                  <a:cubicBezTo>
                    <a:pt x="10685" y="7016"/>
                    <a:pt x="10603" y="6903"/>
                    <a:pt x="10492" y="6903"/>
                  </a:cubicBezTo>
                  <a:cubicBezTo>
                    <a:pt x="10487" y="6903"/>
                    <a:pt x="10481" y="6903"/>
                    <a:pt x="10475" y="6904"/>
                  </a:cubicBezTo>
                  <a:cubicBezTo>
                    <a:pt x="10583" y="6713"/>
                    <a:pt x="10630" y="6499"/>
                    <a:pt x="10630" y="6273"/>
                  </a:cubicBezTo>
                  <a:cubicBezTo>
                    <a:pt x="10606" y="5856"/>
                    <a:pt x="10368" y="5356"/>
                    <a:pt x="9868" y="5332"/>
                  </a:cubicBezTo>
                  <a:cubicBezTo>
                    <a:pt x="9852" y="5332"/>
                    <a:pt x="9836" y="5331"/>
                    <a:pt x="9820" y="5331"/>
                  </a:cubicBezTo>
                  <a:cubicBezTo>
                    <a:pt x="9524" y="5331"/>
                    <a:pt x="9209" y="5431"/>
                    <a:pt x="8916" y="5487"/>
                  </a:cubicBezTo>
                  <a:cubicBezTo>
                    <a:pt x="8582" y="5547"/>
                    <a:pt x="8249" y="5594"/>
                    <a:pt x="7916" y="5618"/>
                  </a:cubicBezTo>
                  <a:cubicBezTo>
                    <a:pt x="7767" y="5629"/>
                    <a:pt x="7617" y="5635"/>
                    <a:pt x="7468" y="5635"/>
                  </a:cubicBezTo>
                  <a:cubicBezTo>
                    <a:pt x="6984" y="5635"/>
                    <a:pt x="6501" y="5573"/>
                    <a:pt x="6046" y="5428"/>
                  </a:cubicBezTo>
                  <a:cubicBezTo>
                    <a:pt x="5963" y="5392"/>
                    <a:pt x="5892" y="5368"/>
                    <a:pt x="5808" y="5332"/>
                  </a:cubicBezTo>
                  <a:lnTo>
                    <a:pt x="5820" y="5332"/>
                  </a:lnTo>
                  <a:cubicBezTo>
                    <a:pt x="5825" y="5333"/>
                    <a:pt x="5829" y="5334"/>
                    <a:pt x="5833" y="5334"/>
                  </a:cubicBezTo>
                  <a:cubicBezTo>
                    <a:pt x="5885" y="5334"/>
                    <a:pt x="5911" y="5271"/>
                    <a:pt x="5856" y="5249"/>
                  </a:cubicBezTo>
                  <a:cubicBezTo>
                    <a:pt x="5701" y="5154"/>
                    <a:pt x="5546" y="5082"/>
                    <a:pt x="5392" y="5011"/>
                  </a:cubicBezTo>
                  <a:cubicBezTo>
                    <a:pt x="5308" y="4880"/>
                    <a:pt x="5261" y="4749"/>
                    <a:pt x="5225" y="4606"/>
                  </a:cubicBezTo>
                  <a:cubicBezTo>
                    <a:pt x="5189" y="4427"/>
                    <a:pt x="5153" y="4237"/>
                    <a:pt x="5177" y="4058"/>
                  </a:cubicBezTo>
                  <a:cubicBezTo>
                    <a:pt x="5201" y="3856"/>
                    <a:pt x="5284" y="3701"/>
                    <a:pt x="5403" y="3535"/>
                  </a:cubicBezTo>
                  <a:cubicBezTo>
                    <a:pt x="5749" y="3058"/>
                    <a:pt x="5725" y="2415"/>
                    <a:pt x="5308" y="1975"/>
                  </a:cubicBezTo>
                  <a:cubicBezTo>
                    <a:pt x="5282" y="1946"/>
                    <a:pt x="5252" y="1934"/>
                    <a:pt x="5224" y="1934"/>
                  </a:cubicBezTo>
                  <a:cubicBezTo>
                    <a:pt x="5135" y="1934"/>
                    <a:pt x="5058" y="2049"/>
                    <a:pt x="5130" y="2130"/>
                  </a:cubicBezTo>
                  <a:cubicBezTo>
                    <a:pt x="5415" y="2463"/>
                    <a:pt x="5106" y="2892"/>
                    <a:pt x="4891" y="3177"/>
                  </a:cubicBezTo>
                  <a:cubicBezTo>
                    <a:pt x="4677" y="3451"/>
                    <a:pt x="4451" y="3737"/>
                    <a:pt x="4451" y="4094"/>
                  </a:cubicBezTo>
                  <a:cubicBezTo>
                    <a:pt x="4451" y="4118"/>
                    <a:pt x="4463" y="4142"/>
                    <a:pt x="4463" y="4166"/>
                  </a:cubicBezTo>
                  <a:cubicBezTo>
                    <a:pt x="4272" y="3808"/>
                    <a:pt x="4189" y="3415"/>
                    <a:pt x="4249" y="2999"/>
                  </a:cubicBezTo>
                  <a:cubicBezTo>
                    <a:pt x="4359" y="2113"/>
                    <a:pt x="5176" y="1253"/>
                    <a:pt x="6146" y="1253"/>
                  </a:cubicBezTo>
                  <a:cubicBezTo>
                    <a:pt x="6323" y="1253"/>
                    <a:pt x="6505" y="1281"/>
                    <a:pt x="6689" y="1344"/>
                  </a:cubicBezTo>
                  <a:cubicBezTo>
                    <a:pt x="7249" y="1522"/>
                    <a:pt x="7654" y="1999"/>
                    <a:pt x="7642" y="2570"/>
                  </a:cubicBezTo>
                  <a:cubicBezTo>
                    <a:pt x="7618" y="3094"/>
                    <a:pt x="7273" y="3737"/>
                    <a:pt x="6689" y="3880"/>
                  </a:cubicBezTo>
                  <a:cubicBezTo>
                    <a:pt x="6494" y="3926"/>
                    <a:pt x="6520" y="4226"/>
                    <a:pt x="6715" y="4226"/>
                  </a:cubicBezTo>
                  <a:cubicBezTo>
                    <a:pt x="6722" y="4226"/>
                    <a:pt x="6729" y="4226"/>
                    <a:pt x="6737" y="4225"/>
                  </a:cubicBezTo>
                  <a:cubicBezTo>
                    <a:pt x="6761" y="4225"/>
                    <a:pt x="6773" y="4213"/>
                    <a:pt x="6796" y="4213"/>
                  </a:cubicBezTo>
                  <a:lnTo>
                    <a:pt x="6796" y="4225"/>
                  </a:lnTo>
                  <a:cubicBezTo>
                    <a:pt x="6796" y="4225"/>
                    <a:pt x="6796" y="4213"/>
                    <a:pt x="6808" y="4213"/>
                  </a:cubicBezTo>
                  <a:cubicBezTo>
                    <a:pt x="7570" y="4106"/>
                    <a:pt x="8213" y="3618"/>
                    <a:pt x="8451" y="2927"/>
                  </a:cubicBezTo>
                  <a:cubicBezTo>
                    <a:pt x="8713" y="2189"/>
                    <a:pt x="8463" y="1344"/>
                    <a:pt x="7904" y="772"/>
                  </a:cubicBezTo>
                  <a:cubicBezTo>
                    <a:pt x="7385" y="253"/>
                    <a:pt x="6686" y="0"/>
                    <a:pt x="5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 rot="2468813">
              <a:off x="8597362" y="-180266"/>
              <a:ext cx="176921" cy="204167"/>
            </a:xfrm>
            <a:custGeom>
              <a:avLst/>
              <a:gdLst/>
              <a:ahLst/>
              <a:cxnLst/>
              <a:rect l="l" t="t" r="r" b="b"/>
              <a:pathLst>
                <a:path w="3883" h="4481" extrusionOk="0">
                  <a:moveTo>
                    <a:pt x="2102" y="0"/>
                  </a:moveTo>
                  <a:cubicBezTo>
                    <a:pt x="1866" y="0"/>
                    <a:pt x="1635" y="58"/>
                    <a:pt x="1430" y="170"/>
                  </a:cubicBezTo>
                  <a:cubicBezTo>
                    <a:pt x="775" y="539"/>
                    <a:pt x="275" y="1170"/>
                    <a:pt x="108" y="1849"/>
                  </a:cubicBezTo>
                  <a:cubicBezTo>
                    <a:pt x="1" y="2337"/>
                    <a:pt x="120" y="2825"/>
                    <a:pt x="477" y="3361"/>
                  </a:cubicBezTo>
                  <a:cubicBezTo>
                    <a:pt x="834" y="3909"/>
                    <a:pt x="1465" y="4195"/>
                    <a:pt x="2192" y="4468"/>
                  </a:cubicBezTo>
                  <a:cubicBezTo>
                    <a:pt x="2203" y="4480"/>
                    <a:pt x="2203" y="4480"/>
                    <a:pt x="2215" y="4480"/>
                  </a:cubicBezTo>
                  <a:cubicBezTo>
                    <a:pt x="2239" y="4480"/>
                    <a:pt x="2263" y="4468"/>
                    <a:pt x="2263" y="4445"/>
                  </a:cubicBezTo>
                  <a:cubicBezTo>
                    <a:pt x="2275" y="4409"/>
                    <a:pt x="2263" y="4385"/>
                    <a:pt x="2239" y="4373"/>
                  </a:cubicBezTo>
                  <a:cubicBezTo>
                    <a:pt x="1775" y="4195"/>
                    <a:pt x="1358" y="4016"/>
                    <a:pt x="1025" y="3778"/>
                  </a:cubicBezTo>
                  <a:cubicBezTo>
                    <a:pt x="1037" y="3754"/>
                    <a:pt x="1037" y="3742"/>
                    <a:pt x="1025" y="3730"/>
                  </a:cubicBezTo>
                  <a:cubicBezTo>
                    <a:pt x="906" y="3433"/>
                    <a:pt x="834" y="3135"/>
                    <a:pt x="822" y="2814"/>
                  </a:cubicBezTo>
                  <a:cubicBezTo>
                    <a:pt x="822" y="2754"/>
                    <a:pt x="810" y="2694"/>
                    <a:pt x="822" y="2635"/>
                  </a:cubicBezTo>
                  <a:cubicBezTo>
                    <a:pt x="858" y="2444"/>
                    <a:pt x="989" y="2266"/>
                    <a:pt x="1108" y="2111"/>
                  </a:cubicBezTo>
                  <a:cubicBezTo>
                    <a:pt x="1132" y="2087"/>
                    <a:pt x="1132" y="2052"/>
                    <a:pt x="1108" y="2040"/>
                  </a:cubicBezTo>
                  <a:cubicBezTo>
                    <a:pt x="1099" y="2031"/>
                    <a:pt x="1088" y="2027"/>
                    <a:pt x="1077" y="2027"/>
                  </a:cubicBezTo>
                  <a:cubicBezTo>
                    <a:pt x="1059" y="2027"/>
                    <a:pt x="1039" y="2037"/>
                    <a:pt x="1025" y="2052"/>
                  </a:cubicBezTo>
                  <a:cubicBezTo>
                    <a:pt x="906" y="2206"/>
                    <a:pt x="751" y="2397"/>
                    <a:pt x="715" y="2623"/>
                  </a:cubicBezTo>
                  <a:cubicBezTo>
                    <a:pt x="703" y="2683"/>
                    <a:pt x="703" y="2754"/>
                    <a:pt x="703" y="2814"/>
                  </a:cubicBezTo>
                  <a:cubicBezTo>
                    <a:pt x="715" y="3111"/>
                    <a:pt x="787" y="3385"/>
                    <a:pt x="882" y="3659"/>
                  </a:cubicBezTo>
                  <a:cubicBezTo>
                    <a:pt x="763" y="3552"/>
                    <a:pt x="656" y="3433"/>
                    <a:pt x="560" y="3302"/>
                  </a:cubicBezTo>
                  <a:cubicBezTo>
                    <a:pt x="227" y="2790"/>
                    <a:pt x="108" y="2325"/>
                    <a:pt x="215" y="1885"/>
                  </a:cubicBezTo>
                  <a:cubicBezTo>
                    <a:pt x="382" y="1218"/>
                    <a:pt x="846" y="623"/>
                    <a:pt x="1477" y="277"/>
                  </a:cubicBezTo>
                  <a:cubicBezTo>
                    <a:pt x="1671" y="171"/>
                    <a:pt x="1886" y="116"/>
                    <a:pt x="2108" y="116"/>
                  </a:cubicBezTo>
                  <a:cubicBezTo>
                    <a:pt x="2282" y="116"/>
                    <a:pt x="2459" y="150"/>
                    <a:pt x="2632" y="218"/>
                  </a:cubicBezTo>
                  <a:cubicBezTo>
                    <a:pt x="3085" y="397"/>
                    <a:pt x="3454" y="789"/>
                    <a:pt x="3608" y="1242"/>
                  </a:cubicBezTo>
                  <a:cubicBezTo>
                    <a:pt x="3763" y="1718"/>
                    <a:pt x="3632" y="2266"/>
                    <a:pt x="3299" y="2635"/>
                  </a:cubicBezTo>
                  <a:cubicBezTo>
                    <a:pt x="3275" y="2659"/>
                    <a:pt x="3275" y="2694"/>
                    <a:pt x="3299" y="2718"/>
                  </a:cubicBezTo>
                  <a:cubicBezTo>
                    <a:pt x="3309" y="2723"/>
                    <a:pt x="3321" y="2726"/>
                    <a:pt x="3332" y="2726"/>
                  </a:cubicBezTo>
                  <a:cubicBezTo>
                    <a:pt x="3348" y="2726"/>
                    <a:pt x="3363" y="2720"/>
                    <a:pt x="3370" y="2706"/>
                  </a:cubicBezTo>
                  <a:cubicBezTo>
                    <a:pt x="3751" y="2313"/>
                    <a:pt x="3882" y="1730"/>
                    <a:pt x="3716" y="1206"/>
                  </a:cubicBezTo>
                  <a:cubicBezTo>
                    <a:pt x="3561" y="730"/>
                    <a:pt x="3156" y="301"/>
                    <a:pt x="2668" y="111"/>
                  </a:cubicBezTo>
                  <a:cubicBezTo>
                    <a:pt x="2483" y="37"/>
                    <a:pt x="2291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 rot="2468813">
              <a:off x="8398677" y="-207974"/>
              <a:ext cx="320079" cy="286682"/>
            </a:xfrm>
            <a:custGeom>
              <a:avLst/>
              <a:gdLst/>
              <a:ahLst/>
              <a:cxnLst/>
              <a:rect l="l" t="t" r="r" b="b"/>
              <a:pathLst>
                <a:path w="7025" h="6292" extrusionOk="0">
                  <a:moveTo>
                    <a:pt x="576" y="0"/>
                  </a:moveTo>
                  <a:cubicBezTo>
                    <a:pt x="555" y="0"/>
                    <a:pt x="533" y="13"/>
                    <a:pt x="524" y="40"/>
                  </a:cubicBezTo>
                  <a:cubicBezTo>
                    <a:pt x="512" y="64"/>
                    <a:pt x="524" y="100"/>
                    <a:pt x="548" y="112"/>
                  </a:cubicBezTo>
                  <a:cubicBezTo>
                    <a:pt x="1024" y="314"/>
                    <a:pt x="1429" y="683"/>
                    <a:pt x="1643" y="1124"/>
                  </a:cubicBezTo>
                  <a:cubicBezTo>
                    <a:pt x="1703" y="1219"/>
                    <a:pt x="1750" y="1338"/>
                    <a:pt x="1798" y="1445"/>
                  </a:cubicBezTo>
                  <a:cubicBezTo>
                    <a:pt x="1917" y="1755"/>
                    <a:pt x="2048" y="2064"/>
                    <a:pt x="2334" y="2267"/>
                  </a:cubicBezTo>
                  <a:cubicBezTo>
                    <a:pt x="2465" y="2624"/>
                    <a:pt x="2655" y="2933"/>
                    <a:pt x="2822" y="3172"/>
                  </a:cubicBezTo>
                  <a:cubicBezTo>
                    <a:pt x="2989" y="3398"/>
                    <a:pt x="3167" y="3600"/>
                    <a:pt x="3358" y="3803"/>
                  </a:cubicBezTo>
                  <a:cubicBezTo>
                    <a:pt x="2988" y="3604"/>
                    <a:pt x="2558" y="3495"/>
                    <a:pt x="2128" y="3495"/>
                  </a:cubicBezTo>
                  <a:cubicBezTo>
                    <a:pt x="2018" y="3495"/>
                    <a:pt x="1907" y="3502"/>
                    <a:pt x="1798" y="3517"/>
                  </a:cubicBezTo>
                  <a:cubicBezTo>
                    <a:pt x="1703" y="3541"/>
                    <a:pt x="1596" y="3553"/>
                    <a:pt x="1500" y="3576"/>
                  </a:cubicBezTo>
                  <a:cubicBezTo>
                    <a:pt x="1405" y="3600"/>
                    <a:pt x="1298" y="3624"/>
                    <a:pt x="1191" y="3636"/>
                  </a:cubicBezTo>
                  <a:cubicBezTo>
                    <a:pt x="1094" y="3648"/>
                    <a:pt x="997" y="3654"/>
                    <a:pt x="901" y="3654"/>
                  </a:cubicBezTo>
                  <a:cubicBezTo>
                    <a:pt x="619" y="3654"/>
                    <a:pt x="341" y="3603"/>
                    <a:pt x="84" y="3505"/>
                  </a:cubicBezTo>
                  <a:cubicBezTo>
                    <a:pt x="78" y="3502"/>
                    <a:pt x="71" y="3501"/>
                    <a:pt x="64" y="3501"/>
                  </a:cubicBezTo>
                  <a:cubicBezTo>
                    <a:pt x="43" y="3501"/>
                    <a:pt x="21" y="3514"/>
                    <a:pt x="12" y="3541"/>
                  </a:cubicBezTo>
                  <a:cubicBezTo>
                    <a:pt x="0" y="3565"/>
                    <a:pt x="12" y="3600"/>
                    <a:pt x="48" y="3612"/>
                  </a:cubicBezTo>
                  <a:cubicBezTo>
                    <a:pt x="323" y="3710"/>
                    <a:pt x="612" y="3761"/>
                    <a:pt x="904" y="3761"/>
                  </a:cubicBezTo>
                  <a:cubicBezTo>
                    <a:pt x="1003" y="3761"/>
                    <a:pt x="1103" y="3755"/>
                    <a:pt x="1203" y="3743"/>
                  </a:cubicBezTo>
                  <a:cubicBezTo>
                    <a:pt x="1310" y="3731"/>
                    <a:pt x="1417" y="3707"/>
                    <a:pt x="1524" y="3684"/>
                  </a:cubicBezTo>
                  <a:cubicBezTo>
                    <a:pt x="1619" y="3672"/>
                    <a:pt x="1715" y="3648"/>
                    <a:pt x="1822" y="3636"/>
                  </a:cubicBezTo>
                  <a:cubicBezTo>
                    <a:pt x="1936" y="3619"/>
                    <a:pt x="2051" y="3611"/>
                    <a:pt x="2166" y="3611"/>
                  </a:cubicBezTo>
                  <a:cubicBezTo>
                    <a:pt x="2700" y="3611"/>
                    <a:pt x="3232" y="3789"/>
                    <a:pt x="3644" y="4112"/>
                  </a:cubicBezTo>
                  <a:cubicBezTo>
                    <a:pt x="3655" y="4124"/>
                    <a:pt x="3667" y="4124"/>
                    <a:pt x="3679" y="4124"/>
                  </a:cubicBezTo>
                  <a:lnTo>
                    <a:pt x="3703" y="4124"/>
                  </a:lnTo>
                  <a:cubicBezTo>
                    <a:pt x="3941" y="4338"/>
                    <a:pt x="4191" y="4541"/>
                    <a:pt x="4429" y="4719"/>
                  </a:cubicBezTo>
                  <a:cubicBezTo>
                    <a:pt x="4703" y="4934"/>
                    <a:pt x="4953" y="5112"/>
                    <a:pt x="5203" y="5267"/>
                  </a:cubicBezTo>
                  <a:cubicBezTo>
                    <a:pt x="5169" y="5265"/>
                    <a:pt x="5134" y="5264"/>
                    <a:pt x="5099" y="5264"/>
                  </a:cubicBezTo>
                  <a:cubicBezTo>
                    <a:pt x="4787" y="5264"/>
                    <a:pt x="4473" y="5359"/>
                    <a:pt x="4227" y="5541"/>
                  </a:cubicBezTo>
                  <a:cubicBezTo>
                    <a:pt x="4144" y="5600"/>
                    <a:pt x="4072" y="5660"/>
                    <a:pt x="4001" y="5731"/>
                  </a:cubicBezTo>
                  <a:cubicBezTo>
                    <a:pt x="3917" y="5815"/>
                    <a:pt x="3834" y="5886"/>
                    <a:pt x="3739" y="5946"/>
                  </a:cubicBezTo>
                  <a:cubicBezTo>
                    <a:pt x="3393" y="6160"/>
                    <a:pt x="2941" y="6172"/>
                    <a:pt x="2584" y="6172"/>
                  </a:cubicBezTo>
                  <a:cubicBezTo>
                    <a:pt x="2548" y="6172"/>
                    <a:pt x="2524" y="6196"/>
                    <a:pt x="2524" y="6232"/>
                  </a:cubicBezTo>
                  <a:cubicBezTo>
                    <a:pt x="2524" y="6267"/>
                    <a:pt x="2548" y="6291"/>
                    <a:pt x="2584" y="6291"/>
                  </a:cubicBezTo>
                  <a:cubicBezTo>
                    <a:pt x="2965" y="6279"/>
                    <a:pt x="3429" y="6267"/>
                    <a:pt x="3798" y="6041"/>
                  </a:cubicBezTo>
                  <a:cubicBezTo>
                    <a:pt x="3905" y="5970"/>
                    <a:pt x="3989" y="5886"/>
                    <a:pt x="4084" y="5815"/>
                  </a:cubicBezTo>
                  <a:cubicBezTo>
                    <a:pt x="4144" y="5743"/>
                    <a:pt x="4215" y="5684"/>
                    <a:pt x="4298" y="5624"/>
                  </a:cubicBezTo>
                  <a:cubicBezTo>
                    <a:pt x="4518" y="5464"/>
                    <a:pt x="4802" y="5376"/>
                    <a:pt x="5090" y="5376"/>
                  </a:cubicBezTo>
                  <a:cubicBezTo>
                    <a:pt x="5208" y="5376"/>
                    <a:pt x="5327" y="5391"/>
                    <a:pt x="5441" y="5422"/>
                  </a:cubicBezTo>
                  <a:cubicBezTo>
                    <a:pt x="5453" y="5422"/>
                    <a:pt x="5453" y="5422"/>
                    <a:pt x="5465" y="5410"/>
                  </a:cubicBezTo>
                  <a:cubicBezTo>
                    <a:pt x="5501" y="5434"/>
                    <a:pt x="5549" y="5458"/>
                    <a:pt x="5584" y="5481"/>
                  </a:cubicBezTo>
                  <a:cubicBezTo>
                    <a:pt x="6001" y="5672"/>
                    <a:pt x="6430" y="5779"/>
                    <a:pt x="6822" y="5779"/>
                  </a:cubicBezTo>
                  <a:lnTo>
                    <a:pt x="6965" y="5779"/>
                  </a:lnTo>
                  <a:cubicBezTo>
                    <a:pt x="7001" y="5779"/>
                    <a:pt x="7025" y="5743"/>
                    <a:pt x="7025" y="5720"/>
                  </a:cubicBezTo>
                  <a:cubicBezTo>
                    <a:pt x="7013" y="5684"/>
                    <a:pt x="6989" y="5660"/>
                    <a:pt x="6953" y="5660"/>
                  </a:cubicBezTo>
                  <a:cubicBezTo>
                    <a:pt x="6901" y="5665"/>
                    <a:pt x="6847" y="5667"/>
                    <a:pt x="6793" y="5667"/>
                  </a:cubicBezTo>
                  <a:cubicBezTo>
                    <a:pt x="6422" y="5667"/>
                    <a:pt x="6027" y="5561"/>
                    <a:pt x="5632" y="5374"/>
                  </a:cubicBezTo>
                  <a:cubicBezTo>
                    <a:pt x="5239" y="5196"/>
                    <a:pt x="4894" y="4946"/>
                    <a:pt x="4489" y="4636"/>
                  </a:cubicBezTo>
                  <a:cubicBezTo>
                    <a:pt x="3953" y="4219"/>
                    <a:pt x="3358" y="3707"/>
                    <a:pt x="2917" y="3112"/>
                  </a:cubicBezTo>
                  <a:cubicBezTo>
                    <a:pt x="2584" y="2660"/>
                    <a:pt x="2215" y="1957"/>
                    <a:pt x="2274" y="1148"/>
                  </a:cubicBezTo>
                  <a:cubicBezTo>
                    <a:pt x="2274" y="1112"/>
                    <a:pt x="2250" y="1088"/>
                    <a:pt x="2227" y="1076"/>
                  </a:cubicBezTo>
                  <a:cubicBezTo>
                    <a:pt x="2191" y="1076"/>
                    <a:pt x="2167" y="1100"/>
                    <a:pt x="2167" y="1136"/>
                  </a:cubicBezTo>
                  <a:cubicBezTo>
                    <a:pt x="2131" y="1469"/>
                    <a:pt x="2179" y="1779"/>
                    <a:pt x="2262" y="2064"/>
                  </a:cubicBezTo>
                  <a:cubicBezTo>
                    <a:pt x="2096" y="1886"/>
                    <a:pt x="2000" y="1648"/>
                    <a:pt x="1893" y="1409"/>
                  </a:cubicBezTo>
                  <a:cubicBezTo>
                    <a:pt x="1846" y="1290"/>
                    <a:pt x="1798" y="1183"/>
                    <a:pt x="1750" y="1064"/>
                  </a:cubicBezTo>
                  <a:cubicBezTo>
                    <a:pt x="1512" y="612"/>
                    <a:pt x="1096" y="219"/>
                    <a:pt x="596" y="5"/>
                  </a:cubicBezTo>
                  <a:cubicBezTo>
                    <a:pt x="590" y="2"/>
                    <a:pt x="58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 rot="2468813">
              <a:off x="8481681" y="-32913"/>
              <a:ext cx="306000" cy="136962"/>
            </a:xfrm>
            <a:custGeom>
              <a:avLst/>
              <a:gdLst/>
              <a:ahLst/>
              <a:cxnLst/>
              <a:rect l="l" t="t" r="r" b="b"/>
              <a:pathLst>
                <a:path w="6716" h="3006" extrusionOk="0">
                  <a:moveTo>
                    <a:pt x="69" y="1"/>
                  </a:moveTo>
                  <a:cubicBezTo>
                    <a:pt x="62" y="1"/>
                    <a:pt x="55" y="2"/>
                    <a:pt x="48" y="5"/>
                  </a:cubicBezTo>
                  <a:cubicBezTo>
                    <a:pt x="13" y="17"/>
                    <a:pt x="1" y="53"/>
                    <a:pt x="13" y="77"/>
                  </a:cubicBezTo>
                  <a:cubicBezTo>
                    <a:pt x="429" y="982"/>
                    <a:pt x="1168" y="1744"/>
                    <a:pt x="2108" y="2220"/>
                  </a:cubicBezTo>
                  <a:cubicBezTo>
                    <a:pt x="2680" y="2494"/>
                    <a:pt x="3287" y="2672"/>
                    <a:pt x="3918" y="2827"/>
                  </a:cubicBezTo>
                  <a:cubicBezTo>
                    <a:pt x="4275" y="2922"/>
                    <a:pt x="4608" y="2994"/>
                    <a:pt x="4942" y="3006"/>
                  </a:cubicBezTo>
                  <a:lnTo>
                    <a:pt x="4989" y="3006"/>
                  </a:lnTo>
                  <a:cubicBezTo>
                    <a:pt x="5585" y="3006"/>
                    <a:pt x="6156" y="2791"/>
                    <a:pt x="6668" y="2601"/>
                  </a:cubicBezTo>
                  <a:cubicBezTo>
                    <a:pt x="6704" y="2589"/>
                    <a:pt x="6716" y="2553"/>
                    <a:pt x="6704" y="2517"/>
                  </a:cubicBezTo>
                  <a:cubicBezTo>
                    <a:pt x="6695" y="2500"/>
                    <a:pt x="6674" y="2489"/>
                    <a:pt x="6653" y="2489"/>
                  </a:cubicBezTo>
                  <a:cubicBezTo>
                    <a:pt x="6646" y="2489"/>
                    <a:pt x="6639" y="2490"/>
                    <a:pt x="6632" y="2494"/>
                  </a:cubicBezTo>
                  <a:cubicBezTo>
                    <a:pt x="6133" y="2679"/>
                    <a:pt x="5567" y="2899"/>
                    <a:pt x="4998" y="2899"/>
                  </a:cubicBezTo>
                  <a:cubicBezTo>
                    <a:pt x="4983" y="2899"/>
                    <a:pt x="4968" y="2899"/>
                    <a:pt x="4954" y="2898"/>
                  </a:cubicBezTo>
                  <a:cubicBezTo>
                    <a:pt x="4620" y="2887"/>
                    <a:pt x="4299" y="2815"/>
                    <a:pt x="3942" y="2720"/>
                  </a:cubicBezTo>
                  <a:cubicBezTo>
                    <a:pt x="3323" y="2553"/>
                    <a:pt x="2715" y="2386"/>
                    <a:pt x="2156" y="2113"/>
                  </a:cubicBezTo>
                  <a:cubicBezTo>
                    <a:pt x="1251" y="1660"/>
                    <a:pt x="525" y="922"/>
                    <a:pt x="120" y="29"/>
                  </a:cubicBezTo>
                  <a:cubicBezTo>
                    <a:pt x="111" y="12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 rot="2468813">
              <a:off x="7834600" y="-275001"/>
              <a:ext cx="1053459" cy="519781"/>
            </a:xfrm>
            <a:custGeom>
              <a:avLst/>
              <a:gdLst/>
              <a:ahLst/>
              <a:cxnLst/>
              <a:rect l="l" t="t" r="r" b="b"/>
              <a:pathLst>
                <a:path w="23121" h="11408" extrusionOk="0">
                  <a:moveTo>
                    <a:pt x="5628" y="0"/>
                  </a:moveTo>
                  <a:cubicBezTo>
                    <a:pt x="5610" y="0"/>
                    <a:pt x="5590" y="4"/>
                    <a:pt x="5571" y="13"/>
                  </a:cubicBezTo>
                  <a:cubicBezTo>
                    <a:pt x="4440" y="560"/>
                    <a:pt x="3761" y="1727"/>
                    <a:pt x="3880" y="2894"/>
                  </a:cubicBezTo>
                  <a:cubicBezTo>
                    <a:pt x="3618" y="2727"/>
                    <a:pt x="3356" y="2561"/>
                    <a:pt x="3094" y="2394"/>
                  </a:cubicBezTo>
                  <a:cubicBezTo>
                    <a:pt x="2809" y="2192"/>
                    <a:pt x="2535" y="1953"/>
                    <a:pt x="2225" y="1787"/>
                  </a:cubicBezTo>
                  <a:cubicBezTo>
                    <a:pt x="2201" y="1739"/>
                    <a:pt x="2154" y="1703"/>
                    <a:pt x="2118" y="1668"/>
                  </a:cubicBezTo>
                  <a:cubicBezTo>
                    <a:pt x="2106" y="1656"/>
                    <a:pt x="2088" y="1650"/>
                    <a:pt x="2070" y="1650"/>
                  </a:cubicBezTo>
                  <a:cubicBezTo>
                    <a:pt x="2052" y="1650"/>
                    <a:pt x="2035" y="1656"/>
                    <a:pt x="2023" y="1668"/>
                  </a:cubicBezTo>
                  <a:cubicBezTo>
                    <a:pt x="1963" y="1608"/>
                    <a:pt x="1904" y="1549"/>
                    <a:pt x="1832" y="1501"/>
                  </a:cubicBezTo>
                  <a:cubicBezTo>
                    <a:pt x="1825" y="1494"/>
                    <a:pt x="1817" y="1491"/>
                    <a:pt x="1810" y="1491"/>
                  </a:cubicBezTo>
                  <a:cubicBezTo>
                    <a:pt x="1792" y="1491"/>
                    <a:pt x="1776" y="1508"/>
                    <a:pt x="1785" y="1525"/>
                  </a:cubicBezTo>
                  <a:cubicBezTo>
                    <a:pt x="1856" y="1787"/>
                    <a:pt x="1987" y="2025"/>
                    <a:pt x="2118" y="2263"/>
                  </a:cubicBezTo>
                  <a:cubicBezTo>
                    <a:pt x="2237" y="2513"/>
                    <a:pt x="2368" y="2751"/>
                    <a:pt x="2487" y="2989"/>
                  </a:cubicBezTo>
                  <a:cubicBezTo>
                    <a:pt x="2594" y="3180"/>
                    <a:pt x="2689" y="3370"/>
                    <a:pt x="2797" y="3549"/>
                  </a:cubicBezTo>
                  <a:cubicBezTo>
                    <a:pt x="2701" y="3531"/>
                    <a:pt x="2605" y="3520"/>
                    <a:pt x="2514" y="3520"/>
                  </a:cubicBezTo>
                  <a:cubicBezTo>
                    <a:pt x="2480" y="3520"/>
                    <a:pt x="2448" y="3522"/>
                    <a:pt x="2416" y="3525"/>
                  </a:cubicBezTo>
                  <a:cubicBezTo>
                    <a:pt x="2023" y="3525"/>
                    <a:pt x="1630" y="3620"/>
                    <a:pt x="1285" y="3787"/>
                  </a:cubicBezTo>
                  <a:cubicBezTo>
                    <a:pt x="939" y="3954"/>
                    <a:pt x="630" y="4180"/>
                    <a:pt x="392" y="4466"/>
                  </a:cubicBezTo>
                  <a:cubicBezTo>
                    <a:pt x="284" y="4597"/>
                    <a:pt x="189" y="4740"/>
                    <a:pt x="130" y="4894"/>
                  </a:cubicBezTo>
                  <a:cubicBezTo>
                    <a:pt x="82" y="5013"/>
                    <a:pt x="11" y="5180"/>
                    <a:pt x="58" y="5311"/>
                  </a:cubicBezTo>
                  <a:cubicBezTo>
                    <a:pt x="58" y="5347"/>
                    <a:pt x="70" y="5371"/>
                    <a:pt x="94" y="5406"/>
                  </a:cubicBezTo>
                  <a:cubicBezTo>
                    <a:pt x="100" y="5426"/>
                    <a:pt x="118" y="5435"/>
                    <a:pt x="136" y="5435"/>
                  </a:cubicBezTo>
                  <a:cubicBezTo>
                    <a:pt x="151" y="5435"/>
                    <a:pt x="167" y="5429"/>
                    <a:pt x="177" y="5418"/>
                  </a:cubicBezTo>
                  <a:cubicBezTo>
                    <a:pt x="332" y="5275"/>
                    <a:pt x="415" y="5132"/>
                    <a:pt x="606" y="5025"/>
                  </a:cubicBezTo>
                  <a:cubicBezTo>
                    <a:pt x="808" y="4930"/>
                    <a:pt x="1034" y="4847"/>
                    <a:pt x="1261" y="4787"/>
                  </a:cubicBezTo>
                  <a:cubicBezTo>
                    <a:pt x="1543" y="4713"/>
                    <a:pt x="1840" y="4676"/>
                    <a:pt x="2136" y="4676"/>
                  </a:cubicBezTo>
                  <a:cubicBezTo>
                    <a:pt x="2314" y="4676"/>
                    <a:pt x="2492" y="4689"/>
                    <a:pt x="2666" y="4716"/>
                  </a:cubicBezTo>
                  <a:cubicBezTo>
                    <a:pt x="2945" y="4758"/>
                    <a:pt x="3237" y="4861"/>
                    <a:pt x="3527" y="4861"/>
                  </a:cubicBezTo>
                  <a:cubicBezTo>
                    <a:pt x="3645" y="4861"/>
                    <a:pt x="3763" y="4844"/>
                    <a:pt x="3880" y="4799"/>
                  </a:cubicBezTo>
                  <a:cubicBezTo>
                    <a:pt x="3963" y="4775"/>
                    <a:pt x="4047" y="4728"/>
                    <a:pt x="4130" y="4668"/>
                  </a:cubicBezTo>
                  <a:cubicBezTo>
                    <a:pt x="4166" y="4692"/>
                    <a:pt x="4202" y="4716"/>
                    <a:pt x="4237" y="4740"/>
                  </a:cubicBezTo>
                  <a:cubicBezTo>
                    <a:pt x="4356" y="4823"/>
                    <a:pt x="4475" y="4894"/>
                    <a:pt x="4583" y="4978"/>
                  </a:cubicBezTo>
                  <a:cubicBezTo>
                    <a:pt x="4618" y="4990"/>
                    <a:pt x="4654" y="5013"/>
                    <a:pt x="4678" y="5037"/>
                  </a:cubicBezTo>
                  <a:cubicBezTo>
                    <a:pt x="4444" y="5009"/>
                    <a:pt x="4207" y="4990"/>
                    <a:pt x="3972" y="4990"/>
                  </a:cubicBezTo>
                  <a:cubicBezTo>
                    <a:pt x="3503" y="4990"/>
                    <a:pt x="3043" y="5069"/>
                    <a:pt x="2630" y="5323"/>
                  </a:cubicBezTo>
                  <a:cubicBezTo>
                    <a:pt x="2261" y="5549"/>
                    <a:pt x="1963" y="5835"/>
                    <a:pt x="1535" y="5954"/>
                  </a:cubicBezTo>
                  <a:cubicBezTo>
                    <a:pt x="1378" y="5994"/>
                    <a:pt x="1219" y="6014"/>
                    <a:pt x="1059" y="6014"/>
                  </a:cubicBezTo>
                  <a:cubicBezTo>
                    <a:pt x="794" y="6014"/>
                    <a:pt x="530" y="5958"/>
                    <a:pt x="284" y="5847"/>
                  </a:cubicBezTo>
                  <a:cubicBezTo>
                    <a:pt x="260" y="5837"/>
                    <a:pt x="235" y="5832"/>
                    <a:pt x="211" y="5832"/>
                  </a:cubicBezTo>
                  <a:cubicBezTo>
                    <a:pt x="96" y="5832"/>
                    <a:pt x="1" y="5941"/>
                    <a:pt x="70" y="6049"/>
                  </a:cubicBezTo>
                  <a:cubicBezTo>
                    <a:pt x="296" y="6454"/>
                    <a:pt x="701" y="6680"/>
                    <a:pt x="1130" y="6859"/>
                  </a:cubicBezTo>
                  <a:cubicBezTo>
                    <a:pt x="1486" y="6989"/>
                    <a:pt x="1842" y="7075"/>
                    <a:pt x="2207" y="7075"/>
                  </a:cubicBezTo>
                  <a:cubicBezTo>
                    <a:pt x="2343" y="7075"/>
                    <a:pt x="2479" y="7063"/>
                    <a:pt x="2618" y="7037"/>
                  </a:cubicBezTo>
                  <a:cubicBezTo>
                    <a:pt x="3171" y="6934"/>
                    <a:pt x="3930" y="6529"/>
                    <a:pt x="4588" y="6529"/>
                  </a:cubicBezTo>
                  <a:cubicBezTo>
                    <a:pt x="4766" y="6529"/>
                    <a:pt x="4937" y="6559"/>
                    <a:pt x="5095" y="6633"/>
                  </a:cubicBezTo>
                  <a:cubicBezTo>
                    <a:pt x="4725" y="6764"/>
                    <a:pt x="4487" y="7240"/>
                    <a:pt x="4285" y="7537"/>
                  </a:cubicBezTo>
                  <a:cubicBezTo>
                    <a:pt x="4069" y="7855"/>
                    <a:pt x="3682" y="8028"/>
                    <a:pt x="3294" y="8028"/>
                  </a:cubicBezTo>
                  <a:cubicBezTo>
                    <a:pt x="3042" y="8028"/>
                    <a:pt x="2789" y="7954"/>
                    <a:pt x="2582" y="7799"/>
                  </a:cubicBezTo>
                  <a:cubicBezTo>
                    <a:pt x="2553" y="7780"/>
                    <a:pt x="2518" y="7771"/>
                    <a:pt x="2483" y="7771"/>
                  </a:cubicBezTo>
                  <a:cubicBezTo>
                    <a:pt x="2389" y="7771"/>
                    <a:pt x="2298" y="7835"/>
                    <a:pt x="2332" y="7930"/>
                  </a:cubicBezTo>
                  <a:cubicBezTo>
                    <a:pt x="2682" y="8798"/>
                    <a:pt x="3639" y="9389"/>
                    <a:pt x="4629" y="9389"/>
                  </a:cubicBezTo>
                  <a:cubicBezTo>
                    <a:pt x="4685" y="9389"/>
                    <a:pt x="4741" y="9387"/>
                    <a:pt x="4797" y="9383"/>
                  </a:cubicBezTo>
                  <a:cubicBezTo>
                    <a:pt x="5428" y="9335"/>
                    <a:pt x="5928" y="9026"/>
                    <a:pt x="6416" y="8680"/>
                  </a:cubicBezTo>
                  <a:cubicBezTo>
                    <a:pt x="6809" y="8407"/>
                    <a:pt x="7261" y="8085"/>
                    <a:pt x="7750" y="8002"/>
                  </a:cubicBezTo>
                  <a:lnTo>
                    <a:pt x="7750" y="8002"/>
                  </a:lnTo>
                  <a:cubicBezTo>
                    <a:pt x="7345" y="8264"/>
                    <a:pt x="7071" y="8704"/>
                    <a:pt x="6892" y="9145"/>
                  </a:cubicBezTo>
                  <a:cubicBezTo>
                    <a:pt x="6583" y="9883"/>
                    <a:pt x="6380" y="10955"/>
                    <a:pt x="5380" y="11133"/>
                  </a:cubicBezTo>
                  <a:cubicBezTo>
                    <a:pt x="5229" y="11168"/>
                    <a:pt x="5260" y="11407"/>
                    <a:pt x="5405" y="11407"/>
                  </a:cubicBezTo>
                  <a:cubicBezTo>
                    <a:pt x="5409" y="11407"/>
                    <a:pt x="5412" y="11407"/>
                    <a:pt x="5416" y="11407"/>
                  </a:cubicBezTo>
                  <a:cubicBezTo>
                    <a:pt x="6261" y="11324"/>
                    <a:pt x="7261" y="11371"/>
                    <a:pt x="7952" y="10883"/>
                  </a:cubicBezTo>
                  <a:cubicBezTo>
                    <a:pt x="8619" y="10431"/>
                    <a:pt x="8833" y="9657"/>
                    <a:pt x="9571" y="9264"/>
                  </a:cubicBezTo>
                  <a:cubicBezTo>
                    <a:pt x="9881" y="9097"/>
                    <a:pt x="10214" y="9026"/>
                    <a:pt x="10559" y="8990"/>
                  </a:cubicBezTo>
                  <a:cubicBezTo>
                    <a:pt x="10940" y="8835"/>
                    <a:pt x="11393" y="8823"/>
                    <a:pt x="11810" y="8788"/>
                  </a:cubicBezTo>
                  <a:cubicBezTo>
                    <a:pt x="12310" y="8752"/>
                    <a:pt x="12810" y="8704"/>
                    <a:pt x="13298" y="8621"/>
                  </a:cubicBezTo>
                  <a:cubicBezTo>
                    <a:pt x="13869" y="8514"/>
                    <a:pt x="14405" y="8347"/>
                    <a:pt x="14905" y="8097"/>
                  </a:cubicBezTo>
                  <a:cubicBezTo>
                    <a:pt x="15203" y="7895"/>
                    <a:pt x="15489" y="7680"/>
                    <a:pt x="15798" y="7466"/>
                  </a:cubicBezTo>
                  <a:cubicBezTo>
                    <a:pt x="16024" y="7323"/>
                    <a:pt x="16227" y="7168"/>
                    <a:pt x="16441" y="7002"/>
                  </a:cubicBezTo>
                  <a:cubicBezTo>
                    <a:pt x="17275" y="6204"/>
                    <a:pt x="17929" y="5240"/>
                    <a:pt x="18537" y="4311"/>
                  </a:cubicBezTo>
                  <a:cubicBezTo>
                    <a:pt x="18739" y="3989"/>
                    <a:pt x="18941" y="3668"/>
                    <a:pt x="19156" y="3358"/>
                  </a:cubicBezTo>
                  <a:cubicBezTo>
                    <a:pt x="19358" y="3073"/>
                    <a:pt x="19561" y="2823"/>
                    <a:pt x="19906" y="2668"/>
                  </a:cubicBezTo>
                  <a:lnTo>
                    <a:pt x="19942" y="2668"/>
                  </a:lnTo>
                  <a:cubicBezTo>
                    <a:pt x="19918" y="2715"/>
                    <a:pt x="19930" y="2775"/>
                    <a:pt x="19930" y="2823"/>
                  </a:cubicBezTo>
                  <a:lnTo>
                    <a:pt x="19930" y="2858"/>
                  </a:lnTo>
                  <a:cubicBezTo>
                    <a:pt x="19918" y="2870"/>
                    <a:pt x="19918" y="2882"/>
                    <a:pt x="19918" y="2882"/>
                  </a:cubicBezTo>
                  <a:cubicBezTo>
                    <a:pt x="19918" y="2894"/>
                    <a:pt x="19918" y="2906"/>
                    <a:pt x="19918" y="2918"/>
                  </a:cubicBezTo>
                  <a:cubicBezTo>
                    <a:pt x="19918" y="2930"/>
                    <a:pt x="19930" y="2930"/>
                    <a:pt x="19930" y="2942"/>
                  </a:cubicBezTo>
                  <a:lnTo>
                    <a:pt x="19930" y="2977"/>
                  </a:lnTo>
                  <a:cubicBezTo>
                    <a:pt x="19930" y="2980"/>
                    <a:pt x="19930" y="2983"/>
                    <a:pt x="19930" y="2989"/>
                  </a:cubicBezTo>
                  <a:cubicBezTo>
                    <a:pt x="19930" y="3001"/>
                    <a:pt x="19942" y="3013"/>
                    <a:pt x="19942" y="3025"/>
                  </a:cubicBezTo>
                  <a:cubicBezTo>
                    <a:pt x="19942" y="3061"/>
                    <a:pt x="19942" y="3096"/>
                    <a:pt x="19942" y="3132"/>
                  </a:cubicBezTo>
                  <a:cubicBezTo>
                    <a:pt x="19954" y="3204"/>
                    <a:pt x="19965" y="3275"/>
                    <a:pt x="19977" y="3335"/>
                  </a:cubicBezTo>
                  <a:cubicBezTo>
                    <a:pt x="19989" y="3382"/>
                    <a:pt x="20013" y="3430"/>
                    <a:pt x="20037" y="3466"/>
                  </a:cubicBezTo>
                  <a:cubicBezTo>
                    <a:pt x="20061" y="3537"/>
                    <a:pt x="20084" y="3620"/>
                    <a:pt x="20120" y="3704"/>
                  </a:cubicBezTo>
                  <a:cubicBezTo>
                    <a:pt x="20323" y="4120"/>
                    <a:pt x="20787" y="4323"/>
                    <a:pt x="21263" y="4335"/>
                  </a:cubicBezTo>
                  <a:cubicBezTo>
                    <a:pt x="22466" y="4335"/>
                    <a:pt x="23121" y="3192"/>
                    <a:pt x="22990" y="2192"/>
                  </a:cubicBezTo>
                  <a:cubicBezTo>
                    <a:pt x="22882" y="1311"/>
                    <a:pt x="22228" y="537"/>
                    <a:pt x="21239" y="418"/>
                  </a:cubicBezTo>
                  <a:cubicBezTo>
                    <a:pt x="21143" y="407"/>
                    <a:pt x="21047" y="401"/>
                    <a:pt x="20952" y="401"/>
                  </a:cubicBezTo>
                  <a:cubicBezTo>
                    <a:pt x="20021" y="401"/>
                    <a:pt x="19195" y="915"/>
                    <a:pt x="18644" y="1596"/>
                  </a:cubicBezTo>
                  <a:cubicBezTo>
                    <a:pt x="17929" y="2454"/>
                    <a:pt x="17608" y="3501"/>
                    <a:pt x="17048" y="4430"/>
                  </a:cubicBezTo>
                  <a:cubicBezTo>
                    <a:pt x="16906" y="4656"/>
                    <a:pt x="16751" y="4870"/>
                    <a:pt x="16572" y="5085"/>
                  </a:cubicBezTo>
                  <a:cubicBezTo>
                    <a:pt x="16441" y="5335"/>
                    <a:pt x="16286" y="5573"/>
                    <a:pt x="16120" y="5799"/>
                  </a:cubicBezTo>
                  <a:cubicBezTo>
                    <a:pt x="15368" y="6830"/>
                    <a:pt x="14104" y="7502"/>
                    <a:pt x="12762" y="7502"/>
                  </a:cubicBezTo>
                  <a:cubicBezTo>
                    <a:pt x="12616" y="7502"/>
                    <a:pt x="12469" y="7494"/>
                    <a:pt x="12322" y="7478"/>
                  </a:cubicBezTo>
                  <a:cubicBezTo>
                    <a:pt x="11810" y="7418"/>
                    <a:pt x="11060" y="7168"/>
                    <a:pt x="10905" y="6668"/>
                  </a:cubicBezTo>
                  <a:cubicBezTo>
                    <a:pt x="10667" y="6264"/>
                    <a:pt x="10500" y="5847"/>
                    <a:pt x="10452" y="5371"/>
                  </a:cubicBezTo>
                  <a:cubicBezTo>
                    <a:pt x="10393" y="4763"/>
                    <a:pt x="10512" y="4144"/>
                    <a:pt x="10821" y="3585"/>
                  </a:cubicBezTo>
                  <a:cubicBezTo>
                    <a:pt x="10860" y="3517"/>
                    <a:pt x="10797" y="3410"/>
                    <a:pt x="10715" y="3410"/>
                  </a:cubicBezTo>
                  <a:cubicBezTo>
                    <a:pt x="10695" y="3410"/>
                    <a:pt x="10675" y="3416"/>
                    <a:pt x="10655" y="3430"/>
                  </a:cubicBezTo>
                  <a:cubicBezTo>
                    <a:pt x="9702" y="4073"/>
                    <a:pt x="9155" y="5097"/>
                    <a:pt x="9166" y="6180"/>
                  </a:cubicBezTo>
                  <a:cubicBezTo>
                    <a:pt x="9140" y="6183"/>
                    <a:pt x="9113" y="6185"/>
                    <a:pt x="9087" y="6185"/>
                  </a:cubicBezTo>
                  <a:cubicBezTo>
                    <a:pt x="8900" y="6185"/>
                    <a:pt x="8723" y="6110"/>
                    <a:pt x="8619" y="5954"/>
                  </a:cubicBezTo>
                  <a:cubicBezTo>
                    <a:pt x="8476" y="5728"/>
                    <a:pt x="8559" y="5442"/>
                    <a:pt x="8654" y="5216"/>
                  </a:cubicBezTo>
                  <a:cubicBezTo>
                    <a:pt x="8797" y="4835"/>
                    <a:pt x="8940" y="4478"/>
                    <a:pt x="8940" y="4061"/>
                  </a:cubicBezTo>
                  <a:cubicBezTo>
                    <a:pt x="8940" y="3216"/>
                    <a:pt x="8488" y="2382"/>
                    <a:pt x="8047" y="1668"/>
                  </a:cubicBezTo>
                  <a:cubicBezTo>
                    <a:pt x="8025" y="1627"/>
                    <a:pt x="7990" y="1611"/>
                    <a:pt x="7955" y="1611"/>
                  </a:cubicBezTo>
                  <a:cubicBezTo>
                    <a:pt x="7877" y="1611"/>
                    <a:pt x="7796" y="1693"/>
                    <a:pt x="7845" y="1775"/>
                  </a:cubicBezTo>
                  <a:cubicBezTo>
                    <a:pt x="8166" y="2370"/>
                    <a:pt x="7690" y="3001"/>
                    <a:pt x="7392" y="3513"/>
                  </a:cubicBezTo>
                  <a:cubicBezTo>
                    <a:pt x="7130" y="3930"/>
                    <a:pt x="6916" y="4406"/>
                    <a:pt x="7047" y="4894"/>
                  </a:cubicBezTo>
                  <a:cubicBezTo>
                    <a:pt x="7034" y="4896"/>
                    <a:pt x="7021" y="4897"/>
                    <a:pt x="7008" y="4897"/>
                  </a:cubicBezTo>
                  <a:cubicBezTo>
                    <a:pt x="6844" y="4897"/>
                    <a:pt x="6697" y="4765"/>
                    <a:pt x="6630" y="4632"/>
                  </a:cubicBezTo>
                  <a:cubicBezTo>
                    <a:pt x="6535" y="4430"/>
                    <a:pt x="6583" y="4204"/>
                    <a:pt x="6642" y="4001"/>
                  </a:cubicBezTo>
                  <a:cubicBezTo>
                    <a:pt x="6726" y="3668"/>
                    <a:pt x="6797" y="3358"/>
                    <a:pt x="6761" y="3013"/>
                  </a:cubicBezTo>
                  <a:cubicBezTo>
                    <a:pt x="6738" y="2692"/>
                    <a:pt x="6654" y="2382"/>
                    <a:pt x="6523" y="2096"/>
                  </a:cubicBezTo>
                  <a:cubicBezTo>
                    <a:pt x="6368" y="1763"/>
                    <a:pt x="6154" y="1465"/>
                    <a:pt x="6118" y="1096"/>
                  </a:cubicBezTo>
                  <a:cubicBezTo>
                    <a:pt x="6112" y="1035"/>
                    <a:pt x="6059" y="1002"/>
                    <a:pt x="6008" y="1002"/>
                  </a:cubicBezTo>
                  <a:cubicBezTo>
                    <a:pt x="5958" y="1002"/>
                    <a:pt x="5910" y="1032"/>
                    <a:pt x="5904" y="1096"/>
                  </a:cubicBezTo>
                  <a:cubicBezTo>
                    <a:pt x="5880" y="2227"/>
                    <a:pt x="5083" y="3323"/>
                    <a:pt x="5345" y="4454"/>
                  </a:cubicBezTo>
                  <a:cubicBezTo>
                    <a:pt x="5166" y="4335"/>
                    <a:pt x="4987" y="4228"/>
                    <a:pt x="4809" y="4120"/>
                  </a:cubicBezTo>
                  <a:cubicBezTo>
                    <a:pt x="4904" y="4001"/>
                    <a:pt x="4987" y="3858"/>
                    <a:pt x="5047" y="3727"/>
                  </a:cubicBezTo>
                  <a:cubicBezTo>
                    <a:pt x="5178" y="3394"/>
                    <a:pt x="5190" y="3037"/>
                    <a:pt x="5166" y="2680"/>
                  </a:cubicBezTo>
                  <a:cubicBezTo>
                    <a:pt x="5130" y="2239"/>
                    <a:pt x="5083" y="1799"/>
                    <a:pt x="5214" y="1358"/>
                  </a:cubicBezTo>
                  <a:cubicBezTo>
                    <a:pt x="5321" y="941"/>
                    <a:pt x="5523" y="549"/>
                    <a:pt x="5726" y="156"/>
                  </a:cubicBezTo>
                  <a:cubicBezTo>
                    <a:pt x="5764" y="78"/>
                    <a:pt x="5708" y="0"/>
                    <a:pt x="5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 rot="2468813">
              <a:off x="8721986" y="115653"/>
              <a:ext cx="102015" cy="97095"/>
            </a:xfrm>
            <a:custGeom>
              <a:avLst/>
              <a:gdLst/>
              <a:ahLst/>
              <a:cxnLst/>
              <a:rect l="l" t="t" r="r" b="b"/>
              <a:pathLst>
                <a:path w="2239" h="2131" extrusionOk="0">
                  <a:moveTo>
                    <a:pt x="1263" y="0"/>
                  </a:moveTo>
                  <a:cubicBezTo>
                    <a:pt x="1219" y="0"/>
                    <a:pt x="1175" y="4"/>
                    <a:pt x="1132" y="11"/>
                  </a:cubicBezTo>
                  <a:cubicBezTo>
                    <a:pt x="1024" y="35"/>
                    <a:pt x="905" y="70"/>
                    <a:pt x="798" y="130"/>
                  </a:cubicBezTo>
                  <a:cubicBezTo>
                    <a:pt x="441" y="320"/>
                    <a:pt x="179" y="654"/>
                    <a:pt x="96" y="1023"/>
                  </a:cubicBezTo>
                  <a:cubicBezTo>
                    <a:pt x="0" y="1392"/>
                    <a:pt x="96" y="1797"/>
                    <a:pt x="334" y="2106"/>
                  </a:cubicBezTo>
                  <a:cubicBezTo>
                    <a:pt x="334" y="2130"/>
                    <a:pt x="358" y="2130"/>
                    <a:pt x="370" y="2130"/>
                  </a:cubicBezTo>
                  <a:cubicBezTo>
                    <a:pt x="381" y="2130"/>
                    <a:pt x="393" y="2130"/>
                    <a:pt x="405" y="2118"/>
                  </a:cubicBezTo>
                  <a:cubicBezTo>
                    <a:pt x="429" y="2106"/>
                    <a:pt x="441" y="2070"/>
                    <a:pt x="417" y="2047"/>
                  </a:cubicBezTo>
                  <a:cubicBezTo>
                    <a:pt x="203" y="1761"/>
                    <a:pt x="120" y="1392"/>
                    <a:pt x="203" y="1047"/>
                  </a:cubicBezTo>
                  <a:cubicBezTo>
                    <a:pt x="274" y="713"/>
                    <a:pt x="524" y="404"/>
                    <a:pt x="846" y="237"/>
                  </a:cubicBezTo>
                  <a:cubicBezTo>
                    <a:pt x="953" y="177"/>
                    <a:pt x="1048" y="142"/>
                    <a:pt x="1143" y="118"/>
                  </a:cubicBezTo>
                  <a:cubicBezTo>
                    <a:pt x="1180" y="112"/>
                    <a:pt x="1217" y="110"/>
                    <a:pt x="1254" y="110"/>
                  </a:cubicBezTo>
                  <a:cubicBezTo>
                    <a:pt x="1544" y="110"/>
                    <a:pt x="1840" y="269"/>
                    <a:pt x="1977" y="523"/>
                  </a:cubicBezTo>
                  <a:cubicBezTo>
                    <a:pt x="2120" y="797"/>
                    <a:pt x="2084" y="1154"/>
                    <a:pt x="1882" y="1416"/>
                  </a:cubicBezTo>
                  <a:cubicBezTo>
                    <a:pt x="1834" y="1487"/>
                    <a:pt x="1774" y="1523"/>
                    <a:pt x="1727" y="1547"/>
                  </a:cubicBezTo>
                  <a:cubicBezTo>
                    <a:pt x="1685" y="1566"/>
                    <a:pt x="1641" y="1575"/>
                    <a:pt x="1598" y="1575"/>
                  </a:cubicBezTo>
                  <a:cubicBezTo>
                    <a:pt x="1429" y="1575"/>
                    <a:pt x="1254" y="1450"/>
                    <a:pt x="1132" y="1356"/>
                  </a:cubicBezTo>
                  <a:cubicBezTo>
                    <a:pt x="1120" y="1344"/>
                    <a:pt x="1105" y="1338"/>
                    <a:pt x="1091" y="1338"/>
                  </a:cubicBezTo>
                  <a:cubicBezTo>
                    <a:pt x="1078" y="1338"/>
                    <a:pt x="1066" y="1344"/>
                    <a:pt x="1060" y="1356"/>
                  </a:cubicBezTo>
                  <a:cubicBezTo>
                    <a:pt x="1036" y="1380"/>
                    <a:pt x="1036" y="1416"/>
                    <a:pt x="1060" y="1439"/>
                  </a:cubicBezTo>
                  <a:cubicBezTo>
                    <a:pt x="1210" y="1552"/>
                    <a:pt x="1404" y="1686"/>
                    <a:pt x="1602" y="1686"/>
                  </a:cubicBezTo>
                  <a:cubicBezTo>
                    <a:pt x="1656" y="1686"/>
                    <a:pt x="1709" y="1677"/>
                    <a:pt x="1763" y="1654"/>
                  </a:cubicBezTo>
                  <a:cubicBezTo>
                    <a:pt x="1846" y="1618"/>
                    <a:pt x="1905" y="1570"/>
                    <a:pt x="1977" y="1475"/>
                  </a:cubicBezTo>
                  <a:cubicBezTo>
                    <a:pt x="2203" y="1189"/>
                    <a:pt x="2239" y="785"/>
                    <a:pt x="2072" y="475"/>
                  </a:cubicBezTo>
                  <a:cubicBezTo>
                    <a:pt x="1925" y="191"/>
                    <a:pt x="1592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 rot="2468813">
              <a:off x="7890861" y="-288895"/>
              <a:ext cx="792065" cy="442416"/>
            </a:xfrm>
            <a:custGeom>
              <a:avLst/>
              <a:gdLst/>
              <a:ahLst/>
              <a:cxnLst/>
              <a:rect l="l" t="t" r="r" b="b"/>
              <a:pathLst>
                <a:path w="17384" h="9710" extrusionOk="0">
                  <a:moveTo>
                    <a:pt x="3880" y="1"/>
                  </a:moveTo>
                  <a:cubicBezTo>
                    <a:pt x="3858" y="1"/>
                    <a:pt x="3843" y="12"/>
                    <a:pt x="3835" y="29"/>
                  </a:cubicBezTo>
                  <a:cubicBezTo>
                    <a:pt x="3430" y="970"/>
                    <a:pt x="3239" y="1994"/>
                    <a:pt x="3275" y="3006"/>
                  </a:cubicBezTo>
                  <a:lnTo>
                    <a:pt x="3263" y="3006"/>
                  </a:lnTo>
                  <a:cubicBezTo>
                    <a:pt x="2775" y="2494"/>
                    <a:pt x="2322" y="1946"/>
                    <a:pt x="1930" y="1363"/>
                  </a:cubicBezTo>
                  <a:cubicBezTo>
                    <a:pt x="1912" y="1345"/>
                    <a:pt x="1888" y="1334"/>
                    <a:pt x="1867" y="1334"/>
                  </a:cubicBezTo>
                  <a:cubicBezTo>
                    <a:pt x="1860" y="1334"/>
                    <a:pt x="1853" y="1336"/>
                    <a:pt x="1846" y="1339"/>
                  </a:cubicBezTo>
                  <a:cubicBezTo>
                    <a:pt x="1822" y="1363"/>
                    <a:pt x="1810" y="1399"/>
                    <a:pt x="1834" y="1422"/>
                  </a:cubicBezTo>
                  <a:cubicBezTo>
                    <a:pt x="2203" y="1970"/>
                    <a:pt x="2620" y="2482"/>
                    <a:pt x="3084" y="2970"/>
                  </a:cubicBezTo>
                  <a:cubicBezTo>
                    <a:pt x="2765" y="2916"/>
                    <a:pt x="2438" y="2889"/>
                    <a:pt x="2111" y="2889"/>
                  </a:cubicBezTo>
                  <a:cubicBezTo>
                    <a:pt x="1718" y="2889"/>
                    <a:pt x="1324" y="2928"/>
                    <a:pt x="941" y="3006"/>
                  </a:cubicBezTo>
                  <a:cubicBezTo>
                    <a:pt x="703" y="3053"/>
                    <a:pt x="429" y="3137"/>
                    <a:pt x="239" y="3315"/>
                  </a:cubicBezTo>
                  <a:cubicBezTo>
                    <a:pt x="215" y="3339"/>
                    <a:pt x="215" y="3375"/>
                    <a:pt x="239" y="3399"/>
                  </a:cubicBezTo>
                  <a:cubicBezTo>
                    <a:pt x="251" y="3411"/>
                    <a:pt x="263" y="3411"/>
                    <a:pt x="275" y="3411"/>
                  </a:cubicBezTo>
                  <a:cubicBezTo>
                    <a:pt x="286" y="3411"/>
                    <a:pt x="298" y="3411"/>
                    <a:pt x="310" y="3399"/>
                  </a:cubicBezTo>
                  <a:cubicBezTo>
                    <a:pt x="489" y="3232"/>
                    <a:pt x="739" y="3161"/>
                    <a:pt x="965" y="3113"/>
                  </a:cubicBezTo>
                  <a:cubicBezTo>
                    <a:pt x="1342" y="3040"/>
                    <a:pt x="1727" y="3001"/>
                    <a:pt x="2113" y="3001"/>
                  </a:cubicBezTo>
                  <a:cubicBezTo>
                    <a:pt x="2483" y="3001"/>
                    <a:pt x="2854" y="3037"/>
                    <a:pt x="3215" y="3113"/>
                  </a:cubicBezTo>
                  <a:cubicBezTo>
                    <a:pt x="3596" y="3506"/>
                    <a:pt x="4013" y="3887"/>
                    <a:pt x="4442" y="4232"/>
                  </a:cubicBezTo>
                  <a:cubicBezTo>
                    <a:pt x="4383" y="4227"/>
                    <a:pt x="4324" y="4224"/>
                    <a:pt x="4263" y="4224"/>
                  </a:cubicBezTo>
                  <a:cubicBezTo>
                    <a:pt x="3917" y="4224"/>
                    <a:pt x="3537" y="4312"/>
                    <a:pt x="3132" y="4494"/>
                  </a:cubicBezTo>
                  <a:cubicBezTo>
                    <a:pt x="2918" y="4577"/>
                    <a:pt x="2715" y="4685"/>
                    <a:pt x="2525" y="4780"/>
                  </a:cubicBezTo>
                  <a:cubicBezTo>
                    <a:pt x="2239" y="4923"/>
                    <a:pt x="1953" y="5078"/>
                    <a:pt x="1656" y="5173"/>
                  </a:cubicBezTo>
                  <a:cubicBezTo>
                    <a:pt x="1370" y="5276"/>
                    <a:pt x="1093" y="5326"/>
                    <a:pt x="837" y="5326"/>
                  </a:cubicBezTo>
                  <a:cubicBezTo>
                    <a:pt x="559" y="5326"/>
                    <a:pt x="307" y="5267"/>
                    <a:pt x="96" y="5149"/>
                  </a:cubicBezTo>
                  <a:cubicBezTo>
                    <a:pt x="90" y="5146"/>
                    <a:pt x="82" y="5144"/>
                    <a:pt x="75" y="5144"/>
                  </a:cubicBezTo>
                  <a:cubicBezTo>
                    <a:pt x="55" y="5144"/>
                    <a:pt x="33" y="5155"/>
                    <a:pt x="25" y="5173"/>
                  </a:cubicBezTo>
                  <a:cubicBezTo>
                    <a:pt x="1" y="5197"/>
                    <a:pt x="13" y="5232"/>
                    <a:pt x="36" y="5244"/>
                  </a:cubicBezTo>
                  <a:cubicBezTo>
                    <a:pt x="263" y="5375"/>
                    <a:pt x="536" y="5435"/>
                    <a:pt x="834" y="5435"/>
                  </a:cubicBezTo>
                  <a:cubicBezTo>
                    <a:pt x="1108" y="5435"/>
                    <a:pt x="1394" y="5387"/>
                    <a:pt x="1691" y="5280"/>
                  </a:cubicBezTo>
                  <a:cubicBezTo>
                    <a:pt x="2001" y="5173"/>
                    <a:pt x="2287" y="5030"/>
                    <a:pt x="2572" y="4887"/>
                  </a:cubicBezTo>
                  <a:cubicBezTo>
                    <a:pt x="2775" y="4780"/>
                    <a:pt x="2965" y="4685"/>
                    <a:pt x="3168" y="4601"/>
                  </a:cubicBezTo>
                  <a:cubicBezTo>
                    <a:pt x="3569" y="4427"/>
                    <a:pt x="3939" y="4342"/>
                    <a:pt x="4272" y="4342"/>
                  </a:cubicBezTo>
                  <a:cubicBezTo>
                    <a:pt x="4393" y="4342"/>
                    <a:pt x="4509" y="4353"/>
                    <a:pt x="4620" y="4375"/>
                  </a:cubicBezTo>
                  <a:cubicBezTo>
                    <a:pt x="5156" y="4792"/>
                    <a:pt x="5728" y="5185"/>
                    <a:pt x="6335" y="5530"/>
                  </a:cubicBezTo>
                  <a:cubicBezTo>
                    <a:pt x="6311" y="5566"/>
                    <a:pt x="6299" y="5589"/>
                    <a:pt x="6287" y="5625"/>
                  </a:cubicBezTo>
                  <a:cubicBezTo>
                    <a:pt x="5725" y="6663"/>
                    <a:pt x="4483" y="7313"/>
                    <a:pt x="3244" y="7313"/>
                  </a:cubicBezTo>
                  <a:cubicBezTo>
                    <a:pt x="2962" y="7313"/>
                    <a:pt x="2680" y="7279"/>
                    <a:pt x="2406" y="7209"/>
                  </a:cubicBezTo>
                  <a:cubicBezTo>
                    <a:pt x="2399" y="7207"/>
                    <a:pt x="2393" y="7206"/>
                    <a:pt x="2387" y="7206"/>
                  </a:cubicBezTo>
                  <a:cubicBezTo>
                    <a:pt x="2362" y="7206"/>
                    <a:pt x="2344" y="7225"/>
                    <a:pt x="2334" y="7244"/>
                  </a:cubicBezTo>
                  <a:cubicBezTo>
                    <a:pt x="2322" y="7280"/>
                    <a:pt x="2346" y="7304"/>
                    <a:pt x="2370" y="7316"/>
                  </a:cubicBezTo>
                  <a:cubicBezTo>
                    <a:pt x="2656" y="7387"/>
                    <a:pt x="2953" y="7423"/>
                    <a:pt x="3251" y="7423"/>
                  </a:cubicBezTo>
                  <a:cubicBezTo>
                    <a:pt x="4525" y="7423"/>
                    <a:pt x="5799" y="6756"/>
                    <a:pt x="6382" y="5673"/>
                  </a:cubicBezTo>
                  <a:cubicBezTo>
                    <a:pt x="6394" y="5649"/>
                    <a:pt x="6418" y="5613"/>
                    <a:pt x="6430" y="5578"/>
                  </a:cubicBezTo>
                  <a:cubicBezTo>
                    <a:pt x="7097" y="5959"/>
                    <a:pt x="7799" y="6280"/>
                    <a:pt x="8526" y="6554"/>
                  </a:cubicBezTo>
                  <a:cubicBezTo>
                    <a:pt x="8645" y="6590"/>
                    <a:pt x="8752" y="6625"/>
                    <a:pt x="8859" y="6661"/>
                  </a:cubicBezTo>
                  <a:cubicBezTo>
                    <a:pt x="8287" y="6816"/>
                    <a:pt x="7764" y="7233"/>
                    <a:pt x="7240" y="7947"/>
                  </a:cubicBezTo>
                  <a:cubicBezTo>
                    <a:pt x="7144" y="8066"/>
                    <a:pt x="7061" y="8185"/>
                    <a:pt x="6978" y="8316"/>
                  </a:cubicBezTo>
                  <a:cubicBezTo>
                    <a:pt x="6644" y="8780"/>
                    <a:pt x="6299" y="9269"/>
                    <a:pt x="5811" y="9602"/>
                  </a:cubicBezTo>
                  <a:cubicBezTo>
                    <a:pt x="5787" y="9626"/>
                    <a:pt x="5787" y="9661"/>
                    <a:pt x="5799" y="9685"/>
                  </a:cubicBezTo>
                  <a:cubicBezTo>
                    <a:pt x="5811" y="9697"/>
                    <a:pt x="5835" y="9709"/>
                    <a:pt x="5847" y="9709"/>
                  </a:cubicBezTo>
                  <a:cubicBezTo>
                    <a:pt x="5859" y="9709"/>
                    <a:pt x="5870" y="9709"/>
                    <a:pt x="5882" y="9697"/>
                  </a:cubicBezTo>
                  <a:cubicBezTo>
                    <a:pt x="6382" y="9352"/>
                    <a:pt x="6728" y="8852"/>
                    <a:pt x="7073" y="8376"/>
                  </a:cubicBezTo>
                  <a:cubicBezTo>
                    <a:pt x="7156" y="8256"/>
                    <a:pt x="7240" y="8137"/>
                    <a:pt x="7323" y="8018"/>
                  </a:cubicBezTo>
                  <a:cubicBezTo>
                    <a:pt x="7895" y="7256"/>
                    <a:pt x="8442" y="6840"/>
                    <a:pt x="9049" y="6732"/>
                  </a:cubicBezTo>
                  <a:lnTo>
                    <a:pt x="9061" y="6732"/>
                  </a:lnTo>
                  <a:cubicBezTo>
                    <a:pt x="9442" y="6852"/>
                    <a:pt x="9788" y="6935"/>
                    <a:pt x="10121" y="6983"/>
                  </a:cubicBezTo>
                  <a:cubicBezTo>
                    <a:pt x="10442" y="7042"/>
                    <a:pt x="10776" y="7066"/>
                    <a:pt x="11109" y="7066"/>
                  </a:cubicBezTo>
                  <a:cubicBezTo>
                    <a:pt x="12097" y="7066"/>
                    <a:pt x="13074" y="6828"/>
                    <a:pt x="13943" y="6375"/>
                  </a:cubicBezTo>
                  <a:cubicBezTo>
                    <a:pt x="15110" y="5780"/>
                    <a:pt x="16015" y="4816"/>
                    <a:pt x="16503" y="3673"/>
                  </a:cubicBezTo>
                  <a:lnTo>
                    <a:pt x="16562" y="3542"/>
                  </a:lnTo>
                  <a:cubicBezTo>
                    <a:pt x="16872" y="2815"/>
                    <a:pt x="17253" y="1910"/>
                    <a:pt x="17384" y="1160"/>
                  </a:cubicBezTo>
                  <a:cubicBezTo>
                    <a:pt x="17384" y="1137"/>
                    <a:pt x="17372" y="1101"/>
                    <a:pt x="17336" y="1101"/>
                  </a:cubicBezTo>
                  <a:cubicBezTo>
                    <a:pt x="17330" y="1099"/>
                    <a:pt x="17324" y="1098"/>
                    <a:pt x="17318" y="1098"/>
                  </a:cubicBezTo>
                  <a:cubicBezTo>
                    <a:pt x="17293" y="1098"/>
                    <a:pt x="17277" y="1119"/>
                    <a:pt x="17277" y="1148"/>
                  </a:cubicBezTo>
                  <a:cubicBezTo>
                    <a:pt x="17158" y="1875"/>
                    <a:pt x="16765" y="2780"/>
                    <a:pt x="16467" y="3494"/>
                  </a:cubicBezTo>
                  <a:lnTo>
                    <a:pt x="16408" y="3625"/>
                  </a:lnTo>
                  <a:cubicBezTo>
                    <a:pt x="15919" y="4756"/>
                    <a:pt x="15038" y="5697"/>
                    <a:pt x="13895" y="6280"/>
                  </a:cubicBezTo>
                  <a:cubicBezTo>
                    <a:pt x="13048" y="6726"/>
                    <a:pt x="12080" y="6951"/>
                    <a:pt x="11113" y="6951"/>
                  </a:cubicBezTo>
                  <a:cubicBezTo>
                    <a:pt x="10789" y="6951"/>
                    <a:pt x="10464" y="6926"/>
                    <a:pt x="10145" y="6875"/>
                  </a:cubicBezTo>
                  <a:cubicBezTo>
                    <a:pt x="9811" y="6816"/>
                    <a:pt x="9466" y="6732"/>
                    <a:pt x="9085" y="6613"/>
                  </a:cubicBezTo>
                  <a:cubicBezTo>
                    <a:pt x="8692" y="5649"/>
                    <a:pt x="8716" y="4566"/>
                    <a:pt x="9145" y="3613"/>
                  </a:cubicBezTo>
                  <a:cubicBezTo>
                    <a:pt x="9157" y="3589"/>
                    <a:pt x="9145" y="3554"/>
                    <a:pt x="9109" y="3542"/>
                  </a:cubicBezTo>
                  <a:cubicBezTo>
                    <a:pt x="9103" y="3538"/>
                    <a:pt x="9095" y="3537"/>
                    <a:pt x="9088" y="3537"/>
                  </a:cubicBezTo>
                  <a:cubicBezTo>
                    <a:pt x="9068" y="3537"/>
                    <a:pt x="9046" y="3548"/>
                    <a:pt x="9038" y="3565"/>
                  </a:cubicBezTo>
                  <a:cubicBezTo>
                    <a:pt x="8621" y="4518"/>
                    <a:pt x="8585" y="5601"/>
                    <a:pt x="8942" y="6578"/>
                  </a:cubicBezTo>
                  <a:cubicBezTo>
                    <a:pt x="8823" y="6530"/>
                    <a:pt x="8704" y="6494"/>
                    <a:pt x="8573" y="6447"/>
                  </a:cubicBezTo>
                  <a:cubicBezTo>
                    <a:pt x="7847" y="6173"/>
                    <a:pt x="7144" y="5851"/>
                    <a:pt x="6478" y="5482"/>
                  </a:cubicBezTo>
                  <a:cubicBezTo>
                    <a:pt x="6502" y="5423"/>
                    <a:pt x="6525" y="5351"/>
                    <a:pt x="6537" y="5280"/>
                  </a:cubicBezTo>
                  <a:cubicBezTo>
                    <a:pt x="6549" y="5173"/>
                    <a:pt x="6549" y="5078"/>
                    <a:pt x="6537" y="4970"/>
                  </a:cubicBezTo>
                  <a:cubicBezTo>
                    <a:pt x="6537" y="4923"/>
                    <a:pt x="6537" y="4887"/>
                    <a:pt x="6537" y="4839"/>
                  </a:cubicBezTo>
                  <a:cubicBezTo>
                    <a:pt x="6525" y="4339"/>
                    <a:pt x="6740" y="3851"/>
                    <a:pt x="6954" y="3375"/>
                  </a:cubicBezTo>
                  <a:cubicBezTo>
                    <a:pt x="7204" y="2780"/>
                    <a:pt x="7478" y="2172"/>
                    <a:pt x="7311" y="1541"/>
                  </a:cubicBezTo>
                  <a:cubicBezTo>
                    <a:pt x="7311" y="1506"/>
                    <a:pt x="7275" y="1494"/>
                    <a:pt x="7240" y="1494"/>
                  </a:cubicBezTo>
                  <a:cubicBezTo>
                    <a:pt x="7216" y="1506"/>
                    <a:pt x="7192" y="1541"/>
                    <a:pt x="7204" y="1565"/>
                  </a:cubicBezTo>
                  <a:cubicBezTo>
                    <a:pt x="7359" y="2161"/>
                    <a:pt x="7109" y="2720"/>
                    <a:pt x="6847" y="3327"/>
                  </a:cubicBezTo>
                  <a:cubicBezTo>
                    <a:pt x="6632" y="3815"/>
                    <a:pt x="6418" y="4327"/>
                    <a:pt x="6418" y="4851"/>
                  </a:cubicBezTo>
                  <a:cubicBezTo>
                    <a:pt x="6418" y="4887"/>
                    <a:pt x="6430" y="4935"/>
                    <a:pt x="6430" y="4970"/>
                  </a:cubicBezTo>
                  <a:cubicBezTo>
                    <a:pt x="6430" y="5078"/>
                    <a:pt x="6442" y="5173"/>
                    <a:pt x="6418" y="5268"/>
                  </a:cubicBezTo>
                  <a:cubicBezTo>
                    <a:pt x="6418" y="5316"/>
                    <a:pt x="6394" y="5375"/>
                    <a:pt x="6382" y="5423"/>
                  </a:cubicBezTo>
                  <a:cubicBezTo>
                    <a:pt x="5823" y="5101"/>
                    <a:pt x="5299" y="4756"/>
                    <a:pt x="4799" y="4375"/>
                  </a:cubicBezTo>
                  <a:cubicBezTo>
                    <a:pt x="4811" y="4363"/>
                    <a:pt x="4811" y="4363"/>
                    <a:pt x="4811" y="4351"/>
                  </a:cubicBezTo>
                  <a:cubicBezTo>
                    <a:pt x="4882" y="3280"/>
                    <a:pt x="5025" y="2196"/>
                    <a:pt x="5228" y="1137"/>
                  </a:cubicBezTo>
                  <a:cubicBezTo>
                    <a:pt x="5228" y="1113"/>
                    <a:pt x="5216" y="1077"/>
                    <a:pt x="5180" y="1077"/>
                  </a:cubicBezTo>
                  <a:cubicBezTo>
                    <a:pt x="5176" y="1075"/>
                    <a:pt x="5171" y="1074"/>
                    <a:pt x="5166" y="1074"/>
                  </a:cubicBezTo>
                  <a:cubicBezTo>
                    <a:pt x="5145" y="1074"/>
                    <a:pt x="5120" y="1095"/>
                    <a:pt x="5120" y="1125"/>
                  </a:cubicBezTo>
                  <a:cubicBezTo>
                    <a:pt x="4918" y="2161"/>
                    <a:pt x="4787" y="3220"/>
                    <a:pt x="4704" y="4280"/>
                  </a:cubicBezTo>
                  <a:cubicBezTo>
                    <a:pt x="4692" y="4268"/>
                    <a:pt x="4680" y="4268"/>
                    <a:pt x="4668" y="4268"/>
                  </a:cubicBezTo>
                  <a:cubicBezTo>
                    <a:pt x="4204" y="3911"/>
                    <a:pt x="3775" y="3518"/>
                    <a:pt x="3370" y="3113"/>
                  </a:cubicBezTo>
                  <a:cubicBezTo>
                    <a:pt x="3382" y="3101"/>
                    <a:pt x="3394" y="3089"/>
                    <a:pt x="3394" y="3065"/>
                  </a:cubicBezTo>
                  <a:cubicBezTo>
                    <a:pt x="3334" y="2053"/>
                    <a:pt x="3525" y="1018"/>
                    <a:pt x="3930" y="77"/>
                  </a:cubicBezTo>
                  <a:cubicBezTo>
                    <a:pt x="3942" y="53"/>
                    <a:pt x="3930" y="17"/>
                    <a:pt x="3906" y="5"/>
                  </a:cubicBezTo>
                  <a:cubicBezTo>
                    <a:pt x="3896" y="2"/>
                    <a:pt x="3888" y="1"/>
                    <a:pt x="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 rot="2468813">
              <a:off x="8395748" y="151426"/>
              <a:ext cx="332563" cy="177832"/>
            </a:xfrm>
            <a:custGeom>
              <a:avLst/>
              <a:gdLst/>
              <a:ahLst/>
              <a:cxnLst/>
              <a:rect l="l" t="t" r="r" b="b"/>
              <a:pathLst>
                <a:path w="7299" h="3903" extrusionOk="0">
                  <a:moveTo>
                    <a:pt x="5776" y="0"/>
                  </a:moveTo>
                  <a:cubicBezTo>
                    <a:pt x="5627" y="0"/>
                    <a:pt x="5479" y="19"/>
                    <a:pt x="5334" y="56"/>
                  </a:cubicBezTo>
                  <a:cubicBezTo>
                    <a:pt x="4846" y="175"/>
                    <a:pt x="4382" y="521"/>
                    <a:pt x="3989" y="1045"/>
                  </a:cubicBezTo>
                  <a:cubicBezTo>
                    <a:pt x="3798" y="1295"/>
                    <a:pt x="3643" y="1580"/>
                    <a:pt x="3489" y="1854"/>
                  </a:cubicBezTo>
                  <a:cubicBezTo>
                    <a:pt x="3382" y="2045"/>
                    <a:pt x="3262" y="2235"/>
                    <a:pt x="3143" y="2414"/>
                  </a:cubicBezTo>
                  <a:cubicBezTo>
                    <a:pt x="2751" y="3021"/>
                    <a:pt x="2322" y="3414"/>
                    <a:pt x="1834" y="3628"/>
                  </a:cubicBezTo>
                  <a:cubicBezTo>
                    <a:pt x="1590" y="3733"/>
                    <a:pt x="1329" y="3785"/>
                    <a:pt x="1077" y="3785"/>
                  </a:cubicBezTo>
                  <a:cubicBezTo>
                    <a:pt x="701" y="3785"/>
                    <a:pt x="345" y="3671"/>
                    <a:pt x="95" y="3450"/>
                  </a:cubicBezTo>
                  <a:cubicBezTo>
                    <a:pt x="86" y="3441"/>
                    <a:pt x="75" y="3437"/>
                    <a:pt x="64" y="3437"/>
                  </a:cubicBezTo>
                  <a:cubicBezTo>
                    <a:pt x="46" y="3437"/>
                    <a:pt x="27" y="3447"/>
                    <a:pt x="12" y="3462"/>
                  </a:cubicBezTo>
                  <a:cubicBezTo>
                    <a:pt x="0" y="3485"/>
                    <a:pt x="0" y="3509"/>
                    <a:pt x="24" y="3533"/>
                  </a:cubicBezTo>
                  <a:cubicBezTo>
                    <a:pt x="286" y="3771"/>
                    <a:pt x="679" y="3902"/>
                    <a:pt x="1084" y="3902"/>
                  </a:cubicBezTo>
                  <a:cubicBezTo>
                    <a:pt x="1346" y="3902"/>
                    <a:pt x="1619" y="3843"/>
                    <a:pt x="1881" y="3735"/>
                  </a:cubicBezTo>
                  <a:cubicBezTo>
                    <a:pt x="2393" y="3509"/>
                    <a:pt x="2834" y="3104"/>
                    <a:pt x="3239" y="2473"/>
                  </a:cubicBezTo>
                  <a:cubicBezTo>
                    <a:pt x="3358" y="2295"/>
                    <a:pt x="3477" y="2104"/>
                    <a:pt x="3584" y="1914"/>
                  </a:cubicBezTo>
                  <a:cubicBezTo>
                    <a:pt x="3739" y="1640"/>
                    <a:pt x="3894" y="1366"/>
                    <a:pt x="4084" y="1104"/>
                  </a:cubicBezTo>
                  <a:cubicBezTo>
                    <a:pt x="4346" y="759"/>
                    <a:pt x="4775" y="306"/>
                    <a:pt x="5358" y="164"/>
                  </a:cubicBezTo>
                  <a:cubicBezTo>
                    <a:pt x="5494" y="128"/>
                    <a:pt x="5635" y="111"/>
                    <a:pt x="5775" y="111"/>
                  </a:cubicBezTo>
                  <a:cubicBezTo>
                    <a:pt x="6335" y="111"/>
                    <a:pt x="6894" y="383"/>
                    <a:pt x="7180" y="830"/>
                  </a:cubicBezTo>
                  <a:cubicBezTo>
                    <a:pt x="7195" y="853"/>
                    <a:pt x="7215" y="861"/>
                    <a:pt x="7233" y="861"/>
                  </a:cubicBezTo>
                  <a:cubicBezTo>
                    <a:pt x="7244" y="861"/>
                    <a:pt x="7254" y="858"/>
                    <a:pt x="7263" y="854"/>
                  </a:cubicBezTo>
                  <a:cubicBezTo>
                    <a:pt x="7287" y="830"/>
                    <a:pt x="7299" y="795"/>
                    <a:pt x="7275" y="771"/>
                  </a:cubicBezTo>
                  <a:cubicBezTo>
                    <a:pt x="6970" y="294"/>
                    <a:pt x="6374" y="0"/>
                    <a:pt x="5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 rot="2468813">
              <a:off x="8776370" y="424614"/>
              <a:ext cx="44014" cy="32031"/>
            </a:xfrm>
            <a:custGeom>
              <a:avLst/>
              <a:gdLst/>
              <a:ahLst/>
              <a:cxnLst/>
              <a:rect l="l" t="t" r="r" b="b"/>
              <a:pathLst>
                <a:path w="966" h="703" extrusionOk="0">
                  <a:moveTo>
                    <a:pt x="632" y="0"/>
                  </a:moveTo>
                  <a:cubicBezTo>
                    <a:pt x="584" y="0"/>
                    <a:pt x="548" y="12"/>
                    <a:pt x="501" y="24"/>
                  </a:cubicBezTo>
                  <a:cubicBezTo>
                    <a:pt x="477" y="36"/>
                    <a:pt x="441" y="48"/>
                    <a:pt x="406" y="48"/>
                  </a:cubicBezTo>
                  <a:cubicBezTo>
                    <a:pt x="382" y="48"/>
                    <a:pt x="346" y="60"/>
                    <a:pt x="322" y="60"/>
                  </a:cubicBezTo>
                  <a:cubicBezTo>
                    <a:pt x="310" y="60"/>
                    <a:pt x="298" y="71"/>
                    <a:pt x="298" y="71"/>
                  </a:cubicBezTo>
                  <a:cubicBezTo>
                    <a:pt x="275" y="71"/>
                    <a:pt x="263" y="83"/>
                    <a:pt x="239" y="83"/>
                  </a:cubicBezTo>
                  <a:cubicBezTo>
                    <a:pt x="179" y="107"/>
                    <a:pt x="203" y="107"/>
                    <a:pt x="132" y="155"/>
                  </a:cubicBezTo>
                  <a:lnTo>
                    <a:pt x="120" y="155"/>
                  </a:lnTo>
                  <a:cubicBezTo>
                    <a:pt x="96" y="179"/>
                    <a:pt x="72" y="214"/>
                    <a:pt x="36" y="250"/>
                  </a:cubicBezTo>
                  <a:cubicBezTo>
                    <a:pt x="13" y="298"/>
                    <a:pt x="1" y="345"/>
                    <a:pt x="1" y="405"/>
                  </a:cubicBezTo>
                  <a:cubicBezTo>
                    <a:pt x="1" y="452"/>
                    <a:pt x="13" y="500"/>
                    <a:pt x="36" y="548"/>
                  </a:cubicBezTo>
                  <a:cubicBezTo>
                    <a:pt x="96" y="643"/>
                    <a:pt x="203" y="703"/>
                    <a:pt x="322" y="703"/>
                  </a:cubicBezTo>
                  <a:cubicBezTo>
                    <a:pt x="406" y="703"/>
                    <a:pt x="489" y="691"/>
                    <a:pt x="572" y="667"/>
                  </a:cubicBezTo>
                  <a:cubicBezTo>
                    <a:pt x="644" y="643"/>
                    <a:pt x="727" y="607"/>
                    <a:pt x="798" y="560"/>
                  </a:cubicBezTo>
                  <a:cubicBezTo>
                    <a:pt x="834" y="548"/>
                    <a:pt x="858" y="524"/>
                    <a:pt x="882" y="488"/>
                  </a:cubicBezTo>
                  <a:cubicBezTo>
                    <a:pt x="917" y="452"/>
                    <a:pt x="929" y="417"/>
                    <a:pt x="941" y="381"/>
                  </a:cubicBezTo>
                  <a:cubicBezTo>
                    <a:pt x="953" y="345"/>
                    <a:pt x="965" y="298"/>
                    <a:pt x="953" y="262"/>
                  </a:cubicBezTo>
                  <a:cubicBezTo>
                    <a:pt x="953" y="214"/>
                    <a:pt x="929" y="179"/>
                    <a:pt x="906" y="143"/>
                  </a:cubicBezTo>
                  <a:cubicBezTo>
                    <a:pt x="870" y="83"/>
                    <a:pt x="798" y="24"/>
                    <a:pt x="715" y="12"/>
                  </a:cubicBezTo>
                  <a:cubicBezTo>
                    <a:pt x="679" y="0"/>
                    <a:pt x="656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 rot="2468813">
              <a:off x="8771126" y="528224"/>
              <a:ext cx="33170" cy="38820"/>
            </a:xfrm>
            <a:custGeom>
              <a:avLst/>
              <a:gdLst/>
              <a:ahLst/>
              <a:cxnLst/>
              <a:rect l="l" t="t" r="r" b="b"/>
              <a:pathLst>
                <a:path w="728" h="852" extrusionOk="0">
                  <a:moveTo>
                    <a:pt x="317" y="0"/>
                  </a:moveTo>
                  <a:cubicBezTo>
                    <a:pt x="295" y="0"/>
                    <a:pt x="273" y="3"/>
                    <a:pt x="251" y="9"/>
                  </a:cubicBezTo>
                  <a:cubicBezTo>
                    <a:pt x="180" y="33"/>
                    <a:pt x="132" y="81"/>
                    <a:pt x="96" y="140"/>
                  </a:cubicBezTo>
                  <a:cubicBezTo>
                    <a:pt x="61" y="176"/>
                    <a:pt x="25" y="224"/>
                    <a:pt x="13" y="271"/>
                  </a:cubicBezTo>
                  <a:cubicBezTo>
                    <a:pt x="13" y="295"/>
                    <a:pt x="13" y="319"/>
                    <a:pt x="1" y="343"/>
                  </a:cubicBezTo>
                  <a:cubicBezTo>
                    <a:pt x="1" y="379"/>
                    <a:pt x="13" y="414"/>
                    <a:pt x="25" y="438"/>
                  </a:cubicBezTo>
                  <a:cubicBezTo>
                    <a:pt x="37" y="474"/>
                    <a:pt x="49" y="509"/>
                    <a:pt x="72" y="545"/>
                  </a:cubicBezTo>
                  <a:cubicBezTo>
                    <a:pt x="84" y="569"/>
                    <a:pt x="96" y="605"/>
                    <a:pt x="108" y="629"/>
                  </a:cubicBezTo>
                  <a:cubicBezTo>
                    <a:pt x="108" y="676"/>
                    <a:pt x="132" y="700"/>
                    <a:pt x="156" y="736"/>
                  </a:cubicBezTo>
                  <a:cubicBezTo>
                    <a:pt x="180" y="760"/>
                    <a:pt x="215" y="795"/>
                    <a:pt x="251" y="807"/>
                  </a:cubicBezTo>
                  <a:cubicBezTo>
                    <a:pt x="275" y="819"/>
                    <a:pt x="299" y="831"/>
                    <a:pt x="322" y="843"/>
                  </a:cubicBezTo>
                  <a:cubicBezTo>
                    <a:pt x="346" y="849"/>
                    <a:pt x="367" y="852"/>
                    <a:pt x="388" y="852"/>
                  </a:cubicBezTo>
                  <a:cubicBezTo>
                    <a:pt x="409" y="852"/>
                    <a:pt x="430" y="849"/>
                    <a:pt x="453" y="843"/>
                  </a:cubicBezTo>
                  <a:cubicBezTo>
                    <a:pt x="477" y="843"/>
                    <a:pt x="501" y="831"/>
                    <a:pt x="537" y="831"/>
                  </a:cubicBezTo>
                  <a:cubicBezTo>
                    <a:pt x="572" y="807"/>
                    <a:pt x="608" y="795"/>
                    <a:pt x="632" y="760"/>
                  </a:cubicBezTo>
                  <a:cubicBezTo>
                    <a:pt x="656" y="748"/>
                    <a:pt x="668" y="724"/>
                    <a:pt x="680" y="700"/>
                  </a:cubicBezTo>
                  <a:cubicBezTo>
                    <a:pt x="715" y="652"/>
                    <a:pt x="727" y="605"/>
                    <a:pt x="727" y="557"/>
                  </a:cubicBezTo>
                  <a:cubicBezTo>
                    <a:pt x="715" y="498"/>
                    <a:pt x="715" y="426"/>
                    <a:pt x="692" y="367"/>
                  </a:cubicBezTo>
                  <a:cubicBezTo>
                    <a:pt x="680" y="343"/>
                    <a:pt x="668" y="307"/>
                    <a:pt x="656" y="283"/>
                  </a:cubicBezTo>
                  <a:cubicBezTo>
                    <a:pt x="644" y="248"/>
                    <a:pt x="632" y="224"/>
                    <a:pt x="608" y="200"/>
                  </a:cubicBezTo>
                  <a:cubicBezTo>
                    <a:pt x="596" y="176"/>
                    <a:pt x="572" y="164"/>
                    <a:pt x="561" y="152"/>
                  </a:cubicBezTo>
                  <a:cubicBezTo>
                    <a:pt x="537" y="117"/>
                    <a:pt x="513" y="93"/>
                    <a:pt x="489" y="69"/>
                  </a:cubicBezTo>
                  <a:cubicBezTo>
                    <a:pt x="445" y="25"/>
                    <a:pt x="381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 rot="2468813">
              <a:off x="8774533" y="539100"/>
              <a:ext cx="1139" cy="2233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3" y="25"/>
                    <a:pt x="13" y="37"/>
                  </a:cubicBezTo>
                  <a:cubicBezTo>
                    <a:pt x="13" y="37"/>
                    <a:pt x="25" y="48"/>
                    <a:pt x="25" y="48"/>
                  </a:cubicBezTo>
                  <a:cubicBezTo>
                    <a:pt x="13" y="37"/>
                    <a:pt x="13" y="25"/>
                    <a:pt x="1" y="1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 rot="2468813">
              <a:off x="8775253" y="537912"/>
              <a:ext cx="592" cy="1094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3" y="24"/>
                    <a:pt x="13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 rot="2468813">
              <a:off x="8597921" y="268447"/>
              <a:ext cx="43467" cy="32031"/>
            </a:xfrm>
            <a:custGeom>
              <a:avLst/>
              <a:gdLst/>
              <a:ahLst/>
              <a:cxnLst/>
              <a:rect l="l" t="t" r="r" b="b"/>
              <a:pathLst>
                <a:path w="954" h="703" extrusionOk="0">
                  <a:moveTo>
                    <a:pt x="334" y="0"/>
                  </a:moveTo>
                  <a:cubicBezTo>
                    <a:pt x="298" y="0"/>
                    <a:pt x="275" y="0"/>
                    <a:pt x="239" y="12"/>
                  </a:cubicBezTo>
                  <a:cubicBezTo>
                    <a:pt x="155" y="24"/>
                    <a:pt x="84" y="83"/>
                    <a:pt x="48" y="143"/>
                  </a:cubicBezTo>
                  <a:cubicBezTo>
                    <a:pt x="24" y="179"/>
                    <a:pt x="13" y="214"/>
                    <a:pt x="1" y="262"/>
                  </a:cubicBezTo>
                  <a:cubicBezTo>
                    <a:pt x="1" y="298"/>
                    <a:pt x="1" y="345"/>
                    <a:pt x="13" y="381"/>
                  </a:cubicBezTo>
                  <a:cubicBezTo>
                    <a:pt x="24" y="417"/>
                    <a:pt x="36" y="452"/>
                    <a:pt x="72" y="488"/>
                  </a:cubicBezTo>
                  <a:cubicBezTo>
                    <a:pt x="96" y="524"/>
                    <a:pt x="120" y="548"/>
                    <a:pt x="167" y="560"/>
                  </a:cubicBezTo>
                  <a:cubicBezTo>
                    <a:pt x="227" y="607"/>
                    <a:pt x="310" y="643"/>
                    <a:pt x="382" y="667"/>
                  </a:cubicBezTo>
                  <a:cubicBezTo>
                    <a:pt x="465" y="691"/>
                    <a:pt x="548" y="703"/>
                    <a:pt x="632" y="703"/>
                  </a:cubicBezTo>
                  <a:cubicBezTo>
                    <a:pt x="751" y="703"/>
                    <a:pt x="858" y="643"/>
                    <a:pt x="917" y="548"/>
                  </a:cubicBezTo>
                  <a:cubicBezTo>
                    <a:pt x="941" y="500"/>
                    <a:pt x="953" y="452"/>
                    <a:pt x="953" y="405"/>
                  </a:cubicBezTo>
                  <a:cubicBezTo>
                    <a:pt x="953" y="345"/>
                    <a:pt x="941" y="298"/>
                    <a:pt x="917" y="250"/>
                  </a:cubicBezTo>
                  <a:cubicBezTo>
                    <a:pt x="894" y="214"/>
                    <a:pt x="870" y="179"/>
                    <a:pt x="834" y="155"/>
                  </a:cubicBezTo>
                  <a:lnTo>
                    <a:pt x="822" y="155"/>
                  </a:lnTo>
                  <a:cubicBezTo>
                    <a:pt x="751" y="107"/>
                    <a:pt x="775" y="107"/>
                    <a:pt x="715" y="83"/>
                  </a:cubicBezTo>
                  <a:cubicBezTo>
                    <a:pt x="691" y="83"/>
                    <a:pt x="679" y="71"/>
                    <a:pt x="656" y="71"/>
                  </a:cubicBezTo>
                  <a:cubicBezTo>
                    <a:pt x="656" y="71"/>
                    <a:pt x="644" y="60"/>
                    <a:pt x="632" y="60"/>
                  </a:cubicBezTo>
                  <a:cubicBezTo>
                    <a:pt x="608" y="60"/>
                    <a:pt x="572" y="48"/>
                    <a:pt x="548" y="48"/>
                  </a:cubicBezTo>
                  <a:cubicBezTo>
                    <a:pt x="513" y="48"/>
                    <a:pt x="477" y="36"/>
                    <a:pt x="453" y="24"/>
                  </a:cubicBezTo>
                  <a:cubicBezTo>
                    <a:pt x="417" y="12"/>
                    <a:pt x="37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 rot="2468813">
              <a:off x="8498262" y="289777"/>
              <a:ext cx="33124" cy="38820"/>
            </a:xfrm>
            <a:custGeom>
              <a:avLst/>
              <a:gdLst/>
              <a:ahLst/>
              <a:cxnLst/>
              <a:rect l="l" t="t" r="r" b="b"/>
              <a:pathLst>
                <a:path w="727" h="852" extrusionOk="0">
                  <a:moveTo>
                    <a:pt x="411" y="0"/>
                  </a:moveTo>
                  <a:cubicBezTo>
                    <a:pt x="347" y="0"/>
                    <a:pt x="283" y="25"/>
                    <a:pt x="239" y="69"/>
                  </a:cubicBezTo>
                  <a:cubicBezTo>
                    <a:pt x="215" y="93"/>
                    <a:pt x="191" y="117"/>
                    <a:pt x="167" y="152"/>
                  </a:cubicBezTo>
                  <a:cubicBezTo>
                    <a:pt x="155" y="164"/>
                    <a:pt x="132" y="176"/>
                    <a:pt x="120" y="200"/>
                  </a:cubicBezTo>
                  <a:cubicBezTo>
                    <a:pt x="96" y="224"/>
                    <a:pt x="84" y="248"/>
                    <a:pt x="72" y="283"/>
                  </a:cubicBezTo>
                  <a:cubicBezTo>
                    <a:pt x="60" y="307"/>
                    <a:pt x="48" y="343"/>
                    <a:pt x="36" y="367"/>
                  </a:cubicBezTo>
                  <a:cubicBezTo>
                    <a:pt x="13" y="426"/>
                    <a:pt x="13" y="498"/>
                    <a:pt x="1" y="557"/>
                  </a:cubicBezTo>
                  <a:cubicBezTo>
                    <a:pt x="1" y="605"/>
                    <a:pt x="13" y="652"/>
                    <a:pt x="48" y="700"/>
                  </a:cubicBezTo>
                  <a:cubicBezTo>
                    <a:pt x="60" y="724"/>
                    <a:pt x="84" y="748"/>
                    <a:pt x="96" y="760"/>
                  </a:cubicBezTo>
                  <a:cubicBezTo>
                    <a:pt x="132" y="795"/>
                    <a:pt x="155" y="807"/>
                    <a:pt x="203" y="831"/>
                  </a:cubicBezTo>
                  <a:cubicBezTo>
                    <a:pt x="227" y="831"/>
                    <a:pt x="251" y="843"/>
                    <a:pt x="274" y="843"/>
                  </a:cubicBezTo>
                  <a:cubicBezTo>
                    <a:pt x="298" y="849"/>
                    <a:pt x="322" y="852"/>
                    <a:pt x="344" y="852"/>
                  </a:cubicBezTo>
                  <a:cubicBezTo>
                    <a:pt x="367" y="852"/>
                    <a:pt x="388" y="849"/>
                    <a:pt x="405" y="843"/>
                  </a:cubicBezTo>
                  <a:cubicBezTo>
                    <a:pt x="429" y="831"/>
                    <a:pt x="453" y="819"/>
                    <a:pt x="477" y="807"/>
                  </a:cubicBezTo>
                  <a:cubicBezTo>
                    <a:pt x="524" y="795"/>
                    <a:pt x="548" y="760"/>
                    <a:pt x="572" y="736"/>
                  </a:cubicBezTo>
                  <a:cubicBezTo>
                    <a:pt x="596" y="700"/>
                    <a:pt x="620" y="676"/>
                    <a:pt x="632" y="629"/>
                  </a:cubicBezTo>
                  <a:cubicBezTo>
                    <a:pt x="632" y="605"/>
                    <a:pt x="644" y="569"/>
                    <a:pt x="655" y="545"/>
                  </a:cubicBezTo>
                  <a:cubicBezTo>
                    <a:pt x="679" y="509"/>
                    <a:pt x="691" y="474"/>
                    <a:pt x="703" y="438"/>
                  </a:cubicBezTo>
                  <a:cubicBezTo>
                    <a:pt x="715" y="414"/>
                    <a:pt x="727" y="379"/>
                    <a:pt x="727" y="343"/>
                  </a:cubicBezTo>
                  <a:cubicBezTo>
                    <a:pt x="715" y="319"/>
                    <a:pt x="715" y="295"/>
                    <a:pt x="715" y="271"/>
                  </a:cubicBezTo>
                  <a:cubicBezTo>
                    <a:pt x="703" y="224"/>
                    <a:pt x="667" y="176"/>
                    <a:pt x="632" y="140"/>
                  </a:cubicBezTo>
                  <a:cubicBezTo>
                    <a:pt x="608" y="81"/>
                    <a:pt x="548" y="33"/>
                    <a:pt x="477" y="9"/>
                  </a:cubicBezTo>
                  <a:cubicBezTo>
                    <a:pt x="455" y="3"/>
                    <a:pt x="433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 rot="2468813">
              <a:off x="8523792" y="319765"/>
              <a:ext cx="592" cy="2233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2" y="1"/>
                  </a:moveTo>
                  <a:cubicBezTo>
                    <a:pt x="12" y="13"/>
                    <a:pt x="9" y="22"/>
                    <a:pt x="6" y="29"/>
                  </a:cubicBezTo>
                  <a:lnTo>
                    <a:pt x="6" y="29"/>
                  </a:lnTo>
                  <a:cubicBezTo>
                    <a:pt x="12" y="20"/>
                    <a:pt x="12" y="10"/>
                    <a:pt x="12" y="1"/>
                  </a:cubicBezTo>
                  <a:close/>
                  <a:moveTo>
                    <a:pt x="6" y="29"/>
                  </a:moveTo>
                  <a:cubicBezTo>
                    <a:pt x="5" y="32"/>
                    <a:pt x="3" y="34"/>
                    <a:pt x="0" y="37"/>
                  </a:cubicBezTo>
                  <a:cubicBezTo>
                    <a:pt x="0" y="37"/>
                    <a:pt x="0" y="48"/>
                    <a:pt x="0" y="48"/>
                  </a:cubicBezTo>
                  <a:cubicBezTo>
                    <a:pt x="0" y="43"/>
                    <a:pt x="3" y="37"/>
                    <a:pt x="6" y="29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 rot="2468813">
              <a:off x="8525268" y="319477"/>
              <a:ext cx="592" cy="1094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24"/>
                  </a:moveTo>
                  <a:cubicBezTo>
                    <a:pt x="12" y="24"/>
                    <a:pt x="12" y="1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2"/>
                    <a:pt x="12" y="24"/>
                    <a:pt x="0" y="24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 rot="2468813">
              <a:off x="8423799" y="312241"/>
              <a:ext cx="348829" cy="362043"/>
            </a:xfrm>
            <a:custGeom>
              <a:avLst/>
              <a:gdLst/>
              <a:ahLst/>
              <a:cxnLst/>
              <a:rect l="l" t="t" r="r" b="b"/>
              <a:pathLst>
                <a:path w="7656" h="7946" extrusionOk="0">
                  <a:moveTo>
                    <a:pt x="1284" y="1"/>
                  </a:moveTo>
                  <a:cubicBezTo>
                    <a:pt x="1262" y="1"/>
                    <a:pt x="1236" y="20"/>
                    <a:pt x="1226" y="40"/>
                  </a:cubicBezTo>
                  <a:cubicBezTo>
                    <a:pt x="1072" y="456"/>
                    <a:pt x="917" y="945"/>
                    <a:pt x="917" y="1433"/>
                  </a:cubicBezTo>
                  <a:cubicBezTo>
                    <a:pt x="917" y="1837"/>
                    <a:pt x="1024" y="2207"/>
                    <a:pt x="1226" y="2492"/>
                  </a:cubicBezTo>
                  <a:cubicBezTo>
                    <a:pt x="869" y="2314"/>
                    <a:pt x="476" y="2195"/>
                    <a:pt x="72" y="2159"/>
                  </a:cubicBezTo>
                  <a:cubicBezTo>
                    <a:pt x="36" y="2159"/>
                    <a:pt x="12" y="2183"/>
                    <a:pt x="0" y="2207"/>
                  </a:cubicBezTo>
                  <a:cubicBezTo>
                    <a:pt x="0" y="2242"/>
                    <a:pt x="24" y="2266"/>
                    <a:pt x="60" y="2266"/>
                  </a:cubicBezTo>
                  <a:cubicBezTo>
                    <a:pt x="1143" y="2361"/>
                    <a:pt x="2119" y="3052"/>
                    <a:pt x="2489" y="4004"/>
                  </a:cubicBezTo>
                  <a:cubicBezTo>
                    <a:pt x="2500" y="4016"/>
                    <a:pt x="2512" y="4040"/>
                    <a:pt x="2536" y="4040"/>
                  </a:cubicBezTo>
                  <a:cubicBezTo>
                    <a:pt x="2548" y="4040"/>
                    <a:pt x="2548" y="4028"/>
                    <a:pt x="2560" y="4028"/>
                  </a:cubicBezTo>
                  <a:cubicBezTo>
                    <a:pt x="2584" y="4016"/>
                    <a:pt x="2608" y="3993"/>
                    <a:pt x="2596" y="3957"/>
                  </a:cubicBezTo>
                  <a:cubicBezTo>
                    <a:pt x="2393" y="3445"/>
                    <a:pt x="2012" y="3004"/>
                    <a:pt x="1536" y="2683"/>
                  </a:cubicBezTo>
                  <a:cubicBezTo>
                    <a:pt x="1215" y="2397"/>
                    <a:pt x="1024" y="1945"/>
                    <a:pt x="1024" y="1433"/>
                  </a:cubicBezTo>
                  <a:cubicBezTo>
                    <a:pt x="1024" y="968"/>
                    <a:pt x="1191" y="492"/>
                    <a:pt x="1334" y="75"/>
                  </a:cubicBezTo>
                  <a:cubicBezTo>
                    <a:pt x="1346" y="52"/>
                    <a:pt x="1322" y="16"/>
                    <a:pt x="1298" y="4"/>
                  </a:cubicBezTo>
                  <a:cubicBezTo>
                    <a:pt x="1294" y="2"/>
                    <a:pt x="1289" y="1"/>
                    <a:pt x="1284" y="1"/>
                  </a:cubicBezTo>
                  <a:close/>
                  <a:moveTo>
                    <a:pt x="6372" y="1"/>
                  </a:moveTo>
                  <a:cubicBezTo>
                    <a:pt x="6367" y="1"/>
                    <a:pt x="6362" y="2"/>
                    <a:pt x="6358" y="4"/>
                  </a:cubicBezTo>
                  <a:cubicBezTo>
                    <a:pt x="6334" y="16"/>
                    <a:pt x="6310" y="52"/>
                    <a:pt x="6322" y="75"/>
                  </a:cubicBezTo>
                  <a:cubicBezTo>
                    <a:pt x="6465" y="492"/>
                    <a:pt x="6632" y="968"/>
                    <a:pt x="6632" y="1445"/>
                  </a:cubicBezTo>
                  <a:cubicBezTo>
                    <a:pt x="6632" y="1945"/>
                    <a:pt x="6441" y="2397"/>
                    <a:pt x="6120" y="2683"/>
                  </a:cubicBezTo>
                  <a:cubicBezTo>
                    <a:pt x="5644" y="3004"/>
                    <a:pt x="5275" y="3445"/>
                    <a:pt x="5072" y="3957"/>
                  </a:cubicBezTo>
                  <a:cubicBezTo>
                    <a:pt x="5060" y="3993"/>
                    <a:pt x="5072" y="4016"/>
                    <a:pt x="5096" y="4028"/>
                  </a:cubicBezTo>
                  <a:cubicBezTo>
                    <a:pt x="5108" y="4040"/>
                    <a:pt x="5108" y="4040"/>
                    <a:pt x="5120" y="4040"/>
                  </a:cubicBezTo>
                  <a:cubicBezTo>
                    <a:pt x="5144" y="4040"/>
                    <a:pt x="5167" y="4028"/>
                    <a:pt x="5167" y="4004"/>
                  </a:cubicBezTo>
                  <a:cubicBezTo>
                    <a:pt x="5548" y="3052"/>
                    <a:pt x="6525" y="2361"/>
                    <a:pt x="7596" y="2266"/>
                  </a:cubicBezTo>
                  <a:cubicBezTo>
                    <a:pt x="7632" y="2266"/>
                    <a:pt x="7656" y="2242"/>
                    <a:pt x="7656" y="2207"/>
                  </a:cubicBezTo>
                  <a:cubicBezTo>
                    <a:pt x="7656" y="2183"/>
                    <a:pt x="7620" y="2159"/>
                    <a:pt x="7584" y="2159"/>
                  </a:cubicBezTo>
                  <a:cubicBezTo>
                    <a:pt x="7180" y="2195"/>
                    <a:pt x="6787" y="2314"/>
                    <a:pt x="6429" y="2504"/>
                  </a:cubicBezTo>
                  <a:cubicBezTo>
                    <a:pt x="6632" y="2207"/>
                    <a:pt x="6739" y="1837"/>
                    <a:pt x="6739" y="1445"/>
                  </a:cubicBezTo>
                  <a:cubicBezTo>
                    <a:pt x="6739" y="945"/>
                    <a:pt x="6584" y="456"/>
                    <a:pt x="6429" y="40"/>
                  </a:cubicBezTo>
                  <a:cubicBezTo>
                    <a:pt x="6420" y="20"/>
                    <a:pt x="6394" y="1"/>
                    <a:pt x="6372" y="1"/>
                  </a:cubicBezTo>
                  <a:close/>
                  <a:moveTo>
                    <a:pt x="333" y="3361"/>
                  </a:moveTo>
                  <a:cubicBezTo>
                    <a:pt x="298" y="3361"/>
                    <a:pt x="274" y="3385"/>
                    <a:pt x="274" y="3409"/>
                  </a:cubicBezTo>
                  <a:cubicBezTo>
                    <a:pt x="250" y="3826"/>
                    <a:pt x="655" y="4159"/>
                    <a:pt x="1060" y="4290"/>
                  </a:cubicBezTo>
                  <a:cubicBezTo>
                    <a:pt x="1238" y="4362"/>
                    <a:pt x="1429" y="4397"/>
                    <a:pt x="1619" y="4433"/>
                  </a:cubicBezTo>
                  <a:cubicBezTo>
                    <a:pt x="1834" y="4469"/>
                    <a:pt x="2060" y="4516"/>
                    <a:pt x="2250" y="4600"/>
                  </a:cubicBezTo>
                  <a:cubicBezTo>
                    <a:pt x="2834" y="4826"/>
                    <a:pt x="3286" y="5362"/>
                    <a:pt x="3429" y="6017"/>
                  </a:cubicBezTo>
                  <a:cubicBezTo>
                    <a:pt x="3548" y="6564"/>
                    <a:pt x="3477" y="7183"/>
                    <a:pt x="3215" y="7862"/>
                  </a:cubicBezTo>
                  <a:cubicBezTo>
                    <a:pt x="3203" y="7898"/>
                    <a:pt x="3227" y="7922"/>
                    <a:pt x="3251" y="7933"/>
                  </a:cubicBezTo>
                  <a:cubicBezTo>
                    <a:pt x="3251" y="7945"/>
                    <a:pt x="3262" y="7945"/>
                    <a:pt x="3274" y="7945"/>
                  </a:cubicBezTo>
                  <a:cubicBezTo>
                    <a:pt x="3298" y="7945"/>
                    <a:pt x="3310" y="7933"/>
                    <a:pt x="3322" y="7910"/>
                  </a:cubicBezTo>
                  <a:cubicBezTo>
                    <a:pt x="3596" y="7207"/>
                    <a:pt x="3667" y="6564"/>
                    <a:pt x="3536" y="5993"/>
                  </a:cubicBezTo>
                  <a:cubicBezTo>
                    <a:pt x="3381" y="5302"/>
                    <a:pt x="2905" y="4731"/>
                    <a:pt x="2298" y="4493"/>
                  </a:cubicBezTo>
                  <a:cubicBezTo>
                    <a:pt x="2084" y="4409"/>
                    <a:pt x="1857" y="4362"/>
                    <a:pt x="1643" y="4326"/>
                  </a:cubicBezTo>
                  <a:cubicBezTo>
                    <a:pt x="1465" y="4290"/>
                    <a:pt x="1274" y="4243"/>
                    <a:pt x="1095" y="4183"/>
                  </a:cubicBezTo>
                  <a:cubicBezTo>
                    <a:pt x="726" y="4064"/>
                    <a:pt x="369" y="3778"/>
                    <a:pt x="381" y="3421"/>
                  </a:cubicBezTo>
                  <a:cubicBezTo>
                    <a:pt x="381" y="3385"/>
                    <a:pt x="357" y="3361"/>
                    <a:pt x="333" y="3361"/>
                  </a:cubicBezTo>
                  <a:close/>
                  <a:moveTo>
                    <a:pt x="7215" y="3361"/>
                  </a:moveTo>
                  <a:cubicBezTo>
                    <a:pt x="7180" y="3361"/>
                    <a:pt x="7156" y="3385"/>
                    <a:pt x="7156" y="3421"/>
                  </a:cubicBezTo>
                  <a:cubicBezTo>
                    <a:pt x="7180" y="3778"/>
                    <a:pt x="6810" y="4064"/>
                    <a:pt x="6441" y="4183"/>
                  </a:cubicBezTo>
                  <a:cubicBezTo>
                    <a:pt x="6275" y="4243"/>
                    <a:pt x="6084" y="4278"/>
                    <a:pt x="5894" y="4326"/>
                  </a:cubicBezTo>
                  <a:cubicBezTo>
                    <a:pt x="5679" y="4362"/>
                    <a:pt x="5453" y="4409"/>
                    <a:pt x="5239" y="4493"/>
                  </a:cubicBezTo>
                  <a:cubicBezTo>
                    <a:pt x="4632" y="4731"/>
                    <a:pt x="4155" y="5302"/>
                    <a:pt x="4001" y="5993"/>
                  </a:cubicBezTo>
                  <a:cubicBezTo>
                    <a:pt x="3870" y="6564"/>
                    <a:pt x="3941" y="7207"/>
                    <a:pt x="4215" y="7910"/>
                  </a:cubicBezTo>
                  <a:cubicBezTo>
                    <a:pt x="4227" y="7922"/>
                    <a:pt x="4251" y="7945"/>
                    <a:pt x="4263" y="7945"/>
                  </a:cubicBezTo>
                  <a:cubicBezTo>
                    <a:pt x="4274" y="7945"/>
                    <a:pt x="4286" y="7945"/>
                    <a:pt x="4286" y="7933"/>
                  </a:cubicBezTo>
                  <a:cubicBezTo>
                    <a:pt x="4322" y="7922"/>
                    <a:pt x="4334" y="7898"/>
                    <a:pt x="4322" y="7862"/>
                  </a:cubicBezTo>
                  <a:cubicBezTo>
                    <a:pt x="4060" y="7183"/>
                    <a:pt x="3989" y="6564"/>
                    <a:pt x="4108" y="6017"/>
                  </a:cubicBezTo>
                  <a:cubicBezTo>
                    <a:pt x="4251" y="5362"/>
                    <a:pt x="4703" y="4826"/>
                    <a:pt x="5286" y="4600"/>
                  </a:cubicBezTo>
                  <a:cubicBezTo>
                    <a:pt x="5489" y="4516"/>
                    <a:pt x="5703" y="4469"/>
                    <a:pt x="5918" y="4433"/>
                  </a:cubicBezTo>
                  <a:cubicBezTo>
                    <a:pt x="6108" y="4397"/>
                    <a:pt x="6299" y="4350"/>
                    <a:pt x="6477" y="4290"/>
                  </a:cubicBezTo>
                  <a:cubicBezTo>
                    <a:pt x="6894" y="4159"/>
                    <a:pt x="7287" y="3826"/>
                    <a:pt x="7275" y="3409"/>
                  </a:cubicBezTo>
                  <a:cubicBezTo>
                    <a:pt x="7275" y="3385"/>
                    <a:pt x="7239" y="3361"/>
                    <a:pt x="7215" y="3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 flipH="1">
            <a:off x="-623542" y="-561644"/>
            <a:ext cx="1907309" cy="1763028"/>
            <a:chOff x="7793683" y="-561644"/>
            <a:chExt cx="1907309" cy="1763028"/>
          </a:xfrm>
        </p:grpSpPr>
        <p:sp>
          <p:nvSpPr>
            <p:cNvPr id="1446" name="Google Shape;1446;p31"/>
            <p:cNvSpPr/>
            <p:nvPr/>
          </p:nvSpPr>
          <p:spPr>
            <a:xfrm rot="2468813">
              <a:off x="8661875" y="173375"/>
              <a:ext cx="215923" cy="237884"/>
            </a:xfrm>
            <a:custGeom>
              <a:avLst/>
              <a:gdLst/>
              <a:ahLst/>
              <a:cxnLst/>
              <a:rect l="l" t="t" r="r" b="b"/>
              <a:pathLst>
                <a:path w="4739" h="5221" extrusionOk="0">
                  <a:moveTo>
                    <a:pt x="1641" y="0"/>
                  </a:moveTo>
                  <a:cubicBezTo>
                    <a:pt x="1330" y="0"/>
                    <a:pt x="1019" y="97"/>
                    <a:pt x="750" y="226"/>
                  </a:cubicBezTo>
                  <a:cubicBezTo>
                    <a:pt x="488" y="333"/>
                    <a:pt x="0" y="583"/>
                    <a:pt x="0" y="881"/>
                  </a:cubicBezTo>
                  <a:cubicBezTo>
                    <a:pt x="0" y="1012"/>
                    <a:pt x="95" y="1107"/>
                    <a:pt x="203" y="1179"/>
                  </a:cubicBezTo>
                  <a:cubicBezTo>
                    <a:pt x="393" y="1298"/>
                    <a:pt x="584" y="1381"/>
                    <a:pt x="750" y="1536"/>
                  </a:cubicBezTo>
                  <a:cubicBezTo>
                    <a:pt x="1048" y="1822"/>
                    <a:pt x="1274" y="2179"/>
                    <a:pt x="1453" y="2536"/>
                  </a:cubicBezTo>
                  <a:cubicBezTo>
                    <a:pt x="1667" y="2941"/>
                    <a:pt x="1810" y="3369"/>
                    <a:pt x="1929" y="3798"/>
                  </a:cubicBezTo>
                  <a:cubicBezTo>
                    <a:pt x="2024" y="4167"/>
                    <a:pt x="2060" y="4536"/>
                    <a:pt x="2119" y="4905"/>
                  </a:cubicBezTo>
                  <a:cubicBezTo>
                    <a:pt x="2131" y="4965"/>
                    <a:pt x="2131" y="5012"/>
                    <a:pt x="2131" y="5072"/>
                  </a:cubicBezTo>
                  <a:cubicBezTo>
                    <a:pt x="2121" y="5168"/>
                    <a:pt x="2197" y="5217"/>
                    <a:pt x="2281" y="5217"/>
                  </a:cubicBezTo>
                  <a:cubicBezTo>
                    <a:pt x="2291" y="5217"/>
                    <a:pt x="2300" y="5216"/>
                    <a:pt x="2310" y="5215"/>
                  </a:cubicBezTo>
                  <a:cubicBezTo>
                    <a:pt x="2314" y="5219"/>
                    <a:pt x="2319" y="5220"/>
                    <a:pt x="2325" y="5220"/>
                  </a:cubicBezTo>
                  <a:cubicBezTo>
                    <a:pt x="2338" y="5220"/>
                    <a:pt x="2354" y="5215"/>
                    <a:pt x="2369" y="5215"/>
                  </a:cubicBezTo>
                  <a:lnTo>
                    <a:pt x="2429" y="5215"/>
                  </a:lnTo>
                  <a:cubicBezTo>
                    <a:pt x="2439" y="5216"/>
                    <a:pt x="2448" y="5217"/>
                    <a:pt x="2457" y="5217"/>
                  </a:cubicBezTo>
                  <a:cubicBezTo>
                    <a:pt x="2540" y="5217"/>
                    <a:pt x="2608" y="5168"/>
                    <a:pt x="2608" y="5072"/>
                  </a:cubicBezTo>
                  <a:cubicBezTo>
                    <a:pt x="2608" y="5012"/>
                    <a:pt x="2608" y="4965"/>
                    <a:pt x="2620" y="4905"/>
                  </a:cubicBezTo>
                  <a:cubicBezTo>
                    <a:pt x="2679" y="4536"/>
                    <a:pt x="2715" y="4167"/>
                    <a:pt x="2810" y="3798"/>
                  </a:cubicBezTo>
                  <a:cubicBezTo>
                    <a:pt x="2917" y="3369"/>
                    <a:pt x="3072" y="2941"/>
                    <a:pt x="3286" y="2536"/>
                  </a:cubicBezTo>
                  <a:cubicBezTo>
                    <a:pt x="3465" y="2179"/>
                    <a:pt x="3691" y="1822"/>
                    <a:pt x="3989" y="1536"/>
                  </a:cubicBezTo>
                  <a:cubicBezTo>
                    <a:pt x="4155" y="1381"/>
                    <a:pt x="4346" y="1298"/>
                    <a:pt x="4536" y="1179"/>
                  </a:cubicBezTo>
                  <a:cubicBezTo>
                    <a:pt x="4644" y="1107"/>
                    <a:pt x="4739" y="1012"/>
                    <a:pt x="4739" y="881"/>
                  </a:cubicBezTo>
                  <a:cubicBezTo>
                    <a:pt x="4739" y="583"/>
                    <a:pt x="4239" y="333"/>
                    <a:pt x="3989" y="226"/>
                  </a:cubicBezTo>
                  <a:cubicBezTo>
                    <a:pt x="3720" y="97"/>
                    <a:pt x="3409" y="0"/>
                    <a:pt x="3098" y="0"/>
                  </a:cubicBezTo>
                  <a:cubicBezTo>
                    <a:pt x="3038" y="0"/>
                    <a:pt x="2977" y="4"/>
                    <a:pt x="2917" y="12"/>
                  </a:cubicBezTo>
                  <a:cubicBezTo>
                    <a:pt x="2679" y="36"/>
                    <a:pt x="2489" y="143"/>
                    <a:pt x="2369" y="309"/>
                  </a:cubicBezTo>
                  <a:cubicBezTo>
                    <a:pt x="2250" y="143"/>
                    <a:pt x="2060" y="36"/>
                    <a:pt x="1822" y="12"/>
                  </a:cubicBezTo>
                  <a:cubicBezTo>
                    <a:pt x="1762" y="4"/>
                    <a:pt x="1701" y="0"/>
                    <a:pt x="1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 rot="2468813">
              <a:off x="8664890" y="378598"/>
              <a:ext cx="356849" cy="222985"/>
            </a:xfrm>
            <a:custGeom>
              <a:avLst/>
              <a:gdLst/>
              <a:ahLst/>
              <a:cxnLst/>
              <a:rect l="l" t="t" r="r" b="b"/>
              <a:pathLst>
                <a:path w="7832" h="4894" extrusionOk="0">
                  <a:moveTo>
                    <a:pt x="2233" y="0"/>
                  </a:moveTo>
                  <a:cubicBezTo>
                    <a:pt x="1942" y="0"/>
                    <a:pt x="1648" y="60"/>
                    <a:pt x="1369" y="177"/>
                  </a:cubicBezTo>
                  <a:cubicBezTo>
                    <a:pt x="858" y="391"/>
                    <a:pt x="477" y="784"/>
                    <a:pt x="250" y="1237"/>
                  </a:cubicBezTo>
                  <a:cubicBezTo>
                    <a:pt x="48" y="1510"/>
                    <a:pt x="0" y="1856"/>
                    <a:pt x="96" y="2177"/>
                  </a:cubicBezTo>
                  <a:cubicBezTo>
                    <a:pt x="114" y="2232"/>
                    <a:pt x="173" y="2262"/>
                    <a:pt x="229" y="2262"/>
                  </a:cubicBezTo>
                  <a:cubicBezTo>
                    <a:pt x="283" y="2262"/>
                    <a:pt x="334" y="2235"/>
                    <a:pt x="346" y="2177"/>
                  </a:cubicBezTo>
                  <a:cubicBezTo>
                    <a:pt x="465" y="1558"/>
                    <a:pt x="1119" y="1213"/>
                    <a:pt x="1762" y="1213"/>
                  </a:cubicBezTo>
                  <a:cubicBezTo>
                    <a:pt x="2536" y="1213"/>
                    <a:pt x="3167" y="1748"/>
                    <a:pt x="3560" y="2320"/>
                  </a:cubicBezTo>
                  <a:cubicBezTo>
                    <a:pt x="3965" y="2891"/>
                    <a:pt x="4132" y="3606"/>
                    <a:pt x="4608" y="4142"/>
                  </a:cubicBezTo>
                  <a:cubicBezTo>
                    <a:pt x="5021" y="4600"/>
                    <a:pt x="5665" y="4893"/>
                    <a:pt x="6307" y="4893"/>
                  </a:cubicBezTo>
                  <a:cubicBezTo>
                    <a:pt x="6332" y="4893"/>
                    <a:pt x="6357" y="4893"/>
                    <a:pt x="6382" y="4892"/>
                  </a:cubicBezTo>
                  <a:cubicBezTo>
                    <a:pt x="7013" y="4880"/>
                    <a:pt x="7739" y="4535"/>
                    <a:pt x="7823" y="3903"/>
                  </a:cubicBezTo>
                  <a:cubicBezTo>
                    <a:pt x="7832" y="3839"/>
                    <a:pt x="7791" y="3781"/>
                    <a:pt x="7727" y="3781"/>
                  </a:cubicBezTo>
                  <a:cubicBezTo>
                    <a:pt x="7709" y="3781"/>
                    <a:pt x="7689" y="3786"/>
                    <a:pt x="7668" y="3796"/>
                  </a:cubicBezTo>
                  <a:cubicBezTo>
                    <a:pt x="7470" y="3895"/>
                    <a:pt x="7261" y="3939"/>
                    <a:pt x="7051" y="3939"/>
                  </a:cubicBezTo>
                  <a:cubicBezTo>
                    <a:pt x="6553" y="3939"/>
                    <a:pt x="6052" y="3694"/>
                    <a:pt x="5691" y="3368"/>
                  </a:cubicBezTo>
                  <a:cubicBezTo>
                    <a:pt x="5156" y="2880"/>
                    <a:pt x="4858" y="2201"/>
                    <a:pt x="4489" y="1594"/>
                  </a:cubicBezTo>
                  <a:cubicBezTo>
                    <a:pt x="4179" y="1070"/>
                    <a:pt x="3775" y="546"/>
                    <a:pt x="3191" y="236"/>
                  </a:cubicBezTo>
                  <a:cubicBezTo>
                    <a:pt x="2893" y="78"/>
                    <a:pt x="2565" y="0"/>
                    <a:pt x="2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 rot="2468813">
              <a:off x="8389654" y="138098"/>
              <a:ext cx="356849" cy="222985"/>
            </a:xfrm>
            <a:custGeom>
              <a:avLst/>
              <a:gdLst/>
              <a:ahLst/>
              <a:cxnLst/>
              <a:rect l="l" t="t" r="r" b="b"/>
              <a:pathLst>
                <a:path w="7832" h="4894" extrusionOk="0">
                  <a:moveTo>
                    <a:pt x="5604" y="0"/>
                  </a:moveTo>
                  <a:cubicBezTo>
                    <a:pt x="5271" y="0"/>
                    <a:pt x="4939" y="78"/>
                    <a:pt x="4641" y="236"/>
                  </a:cubicBezTo>
                  <a:cubicBezTo>
                    <a:pt x="4057" y="546"/>
                    <a:pt x="3665" y="1070"/>
                    <a:pt x="3343" y="1594"/>
                  </a:cubicBezTo>
                  <a:cubicBezTo>
                    <a:pt x="2974" y="2201"/>
                    <a:pt x="2676" y="2880"/>
                    <a:pt x="2141" y="3368"/>
                  </a:cubicBezTo>
                  <a:cubicBezTo>
                    <a:pt x="1789" y="3694"/>
                    <a:pt x="1284" y="3939"/>
                    <a:pt x="783" y="3939"/>
                  </a:cubicBezTo>
                  <a:cubicBezTo>
                    <a:pt x="572" y="3939"/>
                    <a:pt x="362" y="3895"/>
                    <a:pt x="164" y="3796"/>
                  </a:cubicBezTo>
                  <a:cubicBezTo>
                    <a:pt x="146" y="3786"/>
                    <a:pt x="127" y="3781"/>
                    <a:pt x="110" y="3781"/>
                  </a:cubicBezTo>
                  <a:cubicBezTo>
                    <a:pt x="48" y="3781"/>
                    <a:pt x="0" y="3839"/>
                    <a:pt x="9" y="3903"/>
                  </a:cubicBezTo>
                  <a:cubicBezTo>
                    <a:pt x="93" y="4535"/>
                    <a:pt x="819" y="4880"/>
                    <a:pt x="1450" y="4892"/>
                  </a:cubicBezTo>
                  <a:cubicBezTo>
                    <a:pt x="1475" y="4893"/>
                    <a:pt x="1501" y="4893"/>
                    <a:pt x="1526" y="4893"/>
                  </a:cubicBezTo>
                  <a:cubicBezTo>
                    <a:pt x="2178" y="4893"/>
                    <a:pt x="2811" y="4600"/>
                    <a:pt x="3224" y="4142"/>
                  </a:cubicBezTo>
                  <a:cubicBezTo>
                    <a:pt x="3700" y="3606"/>
                    <a:pt x="3867" y="2891"/>
                    <a:pt x="4272" y="2320"/>
                  </a:cubicBezTo>
                  <a:cubicBezTo>
                    <a:pt x="4677" y="1748"/>
                    <a:pt x="5308" y="1213"/>
                    <a:pt x="6070" y="1213"/>
                  </a:cubicBezTo>
                  <a:cubicBezTo>
                    <a:pt x="6713" y="1213"/>
                    <a:pt x="7367" y="1558"/>
                    <a:pt x="7486" y="2177"/>
                  </a:cubicBezTo>
                  <a:cubicBezTo>
                    <a:pt x="7498" y="2235"/>
                    <a:pt x="7549" y="2262"/>
                    <a:pt x="7603" y="2262"/>
                  </a:cubicBezTo>
                  <a:cubicBezTo>
                    <a:pt x="7659" y="2262"/>
                    <a:pt x="7718" y="2232"/>
                    <a:pt x="7737" y="2177"/>
                  </a:cubicBezTo>
                  <a:cubicBezTo>
                    <a:pt x="7832" y="1856"/>
                    <a:pt x="7784" y="1510"/>
                    <a:pt x="7582" y="1237"/>
                  </a:cubicBezTo>
                  <a:cubicBezTo>
                    <a:pt x="7356" y="784"/>
                    <a:pt x="6975" y="391"/>
                    <a:pt x="6463" y="177"/>
                  </a:cubicBezTo>
                  <a:cubicBezTo>
                    <a:pt x="6190" y="60"/>
                    <a:pt x="5896" y="0"/>
                    <a:pt x="5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 rot="2468813">
              <a:off x="8441680" y="276736"/>
              <a:ext cx="335343" cy="407560"/>
            </a:xfrm>
            <a:custGeom>
              <a:avLst/>
              <a:gdLst/>
              <a:ahLst/>
              <a:cxnLst/>
              <a:rect l="l" t="t" r="r" b="b"/>
              <a:pathLst>
                <a:path w="7360" h="8945" extrusionOk="0">
                  <a:moveTo>
                    <a:pt x="3686" y="256"/>
                  </a:moveTo>
                  <a:cubicBezTo>
                    <a:pt x="3686" y="268"/>
                    <a:pt x="3698" y="280"/>
                    <a:pt x="3710" y="303"/>
                  </a:cubicBezTo>
                  <a:cubicBezTo>
                    <a:pt x="3698" y="327"/>
                    <a:pt x="3686" y="351"/>
                    <a:pt x="3686" y="375"/>
                  </a:cubicBezTo>
                  <a:cubicBezTo>
                    <a:pt x="3674" y="351"/>
                    <a:pt x="3662" y="327"/>
                    <a:pt x="3650" y="303"/>
                  </a:cubicBezTo>
                  <a:cubicBezTo>
                    <a:pt x="3662" y="280"/>
                    <a:pt x="3674" y="268"/>
                    <a:pt x="3686" y="256"/>
                  </a:cubicBezTo>
                  <a:close/>
                  <a:moveTo>
                    <a:pt x="3636" y="0"/>
                  </a:moveTo>
                  <a:cubicBezTo>
                    <a:pt x="3587" y="0"/>
                    <a:pt x="3543" y="45"/>
                    <a:pt x="3579" y="89"/>
                  </a:cubicBezTo>
                  <a:cubicBezTo>
                    <a:pt x="3579" y="101"/>
                    <a:pt x="3579" y="101"/>
                    <a:pt x="3591" y="113"/>
                  </a:cubicBezTo>
                  <a:cubicBezTo>
                    <a:pt x="3579" y="125"/>
                    <a:pt x="3567" y="137"/>
                    <a:pt x="3555" y="149"/>
                  </a:cubicBezTo>
                  <a:lnTo>
                    <a:pt x="3543" y="161"/>
                  </a:lnTo>
                  <a:cubicBezTo>
                    <a:pt x="2829" y="899"/>
                    <a:pt x="2495" y="1935"/>
                    <a:pt x="2722" y="2863"/>
                  </a:cubicBezTo>
                  <a:cubicBezTo>
                    <a:pt x="2424" y="2649"/>
                    <a:pt x="2114" y="2458"/>
                    <a:pt x="1781" y="2304"/>
                  </a:cubicBezTo>
                  <a:cubicBezTo>
                    <a:pt x="1759" y="2293"/>
                    <a:pt x="1734" y="2287"/>
                    <a:pt x="1709" y="2287"/>
                  </a:cubicBezTo>
                  <a:cubicBezTo>
                    <a:pt x="1627" y="2287"/>
                    <a:pt x="1543" y="2344"/>
                    <a:pt x="1543" y="2435"/>
                  </a:cubicBezTo>
                  <a:cubicBezTo>
                    <a:pt x="1555" y="3340"/>
                    <a:pt x="2424" y="4042"/>
                    <a:pt x="2567" y="4887"/>
                  </a:cubicBezTo>
                  <a:cubicBezTo>
                    <a:pt x="2364" y="4697"/>
                    <a:pt x="2079" y="4578"/>
                    <a:pt x="1793" y="4483"/>
                  </a:cubicBezTo>
                  <a:cubicBezTo>
                    <a:pt x="1245" y="4316"/>
                    <a:pt x="436" y="4292"/>
                    <a:pt x="209" y="3709"/>
                  </a:cubicBezTo>
                  <a:cubicBezTo>
                    <a:pt x="192" y="3664"/>
                    <a:pt x="144" y="3640"/>
                    <a:pt x="98" y="3640"/>
                  </a:cubicBezTo>
                  <a:cubicBezTo>
                    <a:pt x="47" y="3640"/>
                    <a:pt x="1" y="3670"/>
                    <a:pt x="7" y="3732"/>
                  </a:cubicBezTo>
                  <a:cubicBezTo>
                    <a:pt x="55" y="4304"/>
                    <a:pt x="66" y="4887"/>
                    <a:pt x="400" y="5387"/>
                  </a:cubicBezTo>
                  <a:cubicBezTo>
                    <a:pt x="543" y="5590"/>
                    <a:pt x="709" y="5768"/>
                    <a:pt x="936" y="5899"/>
                  </a:cubicBezTo>
                  <a:cubicBezTo>
                    <a:pt x="1198" y="6066"/>
                    <a:pt x="1519" y="6102"/>
                    <a:pt x="1817" y="6209"/>
                  </a:cubicBezTo>
                  <a:cubicBezTo>
                    <a:pt x="2329" y="6388"/>
                    <a:pt x="2745" y="6733"/>
                    <a:pt x="2995" y="7185"/>
                  </a:cubicBezTo>
                  <a:cubicBezTo>
                    <a:pt x="3233" y="7638"/>
                    <a:pt x="3245" y="8126"/>
                    <a:pt x="3222" y="8626"/>
                  </a:cubicBezTo>
                  <a:cubicBezTo>
                    <a:pt x="3222" y="8684"/>
                    <a:pt x="3275" y="8720"/>
                    <a:pt x="3325" y="8720"/>
                  </a:cubicBezTo>
                  <a:cubicBezTo>
                    <a:pt x="3356" y="8720"/>
                    <a:pt x="3386" y="8706"/>
                    <a:pt x="3400" y="8674"/>
                  </a:cubicBezTo>
                  <a:cubicBezTo>
                    <a:pt x="3412" y="8674"/>
                    <a:pt x="3412" y="8662"/>
                    <a:pt x="3412" y="8662"/>
                  </a:cubicBezTo>
                  <a:cubicBezTo>
                    <a:pt x="3412" y="8709"/>
                    <a:pt x="3412" y="8757"/>
                    <a:pt x="3412" y="8804"/>
                  </a:cubicBezTo>
                  <a:cubicBezTo>
                    <a:pt x="3412" y="8896"/>
                    <a:pt x="3491" y="8944"/>
                    <a:pt x="3569" y="8944"/>
                  </a:cubicBezTo>
                  <a:cubicBezTo>
                    <a:pt x="3613" y="8944"/>
                    <a:pt x="3656" y="8929"/>
                    <a:pt x="3686" y="8900"/>
                  </a:cubicBezTo>
                  <a:cubicBezTo>
                    <a:pt x="3716" y="8929"/>
                    <a:pt x="3757" y="8944"/>
                    <a:pt x="3799" y="8944"/>
                  </a:cubicBezTo>
                  <a:cubicBezTo>
                    <a:pt x="3874" y="8944"/>
                    <a:pt x="3948" y="8896"/>
                    <a:pt x="3948" y="8804"/>
                  </a:cubicBezTo>
                  <a:cubicBezTo>
                    <a:pt x="3960" y="8757"/>
                    <a:pt x="3948" y="8709"/>
                    <a:pt x="3960" y="8662"/>
                  </a:cubicBezTo>
                  <a:cubicBezTo>
                    <a:pt x="3960" y="8662"/>
                    <a:pt x="3960" y="8674"/>
                    <a:pt x="3960" y="8674"/>
                  </a:cubicBezTo>
                  <a:cubicBezTo>
                    <a:pt x="3978" y="8706"/>
                    <a:pt x="4011" y="8720"/>
                    <a:pt x="4044" y="8720"/>
                  </a:cubicBezTo>
                  <a:cubicBezTo>
                    <a:pt x="4097" y="8720"/>
                    <a:pt x="4150" y="8684"/>
                    <a:pt x="4150" y="8626"/>
                  </a:cubicBezTo>
                  <a:cubicBezTo>
                    <a:pt x="4126" y="8138"/>
                    <a:pt x="4126" y="7638"/>
                    <a:pt x="4376" y="7185"/>
                  </a:cubicBezTo>
                  <a:cubicBezTo>
                    <a:pt x="4627" y="6733"/>
                    <a:pt x="5031" y="6388"/>
                    <a:pt x="5555" y="6209"/>
                  </a:cubicBezTo>
                  <a:cubicBezTo>
                    <a:pt x="5841" y="6102"/>
                    <a:pt x="6162" y="6066"/>
                    <a:pt x="6436" y="5899"/>
                  </a:cubicBezTo>
                  <a:cubicBezTo>
                    <a:pt x="6651" y="5780"/>
                    <a:pt x="6829" y="5590"/>
                    <a:pt x="6960" y="5387"/>
                  </a:cubicBezTo>
                  <a:cubicBezTo>
                    <a:pt x="7305" y="4887"/>
                    <a:pt x="7305" y="4304"/>
                    <a:pt x="7353" y="3732"/>
                  </a:cubicBezTo>
                  <a:cubicBezTo>
                    <a:pt x="7360" y="3674"/>
                    <a:pt x="7313" y="3644"/>
                    <a:pt x="7264" y="3644"/>
                  </a:cubicBezTo>
                  <a:cubicBezTo>
                    <a:pt x="7222" y="3644"/>
                    <a:pt x="7179" y="3665"/>
                    <a:pt x="7163" y="3709"/>
                  </a:cubicBezTo>
                  <a:cubicBezTo>
                    <a:pt x="6936" y="4292"/>
                    <a:pt x="6115" y="4316"/>
                    <a:pt x="5579" y="4483"/>
                  </a:cubicBezTo>
                  <a:cubicBezTo>
                    <a:pt x="5281" y="4578"/>
                    <a:pt x="4996" y="4697"/>
                    <a:pt x="4805" y="4887"/>
                  </a:cubicBezTo>
                  <a:cubicBezTo>
                    <a:pt x="4948" y="4042"/>
                    <a:pt x="5817" y="3340"/>
                    <a:pt x="5817" y="2435"/>
                  </a:cubicBezTo>
                  <a:cubicBezTo>
                    <a:pt x="5826" y="2344"/>
                    <a:pt x="5745" y="2287"/>
                    <a:pt x="5658" y="2287"/>
                  </a:cubicBezTo>
                  <a:cubicBezTo>
                    <a:pt x="5631" y="2287"/>
                    <a:pt x="5604" y="2293"/>
                    <a:pt x="5579" y="2304"/>
                  </a:cubicBezTo>
                  <a:cubicBezTo>
                    <a:pt x="5258" y="2458"/>
                    <a:pt x="4936" y="2649"/>
                    <a:pt x="4650" y="2863"/>
                  </a:cubicBezTo>
                  <a:cubicBezTo>
                    <a:pt x="4877" y="1935"/>
                    <a:pt x="4531" y="899"/>
                    <a:pt x="3817" y="161"/>
                  </a:cubicBezTo>
                  <a:lnTo>
                    <a:pt x="3817" y="149"/>
                  </a:lnTo>
                  <a:cubicBezTo>
                    <a:pt x="3805" y="137"/>
                    <a:pt x="3793" y="125"/>
                    <a:pt x="3781" y="113"/>
                  </a:cubicBezTo>
                  <a:cubicBezTo>
                    <a:pt x="3781" y="101"/>
                    <a:pt x="3793" y="101"/>
                    <a:pt x="3793" y="89"/>
                  </a:cubicBezTo>
                  <a:cubicBezTo>
                    <a:pt x="3829" y="45"/>
                    <a:pt x="3785" y="0"/>
                    <a:pt x="3735" y="0"/>
                  </a:cubicBezTo>
                  <a:cubicBezTo>
                    <a:pt x="3719" y="0"/>
                    <a:pt x="3701" y="6"/>
                    <a:pt x="3686" y="18"/>
                  </a:cubicBezTo>
                  <a:cubicBezTo>
                    <a:pt x="3671" y="6"/>
                    <a:pt x="3653" y="0"/>
                    <a:pt x="3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 rot="2468813">
              <a:off x="8900295" y="185555"/>
              <a:ext cx="486885" cy="401591"/>
            </a:xfrm>
            <a:custGeom>
              <a:avLst/>
              <a:gdLst/>
              <a:ahLst/>
              <a:cxnLst/>
              <a:rect l="l" t="t" r="r" b="b"/>
              <a:pathLst>
                <a:path w="10686" h="8814" extrusionOk="0">
                  <a:moveTo>
                    <a:pt x="4705" y="0"/>
                  </a:moveTo>
                  <a:cubicBezTo>
                    <a:pt x="4003" y="0"/>
                    <a:pt x="3307" y="253"/>
                    <a:pt x="2794" y="772"/>
                  </a:cubicBezTo>
                  <a:cubicBezTo>
                    <a:pt x="2223" y="1344"/>
                    <a:pt x="1973" y="2189"/>
                    <a:pt x="2235" y="2927"/>
                  </a:cubicBezTo>
                  <a:cubicBezTo>
                    <a:pt x="2473" y="3618"/>
                    <a:pt x="3116" y="4106"/>
                    <a:pt x="3878" y="4213"/>
                  </a:cubicBezTo>
                  <a:cubicBezTo>
                    <a:pt x="3890" y="4213"/>
                    <a:pt x="3890" y="4225"/>
                    <a:pt x="3901" y="4225"/>
                  </a:cubicBezTo>
                  <a:lnTo>
                    <a:pt x="3901" y="4213"/>
                  </a:lnTo>
                  <a:cubicBezTo>
                    <a:pt x="3913" y="4213"/>
                    <a:pt x="3925" y="4225"/>
                    <a:pt x="3949" y="4225"/>
                  </a:cubicBezTo>
                  <a:cubicBezTo>
                    <a:pt x="3957" y="4226"/>
                    <a:pt x="3964" y="4226"/>
                    <a:pt x="3971" y="4226"/>
                  </a:cubicBezTo>
                  <a:cubicBezTo>
                    <a:pt x="4166" y="4226"/>
                    <a:pt x="4192" y="3926"/>
                    <a:pt x="3997" y="3880"/>
                  </a:cubicBezTo>
                  <a:cubicBezTo>
                    <a:pt x="3413" y="3737"/>
                    <a:pt x="3068" y="3094"/>
                    <a:pt x="3044" y="2570"/>
                  </a:cubicBezTo>
                  <a:cubicBezTo>
                    <a:pt x="3032" y="1999"/>
                    <a:pt x="3437" y="1522"/>
                    <a:pt x="3997" y="1344"/>
                  </a:cubicBezTo>
                  <a:cubicBezTo>
                    <a:pt x="4181" y="1281"/>
                    <a:pt x="4363" y="1253"/>
                    <a:pt x="4540" y="1253"/>
                  </a:cubicBezTo>
                  <a:cubicBezTo>
                    <a:pt x="5510" y="1253"/>
                    <a:pt x="6327" y="2113"/>
                    <a:pt x="6438" y="2999"/>
                  </a:cubicBezTo>
                  <a:cubicBezTo>
                    <a:pt x="6497" y="3415"/>
                    <a:pt x="6414" y="3808"/>
                    <a:pt x="6223" y="4166"/>
                  </a:cubicBezTo>
                  <a:cubicBezTo>
                    <a:pt x="6235" y="4142"/>
                    <a:pt x="6235" y="4118"/>
                    <a:pt x="6235" y="4094"/>
                  </a:cubicBezTo>
                  <a:cubicBezTo>
                    <a:pt x="6235" y="3737"/>
                    <a:pt x="6009" y="3451"/>
                    <a:pt x="5795" y="3177"/>
                  </a:cubicBezTo>
                  <a:cubicBezTo>
                    <a:pt x="5580" y="2892"/>
                    <a:pt x="5271" y="2463"/>
                    <a:pt x="5556" y="2130"/>
                  </a:cubicBezTo>
                  <a:cubicBezTo>
                    <a:pt x="5628" y="2049"/>
                    <a:pt x="5551" y="1934"/>
                    <a:pt x="5462" y="1934"/>
                  </a:cubicBezTo>
                  <a:cubicBezTo>
                    <a:pt x="5434" y="1934"/>
                    <a:pt x="5404" y="1946"/>
                    <a:pt x="5378" y="1975"/>
                  </a:cubicBezTo>
                  <a:cubicBezTo>
                    <a:pt x="4961" y="2415"/>
                    <a:pt x="4937" y="3058"/>
                    <a:pt x="5283" y="3535"/>
                  </a:cubicBezTo>
                  <a:cubicBezTo>
                    <a:pt x="5402" y="3701"/>
                    <a:pt x="5485" y="3856"/>
                    <a:pt x="5509" y="4058"/>
                  </a:cubicBezTo>
                  <a:cubicBezTo>
                    <a:pt x="5533" y="4237"/>
                    <a:pt x="5497" y="4427"/>
                    <a:pt x="5461" y="4606"/>
                  </a:cubicBezTo>
                  <a:cubicBezTo>
                    <a:pt x="5425" y="4749"/>
                    <a:pt x="5378" y="4880"/>
                    <a:pt x="5306" y="5011"/>
                  </a:cubicBezTo>
                  <a:lnTo>
                    <a:pt x="5295" y="5011"/>
                  </a:lnTo>
                  <a:cubicBezTo>
                    <a:pt x="5140" y="5082"/>
                    <a:pt x="4985" y="5154"/>
                    <a:pt x="4830" y="5249"/>
                  </a:cubicBezTo>
                  <a:cubicBezTo>
                    <a:pt x="4775" y="5271"/>
                    <a:pt x="4801" y="5334"/>
                    <a:pt x="4853" y="5334"/>
                  </a:cubicBezTo>
                  <a:cubicBezTo>
                    <a:pt x="4857" y="5334"/>
                    <a:pt x="4861" y="5333"/>
                    <a:pt x="4866" y="5332"/>
                  </a:cubicBezTo>
                  <a:lnTo>
                    <a:pt x="4878" y="5332"/>
                  </a:lnTo>
                  <a:cubicBezTo>
                    <a:pt x="4794" y="5368"/>
                    <a:pt x="4723" y="5392"/>
                    <a:pt x="4640" y="5428"/>
                  </a:cubicBezTo>
                  <a:cubicBezTo>
                    <a:pt x="4185" y="5573"/>
                    <a:pt x="3702" y="5635"/>
                    <a:pt x="3224" y="5635"/>
                  </a:cubicBezTo>
                  <a:cubicBezTo>
                    <a:pt x="3076" y="5635"/>
                    <a:pt x="2928" y="5629"/>
                    <a:pt x="2782" y="5618"/>
                  </a:cubicBezTo>
                  <a:cubicBezTo>
                    <a:pt x="2437" y="5594"/>
                    <a:pt x="2104" y="5547"/>
                    <a:pt x="1770" y="5487"/>
                  </a:cubicBezTo>
                  <a:cubicBezTo>
                    <a:pt x="1477" y="5431"/>
                    <a:pt x="1173" y="5331"/>
                    <a:pt x="868" y="5331"/>
                  </a:cubicBezTo>
                  <a:cubicBezTo>
                    <a:pt x="851" y="5331"/>
                    <a:pt x="834" y="5332"/>
                    <a:pt x="818" y="5332"/>
                  </a:cubicBezTo>
                  <a:cubicBezTo>
                    <a:pt x="318" y="5356"/>
                    <a:pt x="80" y="5856"/>
                    <a:pt x="68" y="6273"/>
                  </a:cubicBezTo>
                  <a:cubicBezTo>
                    <a:pt x="56" y="6499"/>
                    <a:pt x="103" y="6713"/>
                    <a:pt x="211" y="6904"/>
                  </a:cubicBezTo>
                  <a:cubicBezTo>
                    <a:pt x="205" y="6903"/>
                    <a:pt x="199" y="6903"/>
                    <a:pt x="194" y="6903"/>
                  </a:cubicBezTo>
                  <a:cubicBezTo>
                    <a:pt x="83" y="6903"/>
                    <a:pt x="1" y="7016"/>
                    <a:pt x="91" y="7106"/>
                  </a:cubicBezTo>
                  <a:cubicBezTo>
                    <a:pt x="774" y="7730"/>
                    <a:pt x="1672" y="8003"/>
                    <a:pt x="2582" y="8003"/>
                  </a:cubicBezTo>
                  <a:cubicBezTo>
                    <a:pt x="2784" y="8003"/>
                    <a:pt x="2986" y="7990"/>
                    <a:pt x="3187" y="7964"/>
                  </a:cubicBezTo>
                  <a:cubicBezTo>
                    <a:pt x="3223" y="7965"/>
                    <a:pt x="3258" y="7965"/>
                    <a:pt x="3293" y="7965"/>
                  </a:cubicBezTo>
                  <a:cubicBezTo>
                    <a:pt x="3617" y="7965"/>
                    <a:pt x="3936" y="7930"/>
                    <a:pt x="4258" y="7930"/>
                  </a:cubicBezTo>
                  <a:cubicBezTo>
                    <a:pt x="4349" y="7930"/>
                    <a:pt x="4440" y="7933"/>
                    <a:pt x="4533" y="7940"/>
                  </a:cubicBezTo>
                  <a:cubicBezTo>
                    <a:pt x="5140" y="8011"/>
                    <a:pt x="5640" y="8368"/>
                    <a:pt x="6187" y="8607"/>
                  </a:cubicBezTo>
                  <a:cubicBezTo>
                    <a:pt x="6479" y="8728"/>
                    <a:pt x="6838" y="8814"/>
                    <a:pt x="7180" y="8814"/>
                  </a:cubicBezTo>
                  <a:cubicBezTo>
                    <a:pt x="7676" y="8814"/>
                    <a:pt x="8138" y="8633"/>
                    <a:pt x="8307" y="8118"/>
                  </a:cubicBezTo>
                  <a:cubicBezTo>
                    <a:pt x="8333" y="8050"/>
                    <a:pt x="8271" y="7999"/>
                    <a:pt x="8208" y="7999"/>
                  </a:cubicBezTo>
                  <a:cubicBezTo>
                    <a:pt x="8184" y="7999"/>
                    <a:pt x="8160" y="8007"/>
                    <a:pt x="8140" y="8023"/>
                  </a:cubicBezTo>
                  <a:cubicBezTo>
                    <a:pt x="7932" y="8197"/>
                    <a:pt x="7679" y="8281"/>
                    <a:pt x="7421" y="8281"/>
                  </a:cubicBezTo>
                  <a:cubicBezTo>
                    <a:pt x="7237" y="8281"/>
                    <a:pt x="7052" y="8238"/>
                    <a:pt x="6878" y="8154"/>
                  </a:cubicBezTo>
                  <a:cubicBezTo>
                    <a:pt x="6557" y="8011"/>
                    <a:pt x="6295" y="7773"/>
                    <a:pt x="6009" y="7595"/>
                  </a:cubicBezTo>
                  <a:cubicBezTo>
                    <a:pt x="5759" y="7440"/>
                    <a:pt x="5437" y="7321"/>
                    <a:pt x="5140" y="7321"/>
                  </a:cubicBezTo>
                  <a:cubicBezTo>
                    <a:pt x="5295" y="7237"/>
                    <a:pt x="5461" y="7142"/>
                    <a:pt x="5616" y="7047"/>
                  </a:cubicBezTo>
                  <a:cubicBezTo>
                    <a:pt x="5937" y="7023"/>
                    <a:pt x="6271" y="6856"/>
                    <a:pt x="6497" y="6725"/>
                  </a:cubicBezTo>
                  <a:cubicBezTo>
                    <a:pt x="6759" y="6571"/>
                    <a:pt x="7021" y="6380"/>
                    <a:pt x="7330" y="6273"/>
                  </a:cubicBezTo>
                  <a:cubicBezTo>
                    <a:pt x="7531" y="6201"/>
                    <a:pt x="7745" y="6164"/>
                    <a:pt x="7959" y="6164"/>
                  </a:cubicBezTo>
                  <a:cubicBezTo>
                    <a:pt x="8100" y="6164"/>
                    <a:pt x="8241" y="6180"/>
                    <a:pt x="8378" y="6213"/>
                  </a:cubicBezTo>
                  <a:cubicBezTo>
                    <a:pt x="8687" y="6280"/>
                    <a:pt x="8960" y="6355"/>
                    <a:pt x="9242" y="6355"/>
                  </a:cubicBezTo>
                  <a:cubicBezTo>
                    <a:pt x="9415" y="6355"/>
                    <a:pt x="9592" y="6326"/>
                    <a:pt x="9783" y="6249"/>
                  </a:cubicBezTo>
                  <a:cubicBezTo>
                    <a:pt x="10200" y="6082"/>
                    <a:pt x="10521" y="5761"/>
                    <a:pt x="10664" y="5356"/>
                  </a:cubicBezTo>
                  <a:cubicBezTo>
                    <a:pt x="10685" y="5286"/>
                    <a:pt x="10632" y="5245"/>
                    <a:pt x="10575" y="5245"/>
                  </a:cubicBezTo>
                  <a:cubicBezTo>
                    <a:pt x="10535" y="5245"/>
                    <a:pt x="10493" y="5265"/>
                    <a:pt x="10474" y="5309"/>
                  </a:cubicBezTo>
                  <a:cubicBezTo>
                    <a:pt x="10333" y="5649"/>
                    <a:pt x="9995" y="5755"/>
                    <a:pt x="9639" y="5755"/>
                  </a:cubicBezTo>
                  <a:cubicBezTo>
                    <a:pt x="9422" y="5755"/>
                    <a:pt x="9199" y="5715"/>
                    <a:pt x="9009" y="5666"/>
                  </a:cubicBezTo>
                  <a:cubicBezTo>
                    <a:pt x="8629" y="5563"/>
                    <a:pt x="8240" y="5416"/>
                    <a:pt x="7834" y="5416"/>
                  </a:cubicBezTo>
                  <a:cubicBezTo>
                    <a:pt x="7770" y="5416"/>
                    <a:pt x="7705" y="5419"/>
                    <a:pt x="7640" y="5428"/>
                  </a:cubicBezTo>
                  <a:cubicBezTo>
                    <a:pt x="7509" y="5440"/>
                    <a:pt x="7378" y="5463"/>
                    <a:pt x="7247" y="5511"/>
                  </a:cubicBezTo>
                  <a:cubicBezTo>
                    <a:pt x="7342" y="5368"/>
                    <a:pt x="7438" y="5213"/>
                    <a:pt x="7509" y="5059"/>
                  </a:cubicBezTo>
                  <a:cubicBezTo>
                    <a:pt x="7771" y="4999"/>
                    <a:pt x="8033" y="4892"/>
                    <a:pt x="8235" y="4725"/>
                  </a:cubicBezTo>
                  <a:cubicBezTo>
                    <a:pt x="8521" y="4475"/>
                    <a:pt x="8557" y="4142"/>
                    <a:pt x="8664" y="3808"/>
                  </a:cubicBezTo>
                  <a:cubicBezTo>
                    <a:pt x="8771" y="3451"/>
                    <a:pt x="9033" y="3094"/>
                    <a:pt x="9319" y="2820"/>
                  </a:cubicBezTo>
                  <a:cubicBezTo>
                    <a:pt x="9561" y="2587"/>
                    <a:pt x="9883" y="2410"/>
                    <a:pt x="10231" y="2410"/>
                  </a:cubicBezTo>
                  <a:cubicBezTo>
                    <a:pt x="10311" y="2410"/>
                    <a:pt x="10392" y="2419"/>
                    <a:pt x="10474" y="2439"/>
                  </a:cubicBezTo>
                  <a:cubicBezTo>
                    <a:pt x="10487" y="2443"/>
                    <a:pt x="10499" y="2445"/>
                    <a:pt x="10510" y="2445"/>
                  </a:cubicBezTo>
                  <a:cubicBezTo>
                    <a:pt x="10604" y="2445"/>
                    <a:pt x="10642" y="2326"/>
                    <a:pt x="10557" y="2272"/>
                  </a:cubicBezTo>
                  <a:cubicBezTo>
                    <a:pt x="10288" y="2123"/>
                    <a:pt x="9984" y="2048"/>
                    <a:pt x="9683" y="2048"/>
                  </a:cubicBezTo>
                  <a:cubicBezTo>
                    <a:pt x="9239" y="2048"/>
                    <a:pt x="8803" y="2213"/>
                    <a:pt x="8497" y="2546"/>
                  </a:cubicBezTo>
                  <a:cubicBezTo>
                    <a:pt x="8235" y="2844"/>
                    <a:pt x="8176" y="3189"/>
                    <a:pt x="8069" y="3546"/>
                  </a:cubicBezTo>
                  <a:cubicBezTo>
                    <a:pt x="8009" y="3725"/>
                    <a:pt x="7926" y="3892"/>
                    <a:pt x="7819" y="4035"/>
                  </a:cubicBezTo>
                  <a:cubicBezTo>
                    <a:pt x="7985" y="2808"/>
                    <a:pt x="7521" y="1451"/>
                    <a:pt x="6533" y="641"/>
                  </a:cubicBezTo>
                  <a:cubicBezTo>
                    <a:pt x="6012" y="218"/>
                    <a:pt x="5355" y="0"/>
                    <a:pt x="4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 rot="2468813">
              <a:off x="8911980" y="228757"/>
              <a:ext cx="436173" cy="339762"/>
            </a:xfrm>
            <a:custGeom>
              <a:avLst/>
              <a:gdLst/>
              <a:ahLst/>
              <a:cxnLst/>
              <a:rect l="l" t="t" r="r" b="b"/>
              <a:pathLst>
                <a:path w="9573" h="7457" extrusionOk="0">
                  <a:moveTo>
                    <a:pt x="3977" y="1"/>
                  </a:moveTo>
                  <a:cubicBezTo>
                    <a:pt x="3839" y="1"/>
                    <a:pt x="3689" y="36"/>
                    <a:pt x="3513" y="98"/>
                  </a:cubicBezTo>
                  <a:cubicBezTo>
                    <a:pt x="2977" y="300"/>
                    <a:pt x="2548" y="729"/>
                    <a:pt x="2393" y="1229"/>
                  </a:cubicBezTo>
                  <a:cubicBezTo>
                    <a:pt x="2227" y="1753"/>
                    <a:pt x="2358" y="2348"/>
                    <a:pt x="2727" y="2741"/>
                  </a:cubicBezTo>
                  <a:cubicBezTo>
                    <a:pt x="2737" y="2751"/>
                    <a:pt x="2747" y="2755"/>
                    <a:pt x="2757" y="2755"/>
                  </a:cubicBezTo>
                  <a:cubicBezTo>
                    <a:pt x="2771" y="2755"/>
                    <a:pt x="2784" y="2748"/>
                    <a:pt x="2798" y="2741"/>
                  </a:cubicBezTo>
                  <a:cubicBezTo>
                    <a:pt x="2822" y="2717"/>
                    <a:pt x="2822" y="2682"/>
                    <a:pt x="2798" y="2658"/>
                  </a:cubicBezTo>
                  <a:cubicBezTo>
                    <a:pt x="2465" y="2289"/>
                    <a:pt x="2334" y="1741"/>
                    <a:pt x="2489" y="1265"/>
                  </a:cubicBezTo>
                  <a:cubicBezTo>
                    <a:pt x="2643" y="789"/>
                    <a:pt x="3036" y="396"/>
                    <a:pt x="3560" y="193"/>
                  </a:cubicBezTo>
                  <a:cubicBezTo>
                    <a:pt x="3705" y="141"/>
                    <a:pt x="3850" y="108"/>
                    <a:pt x="3980" y="108"/>
                  </a:cubicBezTo>
                  <a:cubicBezTo>
                    <a:pt x="3999" y="108"/>
                    <a:pt x="4018" y="108"/>
                    <a:pt x="4036" y="110"/>
                  </a:cubicBezTo>
                  <a:cubicBezTo>
                    <a:pt x="4215" y="110"/>
                    <a:pt x="4394" y="170"/>
                    <a:pt x="4620" y="300"/>
                  </a:cubicBezTo>
                  <a:cubicBezTo>
                    <a:pt x="5251" y="646"/>
                    <a:pt x="5715" y="1241"/>
                    <a:pt x="5882" y="1908"/>
                  </a:cubicBezTo>
                  <a:cubicBezTo>
                    <a:pt x="5989" y="2348"/>
                    <a:pt x="5870" y="2813"/>
                    <a:pt x="5537" y="3325"/>
                  </a:cubicBezTo>
                  <a:cubicBezTo>
                    <a:pt x="5441" y="3456"/>
                    <a:pt x="5334" y="3575"/>
                    <a:pt x="5215" y="3682"/>
                  </a:cubicBezTo>
                  <a:cubicBezTo>
                    <a:pt x="5310" y="3408"/>
                    <a:pt x="5382" y="3122"/>
                    <a:pt x="5394" y="2837"/>
                  </a:cubicBezTo>
                  <a:cubicBezTo>
                    <a:pt x="5394" y="2777"/>
                    <a:pt x="5394" y="2717"/>
                    <a:pt x="5382" y="2646"/>
                  </a:cubicBezTo>
                  <a:cubicBezTo>
                    <a:pt x="5346" y="2420"/>
                    <a:pt x="5191" y="2229"/>
                    <a:pt x="5072" y="2075"/>
                  </a:cubicBezTo>
                  <a:cubicBezTo>
                    <a:pt x="5058" y="2060"/>
                    <a:pt x="5038" y="2050"/>
                    <a:pt x="5020" y="2050"/>
                  </a:cubicBezTo>
                  <a:cubicBezTo>
                    <a:pt x="5009" y="2050"/>
                    <a:pt x="4998" y="2054"/>
                    <a:pt x="4989" y="2063"/>
                  </a:cubicBezTo>
                  <a:cubicBezTo>
                    <a:pt x="4965" y="2075"/>
                    <a:pt x="4965" y="2110"/>
                    <a:pt x="4989" y="2134"/>
                  </a:cubicBezTo>
                  <a:cubicBezTo>
                    <a:pt x="5108" y="2289"/>
                    <a:pt x="5239" y="2467"/>
                    <a:pt x="5275" y="2658"/>
                  </a:cubicBezTo>
                  <a:cubicBezTo>
                    <a:pt x="5287" y="2717"/>
                    <a:pt x="5275" y="2777"/>
                    <a:pt x="5275" y="2837"/>
                  </a:cubicBezTo>
                  <a:cubicBezTo>
                    <a:pt x="5263" y="3146"/>
                    <a:pt x="5191" y="3456"/>
                    <a:pt x="5072" y="3753"/>
                  </a:cubicBezTo>
                  <a:cubicBezTo>
                    <a:pt x="5060" y="3765"/>
                    <a:pt x="5060" y="3777"/>
                    <a:pt x="5072" y="3789"/>
                  </a:cubicBezTo>
                  <a:cubicBezTo>
                    <a:pt x="4739" y="4039"/>
                    <a:pt x="4322" y="4206"/>
                    <a:pt x="3858" y="4384"/>
                  </a:cubicBezTo>
                  <a:cubicBezTo>
                    <a:pt x="3834" y="4396"/>
                    <a:pt x="3822" y="4432"/>
                    <a:pt x="3834" y="4468"/>
                  </a:cubicBezTo>
                  <a:cubicBezTo>
                    <a:pt x="3834" y="4480"/>
                    <a:pt x="3858" y="4503"/>
                    <a:pt x="3882" y="4503"/>
                  </a:cubicBezTo>
                  <a:cubicBezTo>
                    <a:pt x="3894" y="4503"/>
                    <a:pt x="3894" y="4503"/>
                    <a:pt x="3905" y="4491"/>
                  </a:cubicBezTo>
                  <a:cubicBezTo>
                    <a:pt x="4632" y="4218"/>
                    <a:pt x="5263" y="3932"/>
                    <a:pt x="5632" y="3396"/>
                  </a:cubicBezTo>
                  <a:cubicBezTo>
                    <a:pt x="5989" y="2848"/>
                    <a:pt x="6108" y="2360"/>
                    <a:pt x="5989" y="1884"/>
                  </a:cubicBezTo>
                  <a:cubicBezTo>
                    <a:pt x="5822" y="1193"/>
                    <a:pt x="5334" y="562"/>
                    <a:pt x="4679" y="205"/>
                  </a:cubicBezTo>
                  <a:cubicBezTo>
                    <a:pt x="4441" y="74"/>
                    <a:pt x="4239" y="3"/>
                    <a:pt x="4036" y="3"/>
                  </a:cubicBezTo>
                  <a:cubicBezTo>
                    <a:pt x="4017" y="1"/>
                    <a:pt x="3997" y="1"/>
                    <a:pt x="3977" y="1"/>
                  </a:cubicBezTo>
                  <a:close/>
                  <a:moveTo>
                    <a:pt x="6647" y="3380"/>
                  </a:moveTo>
                  <a:cubicBezTo>
                    <a:pt x="6626" y="3380"/>
                    <a:pt x="6605" y="3391"/>
                    <a:pt x="6596" y="3408"/>
                  </a:cubicBezTo>
                  <a:cubicBezTo>
                    <a:pt x="6191" y="4289"/>
                    <a:pt x="5477" y="5027"/>
                    <a:pt x="4560" y="5492"/>
                  </a:cubicBezTo>
                  <a:cubicBezTo>
                    <a:pt x="4001" y="5765"/>
                    <a:pt x="3393" y="5932"/>
                    <a:pt x="2774" y="6099"/>
                  </a:cubicBezTo>
                  <a:cubicBezTo>
                    <a:pt x="2417" y="6194"/>
                    <a:pt x="2096" y="6266"/>
                    <a:pt x="1762" y="6266"/>
                  </a:cubicBezTo>
                  <a:cubicBezTo>
                    <a:pt x="1747" y="6266"/>
                    <a:pt x="1731" y="6266"/>
                    <a:pt x="1716" y="6266"/>
                  </a:cubicBezTo>
                  <a:cubicBezTo>
                    <a:pt x="1148" y="6266"/>
                    <a:pt x="582" y="6058"/>
                    <a:pt x="84" y="5861"/>
                  </a:cubicBezTo>
                  <a:cubicBezTo>
                    <a:pt x="60" y="5861"/>
                    <a:pt x="24" y="5873"/>
                    <a:pt x="12" y="5896"/>
                  </a:cubicBezTo>
                  <a:cubicBezTo>
                    <a:pt x="0" y="5932"/>
                    <a:pt x="12" y="5956"/>
                    <a:pt x="48" y="5968"/>
                  </a:cubicBezTo>
                  <a:cubicBezTo>
                    <a:pt x="560" y="6158"/>
                    <a:pt x="1131" y="6385"/>
                    <a:pt x="1727" y="6385"/>
                  </a:cubicBezTo>
                  <a:lnTo>
                    <a:pt x="1774" y="6385"/>
                  </a:lnTo>
                  <a:cubicBezTo>
                    <a:pt x="2108" y="6373"/>
                    <a:pt x="2441" y="6301"/>
                    <a:pt x="2798" y="6206"/>
                  </a:cubicBezTo>
                  <a:cubicBezTo>
                    <a:pt x="3429" y="6039"/>
                    <a:pt x="4048" y="5873"/>
                    <a:pt x="4608" y="5587"/>
                  </a:cubicBezTo>
                  <a:cubicBezTo>
                    <a:pt x="5549" y="5123"/>
                    <a:pt x="6287" y="4361"/>
                    <a:pt x="6703" y="3456"/>
                  </a:cubicBezTo>
                  <a:cubicBezTo>
                    <a:pt x="6715" y="3432"/>
                    <a:pt x="6703" y="3396"/>
                    <a:pt x="6668" y="3384"/>
                  </a:cubicBezTo>
                  <a:cubicBezTo>
                    <a:pt x="6661" y="3381"/>
                    <a:pt x="6654" y="3380"/>
                    <a:pt x="6647" y="3380"/>
                  </a:cubicBezTo>
                  <a:close/>
                  <a:moveTo>
                    <a:pt x="9002" y="1177"/>
                  </a:moveTo>
                  <a:cubicBezTo>
                    <a:pt x="8995" y="1177"/>
                    <a:pt x="8986" y="1179"/>
                    <a:pt x="8978" y="1182"/>
                  </a:cubicBezTo>
                  <a:cubicBezTo>
                    <a:pt x="8477" y="1396"/>
                    <a:pt x="8061" y="1777"/>
                    <a:pt x="7835" y="2241"/>
                  </a:cubicBezTo>
                  <a:cubicBezTo>
                    <a:pt x="7775" y="2348"/>
                    <a:pt x="7727" y="2467"/>
                    <a:pt x="7680" y="2586"/>
                  </a:cubicBezTo>
                  <a:cubicBezTo>
                    <a:pt x="7584" y="2825"/>
                    <a:pt x="7477" y="3063"/>
                    <a:pt x="7311" y="3241"/>
                  </a:cubicBezTo>
                  <a:cubicBezTo>
                    <a:pt x="7394" y="2956"/>
                    <a:pt x="7442" y="2634"/>
                    <a:pt x="7418" y="2313"/>
                  </a:cubicBezTo>
                  <a:cubicBezTo>
                    <a:pt x="7406" y="2277"/>
                    <a:pt x="7382" y="2253"/>
                    <a:pt x="7358" y="2253"/>
                  </a:cubicBezTo>
                  <a:cubicBezTo>
                    <a:pt x="7323" y="2265"/>
                    <a:pt x="7299" y="2289"/>
                    <a:pt x="7299" y="2313"/>
                  </a:cubicBezTo>
                  <a:cubicBezTo>
                    <a:pt x="7358" y="3122"/>
                    <a:pt x="6989" y="3837"/>
                    <a:pt x="6668" y="4289"/>
                  </a:cubicBezTo>
                  <a:cubicBezTo>
                    <a:pt x="6227" y="4884"/>
                    <a:pt x="5620" y="5396"/>
                    <a:pt x="5084" y="5801"/>
                  </a:cubicBezTo>
                  <a:cubicBezTo>
                    <a:pt x="4679" y="6123"/>
                    <a:pt x="4334" y="6361"/>
                    <a:pt x="3941" y="6551"/>
                  </a:cubicBezTo>
                  <a:cubicBezTo>
                    <a:pt x="3546" y="6738"/>
                    <a:pt x="3151" y="6844"/>
                    <a:pt x="2780" y="6844"/>
                  </a:cubicBezTo>
                  <a:cubicBezTo>
                    <a:pt x="2726" y="6844"/>
                    <a:pt x="2673" y="6842"/>
                    <a:pt x="2620" y="6837"/>
                  </a:cubicBezTo>
                  <a:cubicBezTo>
                    <a:pt x="2584" y="6837"/>
                    <a:pt x="2560" y="6861"/>
                    <a:pt x="2560" y="6897"/>
                  </a:cubicBezTo>
                  <a:cubicBezTo>
                    <a:pt x="2560" y="6920"/>
                    <a:pt x="2584" y="6944"/>
                    <a:pt x="2608" y="6956"/>
                  </a:cubicBezTo>
                  <a:lnTo>
                    <a:pt x="2762" y="6956"/>
                  </a:lnTo>
                  <a:cubicBezTo>
                    <a:pt x="3155" y="6956"/>
                    <a:pt x="3572" y="6849"/>
                    <a:pt x="4001" y="6647"/>
                  </a:cubicBezTo>
                  <a:cubicBezTo>
                    <a:pt x="4036" y="6635"/>
                    <a:pt x="4072" y="6611"/>
                    <a:pt x="4108" y="6587"/>
                  </a:cubicBezTo>
                  <a:cubicBezTo>
                    <a:pt x="4116" y="6587"/>
                    <a:pt x="4124" y="6592"/>
                    <a:pt x="4132" y="6592"/>
                  </a:cubicBezTo>
                  <a:cubicBezTo>
                    <a:pt x="4136" y="6592"/>
                    <a:pt x="4140" y="6591"/>
                    <a:pt x="4144" y="6587"/>
                  </a:cubicBezTo>
                  <a:cubicBezTo>
                    <a:pt x="4251" y="6561"/>
                    <a:pt x="4362" y="6548"/>
                    <a:pt x="4472" y="6548"/>
                  </a:cubicBezTo>
                  <a:cubicBezTo>
                    <a:pt x="4763" y="6548"/>
                    <a:pt x="5053" y="6637"/>
                    <a:pt x="5287" y="6801"/>
                  </a:cubicBezTo>
                  <a:cubicBezTo>
                    <a:pt x="5358" y="6861"/>
                    <a:pt x="5429" y="6920"/>
                    <a:pt x="5501" y="6980"/>
                  </a:cubicBezTo>
                  <a:cubicBezTo>
                    <a:pt x="5584" y="7063"/>
                    <a:pt x="5679" y="7147"/>
                    <a:pt x="5787" y="7218"/>
                  </a:cubicBezTo>
                  <a:cubicBezTo>
                    <a:pt x="6144" y="7444"/>
                    <a:pt x="6620" y="7456"/>
                    <a:pt x="7001" y="7456"/>
                  </a:cubicBezTo>
                  <a:cubicBezTo>
                    <a:pt x="7025" y="7456"/>
                    <a:pt x="7061" y="7432"/>
                    <a:pt x="7061" y="7409"/>
                  </a:cubicBezTo>
                  <a:cubicBezTo>
                    <a:pt x="7061" y="7373"/>
                    <a:pt x="7037" y="7349"/>
                    <a:pt x="7001" y="7349"/>
                  </a:cubicBezTo>
                  <a:cubicBezTo>
                    <a:pt x="6632" y="7337"/>
                    <a:pt x="6180" y="7337"/>
                    <a:pt x="5846" y="7123"/>
                  </a:cubicBezTo>
                  <a:cubicBezTo>
                    <a:pt x="5751" y="7063"/>
                    <a:pt x="5668" y="6980"/>
                    <a:pt x="5572" y="6897"/>
                  </a:cubicBezTo>
                  <a:cubicBezTo>
                    <a:pt x="5501" y="6837"/>
                    <a:pt x="5429" y="6766"/>
                    <a:pt x="5358" y="6718"/>
                  </a:cubicBezTo>
                  <a:cubicBezTo>
                    <a:pt x="5112" y="6536"/>
                    <a:pt x="4798" y="6441"/>
                    <a:pt x="4486" y="6441"/>
                  </a:cubicBezTo>
                  <a:cubicBezTo>
                    <a:pt x="4451" y="6441"/>
                    <a:pt x="4416" y="6442"/>
                    <a:pt x="4382" y="6444"/>
                  </a:cubicBezTo>
                  <a:cubicBezTo>
                    <a:pt x="4632" y="6289"/>
                    <a:pt x="4882" y="6111"/>
                    <a:pt x="5156" y="5896"/>
                  </a:cubicBezTo>
                  <a:cubicBezTo>
                    <a:pt x="5394" y="5706"/>
                    <a:pt x="5644" y="5515"/>
                    <a:pt x="5882" y="5289"/>
                  </a:cubicBezTo>
                  <a:cubicBezTo>
                    <a:pt x="5894" y="5301"/>
                    <a:pt x="5894" y="5301"/>
                    <a:pt x="5906" y="5301"/>
                  </a:cubicBezTo>
                  <a:cubicBezTo>
                    <a:pt x="5918" y="5301"/>
                    <a:pt x="5930" y="5289"/>
                    <a:pt x="5941" y="5289"/>
                  </a:cubicBezTo>
                  <a:cubicBezTo>
                    <a:pt x="6351" y="4960"/>
                    <a:pt x="6902" y="4781"/>
                    <a:pt x="7449" y="4781"/>
                  </a:cubicBezTo>
                  <a:cubicBezTo>
                    <a:pt x="7554" y="4781"/>
                    <a:pt x="7659" y="4788"/>
                    <a:pt x="7763" y="4801"/>
                  </a:cubicBezTo>
                  <a:cubicBezTo>
                    <a:pt x="7858" y="4813"/>
                    <a:pt x="7954" y="4837"/>
                    <a:pt x="8049" y="4861"/>
                  </a:cubicBezTo>
                  <a:cubicBezTo>
                    <a:pt x="8156" y="4884"/>
                    <a:pt x="8263" y="4896"/>
                    <a:pt x="8382" y="4920"/>
                  </a:cubicBezTo>
                  <a:cubicBezTo>
                    <a:pt x="8477" y="4932"/>
                    <a:pt x="8574" y="4938"/>
                    <a:pt x="8671" y="4938"/>
                  </a:cubicBezTo>
                  <a:cubicBezTo>
                    <a:pt x="8963" y="4938"/>
                    <a:pt x="9260" y="4884"/>
                    <a:pt x="9537" y="4777"/>
                  </a:cubicBezTo>
                  <a:cubicBezTo>
                    <a:pt x="9561" y="4777"/>
                    <a:pt x="9573" y="4742"/>
                    <a:pt x="9561" y="4718"/>
                  </a:cubicBezTo>
                  <a:cubicBezTo>
                    <a:pt x="9552" y="4691"/>
                    <a:pt x="9530" y="4678"/>
                    <a:pt x="9509" y="4678"/>
                  </a:cubicBezTo>
                  <a:cubicBezTo>
                    <a:pt x="9502" y="4678"/>
                    <a:pt x="9495" y="4679"/>
                    <a:pt x="9489" y="4682"/>
                  </a:cubicBezTo>
                  <a:cubicBezTo>
                    <a:pt x="9232" y="4780"/>
                    <a:pt x="8954" y="4831"/>
                    <a:pt x="8677" y="4831"/>
                  </a:cubicBezTo>
                  <a:cubicBezTo>
                    <a:pt x="8582" y="4831"/>
                    <a:pt x="8488" y="4825"/>
                    <a:pt x="8394" y="4813"/>
                  </a:cubicBezTo>
                  <a:cubicBezTo>
                    <a:pt x="8287" y="4789"/>
                    <a:pt x="8180" y="4777"/>
                    <a:pt x="8073" y="4753"/>
                  </a:cubicBezTo>
                  <a:cubicBezTo>
                    <a:pt x="7977" y="4730"/>
                    <a:pt x="7870" y="4706"/>
                    <a:pt x="7775" y="4694"/>
                  </a:cubicBezTo>
                  <a:cubicBezTo>
                    <a:pt x="7666" y="4679"/>
                    <a:pt x="7555" y="4672"/>
                    <a:pt x="7445" y="4672"/>
                  </a:cubicBezTo>
                  <a:cubicBezTo>
                    <a:pt x="7015" y="4672"/>
                    <a:pt x="6585" y="4781"/>
                    <a:pt x="6215" y="4980"/>
                  </a:cubicBezTo>
                  <a:cubicBezTo>
                    <a:pt x="6406" y="4777"/>
                    <a:pt x="6584" y="4575"/>
                    <a:pt x="6751" y="4349"/>
                  </a:cubicBezTo>
                  <a:cubicBezTo>
                    <a:pt x="6930" y="4110"/>
                    <a:pt x="7108" y="3801"/>
                    <a:pt x="7239" y="3432"/>
                  </a:cubicBezTo>
                  <a:cubicBezTo>
                    <a:pt x="7525" y="3241"/>
                    <a:pt x="7656" y="2932"/>
                    <a:pt x="7787" y="2622"/>
                  </a:cubicBezTo>
                  <a:cubicBezTo>
                    <a:pt x="7823" y="2515"/>
                    <a:pt x="7870" y="2396"/>
                    <a:pt x="7930" y="2289"/>
                  </a:cubicBezTo>
                  <a:cubicBezTo>
                    <a:pt x="8156" y="1860"/>
                    <a:pt x="8549" y="1491"/>
                    <a:pt x="9025" y="1289"/>
                  </a:cubicBezTo>
                  <a:cubicBezTo>
                    <a:pt x="9049" y="1277"/>
                    <a:pt x="9061" y="1241"/>
                    <a:pt x="9049" y="1217"/>
                  </a:cubicBezTo>
                  <a:cubicBezTo>
                    <a:pt x="9040" y="1190"/>
                    <a:pt x="9024" y="1177"/>
                    <a:pt x="9002" y="1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 rot="2468813">
              <a:off x="8606820" y="399659"/>
              <a:ext cx="1053414" cy="519280"/>
            </a:xfrm>
            <a:custGeom>
              <a:avLst/>
              <a:gdLst/>
              <a:ahLst/>
              <a:cxnLst/>
              <a:rect l="l" t="t" r="r" b="b"/>
              <a:pathLst>
                <a:path w="23120" h="11397" extrusionOk="0">
                  <a:moveTo>
                    <a:pt x="17491" y="0"/>
                  </a:moveTo>
                  <a:cubicBezTo>
                    <a:pt x="17408" y="0"/>
                    <a:pt x="17346" y="78"/>
                    <a:pt x="17394" y="156"/>
                  </a:cubicBezTo>
                  <a:cubicBezTo>
                    <a:pt x="17597" y="537"/>
                    <a:pt x="17799" y="930"/>
                    <a:pt x="17906" y="1358"/>
                  </a:cubicBezTo>
                  <a:cubicBezTo>
                    <a:pt x="18026" y="1799"/>
                    <a:pt x="17990" y="2227"/>
                    <a:pt x="17954" y="2680"/>
                  </a:cubicBezTo>
                  <a:cubicBezTo>
                    <a:pt x="17930" y="3037"/>
                    <a:pt x="17930" y="3394"/>
                    <a:pt x="18073" y="3727"/>
                  </a:cubicBezTo>
                  <a:cubicBezTo>
                    <a:pt x="18133" y="3858"/>
                    <a:pt x="18204" y="3989"/>
                    <a:pt x="18311" y="4108"/>
                  </a:cubicBezTo>
                  <a:cubicBezTo>
                    <a:pt x="18133" y="4216"/>
                    <a:pt x="17942" y="4335"/>
                    <a:pt x="17764" y="4454"/>
                  </a:cubicBezTo>
                  <a:cubicBezTo>
                    <a:pt x="18037" y="3323"/>
                    <a:pt x="17240" y="2227"/>
                    <a:pt x="17204" y="1096"/>
                  </a:cubicBezTo>
                  <a:cubicBezTo>
                    <a:pt x="17204" y="1031"/>
                    <a:pt x="17153" y="998"/>
                    <a:pt x="17101" y="998"/>
                  </a:cubicBezTo>
                  <a:cubicBezTo>
                    <a:pt x="17049" y="998"/>
                    <a:pt x="16996" y="1031"/>
                    <a:pt x="16990" y="1096"/>
                  </a:cubicBezTo>
                  <a:cubicBezTo>
                    <a:pt x="16966" y="1453"/>
                    <a:pt x="16752" y="1763"/>
                    <a:pt x="16597" y="2096"/>
                  </a:cubicBezTo>
                  <a:cubicBezTo>
                    <a:pt x="16466" y="2382"/>
                    <a:pt x="16382" y="2692"/>
                    <a:pt x="16347" y="3013"/>
                  </a:cubicBezTo>
                  <a:cubicBezTo>
                    <a:pt x="16323" y="3346"/>
                    <a:pt x="16394" y="3668"/>
                    <a:pt x="16478" y="4001"/>
                  </a:cubicBezTo>
                  <a:cubicBezTo>
                    <a:pt x="16525" y="4204"/>
                    <a:pt x="16585" y="4430"/>
                    <a:pt x="16490" y="4632"/>
                  </a:cubicBezTo>
                  <a:cubicBezTo>
                    <a:pt x="16423" y="4765"/>
                    <a:pt x="16276" y="4897"/>
                    <a:pt x="16112" y="4897"/>
                  </a:cubicBezTo>
                  <a:cubicBezTo>
                    <a:pt x="16099" y="4897"/>
                    <a:pt x="16086" y="4896"/>
                    <a:pt x="16073" y="4894"/>
                  </a:cubicBezTo>
                  <a:cubicBezTo>
                    <a:pt x="16204" y="4406"/>
                    <a:pt x="15990" y="3930"/>
                    <a:pt x="15728" y="3501"/>
                  </a:cubicBezTo>
                  <a:cubicBezTo>
                    <a:pt x="15418" y="3001"/>
                    <a:pt x="14954" y="2370"/>
                    <a:pt x="15275" y="1775"/>
                  </a:cubicBezTo>
                  <a:cubicBezTo>
                    <a:pt x="15324" y="1686"/>
                    <a:pt x="15246" y="1608"/>
                    <a:pt x="15165" y="1608"/>
                  </a:cubicBezTo>
                  <a:cubicBezTo>
                    <a:pt x="15127" y="1608"/>
                    <a:pt x="15088" y="1626"/>
                    <a:pt x="15061" y="1668"/>
                  </a:cubicBezTo>
                  <a:cubicBezTo>
                    <a:pt x="14632" y="2382"/>
                    <a:pt x="14180" y="3216"/>
                    <a:pt x="14180" y="4061"/>
                  </a:cubicBezTo>
                  <a:cubicBezTo>
                    <a:pt x="14180" y="4478"/>
                    <a:pt x="14323" y="4823"/>
                    <a:pt x="14466" y="5216"/>
                  </a:cubicBezTo>
                  <a:cubicBezTo>
                    <a:pt x="14549" y="5442"/>
                    <a:pt x="14644" y="5716"/>
                    <a:pt x="14489" y="5942"/>
                  </a:cubicBezTo>
                  <a:cubicBezTo>
                    <a:pt x="14394" y="6101"/>
                    <a:pt x="14205" y="6184"/>
                    <a:pt x="14014" y="6184"/>
                  </a:cubicBezTo>
                  <a:cubicBezTo>
                    <a:pt x="13990" y="6184"/>
                    <a:pt x="13966" y="6183"/>
                    <a:pt x="13942" y="6180"/>
                  </a:cubicBezTo>
                  <a:cubicBezTo>
                    <a:pt x="13965" y="5097"/>
                    <a:pt x="13406" y="4073"/>
                    <a:pt x="12465" y="3430"/>
                  </a:cubicBezTo>
                  <a:cubicBezTo>
                    <a:pt x="12444" y="3416"/>
                    <a:pt x="12422" y="3409"/>
                    <a:pt x="12402" y="3409"/>
                  </a:cubicBezTo>
                  <a:cubicBezTo>
                    <a:pt x="12321" y="3409"/>
                    <a:pt x="12261" y="3508"/>
                    <a:pt x="12299" y="3585"/>
                  </a:cubicBezTo>
                  <a:cubicBezTo>
                    <a:pt x="12608" y="4132"/>
                    <a:pt x="12727" y="4751"/>
                    <a:pt x="12668" y="5371"/>
                  </a:cubicBezTo>
                  <a:cubicBezTo>
                    <a:pt x="12620" y="5835"/>
                    <a:pt x="12453" y="6264"/>
                    <a:pt x="12215" y="6656"/>
                  </a:cubicBezTo>
                  <a:cubicBezTo>
                    <a:pt x="12060" y="7168"/>
                    <a:pt x="11310" y="7418"/>
                    <a:pt x="10787" y="7478"/>
                  </a:cubicBezTo>
                  <a:cubicBezTo>
                    <a:pt x="10642" y="7494"/>
                    <a:pt x="10498" y="7502"/>
                    <a:pt x="10354" y="7502"/>
                  </a:cubicBezTo>
                  <a:cubicBezTo>
                    <a:pt x="9018" y="7502"/>
                    <a:pt x="7742" y="6820"/>
                    <a:pt x="7000" y="5799"/>
                  </a:cubicBezTo>
                  <a:cubicBezTo>
                    <a:pt x="6834" y="5573"/>
                    <a:pt x="6679" y="5323"/>
                    <a:pt x="6548" y="5073"/>
                  </a:cubicBezTo>
                  <a:cubicBezTo>
                    <a:pt x="6369" y="4870"/>
                    <a:pt x="6203" y="4656"/>
                    <a:pt x="6072" y="4418"/>
                  </a:cubicBezTo>
                  <a:cubicBezTo>
                    <a:pt x="5500" y="3489"/>
                    <a:pt x="5191" y="2442"/>
                    <a:pt x="4476" y="1596"/>
                  </a:cubicBezTo>
                  <a:cubicBezTo>
                    <a:pt x="3925" y="915"/>
                    <a:pt x="3089" y="401"/>
                    <a:pt x="2165" y="401"/>
                  </a:cubicBezTo>
                  <a:cubicBezTo>
                    <a:pt x="2071" y="401"/>
                    <a:pt x="1976" y="407"/>
                    <a:pt x="1881" y="418"/>
                  </a:cubicBezTo>
                  <a:cubicBezTo>
                    <a:pt x="892" y="537"/>
                    <a:pt x="238" y="1299"/>
                    <a:pt x="119" y="2192"/>
                  </a:cubicBezTo>
                  <a:cubicBezTo>
                    <a:pt x="0" y="3175"/>
                    <a:pt x="648" y="4323"/>
                    <a:pt x="1838" y="4323"/>
                  </a:cubicBezTo>
                  <a:cubicBezTo>
                    <a:pt x="1845" y="4323"/>
                    <a:pt x="1851" y="4323"/>
                    <a:pt x="1857" y="4323"/>
                  </a:cubicBezTo>
                  <a:cubicBezTo>
                    <a:pt x="2333" y="4323"/>
                    <a:pt x="2797" y="4108"/>
                    <a:pt x="3000" y="3692"/>
                  </a:cubicBezTo>
                  <a:cubicBezTo>
                    <a:pt x="3036" y="3608"/>
                    <a:pt x="3059" y="3525"/>
                    <a:pt x="3083" y="3430"/>
                  </a:cubicBezTo>
                  <a:cubicBezTo>
                    <a:pt x="3107" y="3430"/>
                    <a:pt x="3119" y="3418"/>
                    <a:pt x="3131" y="3382"/>
                  </a:cubicBezTo>
                  <a:cubicBezTo>
                    <a:pt x="3143" y="3323"/>
                    <a:pt x="3155" y="3251"/>
                    <a:pt x="3155" y="3192"/>
                  </a:cubicBezTo>
                  <a:cubicBezTo>
                    <a:pt x="3167" y="3180"/>
                    <a:pt x="3167" y="3168"/>
                    <a:pt x="3167" y="3156"/>
                  </a:cubicBezTo>
                  <a:cubicBezTo>
                    <a:pt x="3178" y="3096"/>
                    <a:pt x="3190" y="3037"/>
                    <a:pt x="3190" y="2977"/>
                  </a:cubicBezTo>
                  <a:cubicBezTo>
                    <a:pt x="3190" y="2977"/>
                    <a:pt x="3190" y="2989"/>
                    <a:pt x="3202" y="2989"/>
                  </a:cubicBezTo>
                  <a:cubicBezTo>
                    <a:pt x="3202" y="2989"/>
                    <a:pt x="3202" y="2977"/>
                    <a:pt x="3202" y="2977"/>
                  </a:cubicBezTo>
                  <a:cubicBezTo>
                    <a:pt x="3202" y="2954"/>
                    <a:pt x="3214" y="2942"/>
                    <a:pt x="3226" y="2930"/>
                  </a:cubicBezTo>
                  <a:cubicBezTo>
                    <a:pt x="3214" y="2906"/>
                    <a:pt x="3202" y="2882"/>
                    <a:pt x="3190" y="2858"/>
                  </a:cubicBezTo>
                  <a:lnTo>
                    <a:pt x="3190" y="2835"/>
                  </a:lnTo>
                  <a:cubicBezTo>
                    <a:pt x="3190" y="2811"/>
                    <a:pt x="3190" y="2787"/>
                    <a:pt x="3190" y="2763"/>
                  </a:cubicBezTo>
                  <a:cubicBezTo>
                    <a:pt x="3190" y="2727"/>
                    <a:pt x="3202" y="2692"/>
                    <a:pt x="3202" y="2656"/>
                  </a:cubicBezTo>
                  <a:cubicBezTo>
                    <a:pt x="3214" y="2668"/>
                    <a:pt x="3214" y="2668"/>
                    <a:pt x="3214" y="2668"/>
                  </a:cubicBezTo>
                  <a:cubicBezTo>
                    <a:pt x="3559" y="2811"/>
                    <a:pt x="3762" y="3073"/>
                    <a:pt x="3964" y="3358"/>
                  </a:cubicBezTo>
                  <a:cubicBezTo>
                    <a:pt x="4179" y="3668"/>
                    <a:pt x="4381" y="3989"/>
                    <a:pt x="4583" y="4299"/>
                  </a:cubicBezTo>
                  <a:cubicBezTo>
                    <a:pt x="5191" y="5240"/>
                    <a:pt x="5845" y="6204"/>
                    <a:pt x="6679" y="6990"/>
                  </a:cubicBezTo>
                  <a:cubicBezTo>
                    <a:pt x="6881" y="7156"/>
                    <a:pt x="7096" y="7311"/>
                    <a:pt x="7310" y="7466"/>
                  </a:cubicBezTo>
                  <a:cubicBezTo>
                    <a:pt x="7631" y="7680"/>
                    <a:pt x="7917" y="7895"/>
                    <a:pt x="8203" y="8085"/>
                  </a:cubicBezTo>
                  <a:cubicBezTo>
                    <a:pt x="8715" y="8335"/>
                    <a:pt x="9251" y="8502"/>
                    <a:pt x="9822" y="8609"/>
                  </a:cubicBezTo>
                  <a:cubicBezTo>
                    <a:pt x="10310" y="8704"/>
                    <a:pt x="10810" y="8740"/>
                    <a:pt x="11298" y="8776"/>
                  </a:cubicBezTo>
                  <a:cubicBezTo>
                    <a:pt x="11715" y="8811"/>
                    <a:pt x="12180" y="8823"/>
                    <a:pt x="12561" y="8990"/>
                  </a:cubicBezTo>
                  <a:cubicBezTo>
                    <a:pt x="12906" y="9014"/>
                    <a:pt x="13239" y="9097"/>
                    <a:pt x="13549" y="9264"/>
                  </a:cubicBezTo>
                  <a:cubicBezTo>
                    <a:pt x="14287" y="9657"/>
                    <a:pt x="14501" y="10419"/>
                    <a:pt x="15156" y="10883"/>
                  </a:cubicBezTo>
                  <a:cubicBezTo>
                    <a:pt x="15859" y="11371"/>
                    <a:pt x="16859" y="11324"/>
                    <a:pt x="17692" y="11395"/>
                  </a:cubicBezTo>
                  <a:cubicBezTo>
                    <a:pt x="17699" y="11396"/>
                    <a:pt x="17706" y="11397"/>
                    <a:pt x="17713" y="11397"/>
                  </a:cubicBezTo>
                  <a:cubicBezTo>
                    <a:pt x="17862" y="11397"/>
                    <a:pt x="17888" y="11156"/>
                    <a:pt x="17740" y="11133"/>
                  </a:cubicBezTo>
                  <a:cubicBezTo>
                    <a:pt x="16740" y="10955"/>
                    <a:pt x="16525" y="9883"/>
                    <a:pt x="16228" y="9145"/>
                  </a:cubicBezTo>
                  <a:cubicBezTo>
                    <a:pt x="16049" y="8704"/>
                    <a:pt x="15775" y="8264"/>
                    <a:pt x="15370" y="8002"/>
                  </a:cubicBezTo>
                  <a:lnTo>
                    <a:pt x="15370" y="8002"/>
                  </a:lnTo>
                  <a:cubicBezTo>
                    <a:pt x="15859" y="8085"/>
                    <a:pt x="16311" y="8395"/>
                    <a:pt x="16704" y="8680"/>
                  </a:cubicBezTo>
                  <a:cubicBezTo>
                    <a:pt x="17192" y="9026"/>
                    <a:pt x="17692" y="9335"/>
                    <a:pt x="18311" y="9383"/>
                  </a:cubicBezTo>
                  <a:cubicBezTo>
                    <a:pt x="18368" y="9387"/>
                    <a:pt x="18424" y="9389"/>
                    <a:pt x="18481" y="9389"/>
                  </a:cubicBezTo>
                  <a:cubicBezTo>
                    <a:pt x="19481" y="9389"/>
                    <a:pt x="20438" y="8798"/>
                    <a:pt x="20776" y="7930"/>
                  </a:cubicBezTo>
                  <a:cubicBezTo>
                    <a:pt x="20818" y="7829"/>
                    <a:pt x="20728" y="7769"/>
                    <a:pt x="20638" y="7769"/>
                  </a:cubicBezTo>
                  <a:cubicBezTo>
                    <a:pt x="20601" y="7769"/>
                    <a:pt x="20565" y="7779"/>
                    <a:pt x="20538" y="7799"/>
                  </a:cubicBezTo>
                  <a:cubicBezTo>
                    <a:pt x="20333" y="7949"/>
                    <a:pt x="20082" y="8019"/>
                    <a:pt x="19831" y="8019"/>
                  </a:cubicBezTo>
                  <a:cubicBezTo>
                    <a:pt x="19441" y="8019"/>
                    <a:pt x="19052" y="7849"/>
                    <a:pt x="18835" y="7537"/>
                  </a:cubicBezTo>
                  <a:cubicBezTo>
                    <a:pt x="18621" y="7240"/>
                    <a:pt x="18395" y="6764"/>
                    <a:pt x="18026" y="6621"/>
                  </a:cubicBezTo>
                  <a:cubicBezTo>
                    <a:pt x="18176" y="6551"/>
                    <a:pt x="18340" y="6523"/>
                    <a:pt x="18512" y="6523"/>
                  </a:cubicBezTo>
                  <a:cubicBezTo>
                    <a:pt x="19168" y="6523"/>
                    <a:pt x="19936" y="6934"/>
                    <a:pt x="20502" y="7037"/>
                  </a:cubicBezTo>
                  <a:cubicBezTo>
                    <a:pt x="20639" y="7063"/>
                    <a:pt x="20775" y="7075"/>
                    <a:pt x="20909" y="7075"/>
                  </a:cubicBezTo>
                  <a:cubicBezTo>
                    <a:pt x="21275" y="7075"/>
                    <a:pt x="21630" y="6986"/>
                    <a:pt x="21978" y="6847"/>
                  </a:cubicBezTo>
                  <a:cubicBezTo>
                    <a:pt x="22419" y="6680"/>
                    <a:pt x="22824" y="6442"/>
                    <a:pt x="23050" y="6049"/>
                  </a:cubicBezTo>
                  <a:cubicBezTo>
                    <a:pt x="23119" y="5941"/>
                    <a:pt x="23024" y="5832"/>
                    <a:pt x="22909" y="5832"/>
                  </a:cubicBezTo>
                  <a:cubicBezTo>
                    <a:pt x="22885" y="5832"/>
                    <a:pt x="22860" y="5837"/>
                    <a:pt x="22836" y="5847"/>
                  </a:cubicBezTo>
                  <a:cubicBezTo>
                    <a:pt x="22592" y="5950"/>
                    <a:pt x="22331" y="6003"/>
                    <a:pt x="22068" y="6003"/>
                  </a:cubicBezTo>
                  <a:cubicBezTo>
                    <a:pt x="21907" y="6003"/>
                    <a:pt x="21744" y="5983"/>
                    <a:pt x="21585" y="5942"/>
                  </a:cubicBezTo>
                  <a:cubicBezTo>
                    <a:pt x="21157" y="5835"/>
                    <a:pt x="20859" y="5537"/>
                    <a:pt x="20490" y="5323"/>
                  </a:cubicBezTo>
                  <a:cubicBezTo>
                    <a:pt x="20068" y="5063"/>
                    <a:pt x="19597" y="4981"/>
                    <a:pt x="19113" y="4981"/>
                  </a:cubicBezTo>
                  <a:cubicBezTo>
                    <a:pt x="18887" y="4981"/>
                    <a:pt x="18658" y="4999"/>
                    <a:pt x="18430" y="5025"/>
                  </a:cubicBezTo>
                  <a:cubicBezTo>
                    <a:pt x="18466" y="5013"/>
                    <a:pt x="18502" y="4990"/>
                    <a:pt x="18526" y="4966"/>
                  </a:cubicBezTo>
                  <a:cubicBezTo>
                    <a:pt x="18645" y="4894"/>
                    <a:pt x="18764" y="4823"/>
                    <a:pt x="18883" y="4740"/>
                  </a:cubicBezTo>
                  <a:cubicBezTo>
                    <a:pt x="18918" y="4716"/>
                    <a:pt x="18954" y="4692"/>
                    <a:pt x="18990" y="4668"/>
                  </a:cubicBezTo>
                  <a:cubicBezTo>
                    <a:pt x="19073" y="4728"/>
                    <a:pt x="19157" y="4775"/>
                    <a:pt x="19240" y="4799"/>
                  </a:cubicBezTo>
                  <a:cubicBezTo>
                    <a:pt x="19352" y="4842"/>
                    <a:pt x="19464" y="4858"/>
                    <a:pt x="19576" y="4858"/>
                  </a:cubicBezTo>
                  <a:cubicBezTo>
                    <a:pt x="19869" y="4858"/>
                    <a:pt x="20162" y="4747"/>
                    <a:pt x="20454" y="4704"/>
                  </a:cubicBezTo>
                  <a:cubicBezTo>
                    <a:pt x="20616" y="4683"/>
                    <a:pt x="20781" y="4672"/>
                    <a:pt x="20946" y="4672"/>
                  </a:cubicBezTo>
                  <a:cubicBezTo>
                    <a:pt x="21255" y="4672"/>
                    <a:pt x="21565" y="4710"/>
                    <a:pt x="21859" y="4787"/>
                  </a:cubicBezTo>
                  <a:cubicBezTo>
                    <a:pt x="22086" y="4847"/>
                    <a:pt x="22300" y="4918"/>
                    <a:pt x="22502" y="5025"/>
                  </a:cubicBezTo>
                  <a:cubicBezTo>
                    <a:pt x="22705" y="5132"/>
                    <a:pt x="22788" y="5275"/>
                    <a:pt x="22943" y="5418"/>
                  </a:cubicBezTo>
                  <a:cubicBezTo>
                    <a:pt x="22953" y="5423"/>
                    <a:pt x="22967" y="5426"/>
                    <a:pt x="22980" y="5426"/>
                  </a:cubicBezTo>
                  <a:cubicBezTo>
                    <a:pt x="23000" y="5426"/>
                    <a:pt x="23019" y="5420"/>
                    <a:pt x="23026" y="5406"/>
                  </a:cubicBezTo>
                  <a:cubicBezTo>
                    <a:pt x="23038" y="5371"/>
                    <a:pt x="23050" y="5335"/>
                    <a:pt x="23062" y="5311"/>
                  </a:cubicBezTo>
                  <a:cubicBezTo>
                    <a:pt x="23109" y="5180"/>
                    <a:pt x="23038" y="5013"/>
                    <a:pt x="22990" y="4894"/>
                  </a:cubicBezTo>
                  <a:cubicBezTo>
                    <a:pt x="22931" y="4740"/>
                    <a:pt x="22836" y="4597"/>
                    <a:pt x="22728" y="4466"/>
                  </a:cubicBezTo>
                  <a:cubicBezTo>
                    <a:pt x="22490" y="4180"/>
                    <a:pt x="22181" y="3954"/>
                    <a:pt x="21836" y="3787"/>
                  </a:cubicBezTo>
                  <a:cubicBezTo>
                    <a:pt x="21490" y="3620"/>
                    <a:pt x="21097" y="3525"/>
                    <a:pt x="20704" y="3513"/>
                  </a:cubicBezTo>
                  <a:cubicBezTo>
                    <a:pt x="20585" y="3513"/>
                    <a:pt x="20442" y="3525"/>
                    <a:pt x="20312" y="3549"/>
                  </a:cubicBezTo>
                  <a:cubicBezTo>
                    <a:pt x="20431" y="3358"/>
                    <a:pt x="20526" y="3180"/>
                    <a:pt x="20621" y="2989"/>
                  </a:cubicBezTo>
                  <a:cubicBezTo>
                    <a:pt x="20752" y="2751"/>
                    <a:pt x="20871" y="2501"/>
                    <a:pt x="21002" y="2263"/>
                  </a:cubicBezTo>
                  <a:cubicBezTo>
                    <a:pt x="21133" y="2013"/>
                    <a:pt x="21264" y="1787"/>
                    <a:pt x="21335" y="1525"/>
                  </a:cubicBezTo>
                  <a:cubicBezTo>
                    <a:pt x="21343" y="1502"/>
                    <a:pt x="21326" y="1489"/>
                    <a:pt x="21306" y="1489"/>
                  </a:cubicBezTo>
                  <a:cubicBezTo>
                    <a:pt x="21296" y="1489"/>
                    <a:pt x="21284" y="1493"/>
                    <a:pt x="21276" y="1501"/>
                  </a:cubicBezTo>
                  <a:cubicBezTo>
                    <a:pt x="21204" y="1549"/>
                    <a:pt x="21145" y="1608"/>
                    <a:pt x="21097" y="1668"/>
                  </a:cubicBezTo>
                  <a:cubicBezTo>
                    <a:pt x="21083" y="1653"/>
                    <a:pt x="21059" y="1643"/>
                    <a:pt x="21037" y="1643"/>
                  </a:cubicBezTo>
                  <a:cubicBezTo>
                    <a:pt x="21024" y="1643"/>
                    <a:pt x="21011" y="1647"/>
                    <a:pt x="21002" y="1656"/>
                  </a:cubicBezTo>
                  <a:cubicBezTo>
                    <a:pt x="20954" y="1692"/>
                    <a:pt x="20919" y="1739"/>
                    <a:pt x="20883" y="1775"/>
                  </a:cubicBezTo>
                  <a:cubicBezTo>
                    <a:pt x="20585" y="1953"/>
                    <a:pt x="20312" y="2192"/>
                    <a:pt x="20014" y="2394"/>
                  </a:cubicBezTo>
                  <a:cubicBezTo>
                    <a:pt x="19764" y="2561"/>
                    <a:pt x="19502" y="2727"/>
                    <a:pt x="19240" y="2882"/>
                  </a:cubicBezTo>
                  <a:cubicBezTo>
                    <a:pt x="19359" y="1727"/>
                    <a:pt x="18668" y="560"/>
                    <a:pt x="17549" y="13"/>
                  </a:cubicBezTo>
                  <a:cubicBezTo>
                    <a:pt x="17530" y="4"/>
                    <a:pt x="17510" y="0"/>
                    <a:pt x="1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 rot="2468813">
              <a:off x="8849449" y="227029"/>
              <a:ext cx="102015" cy="97095"/>
            </a:xfrm>
            <a:custGeom>
              <a:avLst/>
              <a:gdLst/>
              <a:ahLst/>
              <a:cxnLst/>
              <a:rect l="l" t="t" r="r" b="b"/>
              <a:pathLst>
                <a:path w="2239" h="2131" extrusionOk="0">
                  <a:moveTo>
                    <a:pt x="976" y="0"/>
                  </a:moveTo>
                  <a:cubicBezTo>
                    <a:pt x="646" y="0"/>
                    <a:pt x="313" y="191"/>
                    <a:pt x="155" y="475"/>
                  </a:cubicBezTo>
                  <a:cubicBezTo>
                    <a:pt x="0" y="785"/>
                    <a:pt x="36" y="1189"/>
                    <a:pt x="262" y="1475"/>
                  </a:cubicBezTo>
                  <a:cubicBezTo>
                    <a:pt x="334" y="1570"/>
                    <a:pt x="393" y="1618"/>
                    <a:pt x="476" y="1654"/>
                  </a:cubicBezTo>
                  <a:cubicBezTo>
                    <a:pt x="530" y="1677"/>
                    <a:pt x="584" y="1686"/>
                    <a:pt x="637" y="1686"/>
                  </a:cubicBezTo>
                  <a:cubicBezTo>
                    <a:pt x="835" y="1686"/>
                    <a:pt x="1029" y="1552"/>
                    <a:pt x="1179" y="1439"/>
                  </a:cubicBezTo>
                  <a:cubicBezTo>
                    <a:pt x="1203" y="1416"/>
                    <a:pt x="1203" y="1380"/>
                    <a:pt x="1179" y="1356"/>
                  </a:cubicBezTo>
                  <a:cubicBezTo>
                    <a:pt x="1173" y="1344"/>
                    <a:pt x="1161" y="1338"/>
                    <a:pt x="1148" y="1338"/>
                  </a:cubicBezTo>
                  <a:cubicBezTo>
                    <a:pt x="1134" y="1338"/>
                    <a:pt x="1119" y="1344"/>
                    <a:pt x="1107" y="1356"/>
                  </a:cubicBezTo>
                  <a:cubicBezTo>
                    <a:pt x="975" y="1450"/>
                    <a:pt x="806" y="1575"/>
                    <a:pt x="640" y="1575"/>
                  </a:cubicBezTo>
                  <a:cubicBezTo>
                    <a:pt x="597" y="1575"/>
                    <a:pt x="554" y="1566"/>
                    <a:pt x="512" y="1547"/>
                  </a:cubicBezTo>
                  <a:cubicBezTo>
                    <a:pt x="453" y="1523"/>
                    <a:pt x="405" y="1487"/>
                    <a:pt x="357" y="1416"/>
                  </a:cubicBezTo>
                  <a:cubicBezTo>
                    <a:pt x="155" y="1154"/>
                    <a:pt x="119" y="797"/>
                    <a:pt x="262" y="523"/>
                  </a:cubicBezTo>
                  <a:cubicBezTo>
                    <a:pt x="399" y="269"/>
                    <a:pt x="695" y="110"/>
                    <a:pt x="985" y="110"/>
                  </a:cubicBezTo>
                  <a:cubicBezTo>
                    <a:pt x="1022" y="110"/>
                    <a:pt x="1059" y="112"/>
                    <a:pt x="1096" y="118"/>
                  </a:cubicBezTo>
                  <a:cubicBezTo>
                    <a:pt x="1191" y="142"/>
                    <a:pt x="1286" y="177"/>
                    <a:pt x="1393" y="237"/>
                  </a:cubicBezTo>
                  <a:cubicBezTo>
                    <a:pt x="1715" y="404"/>
                    <a:pt x="1965" y="713"/>
                    <a:pt x="2036" y="1047"/>
                  </a:cubicBezTo>
                  <a:cubicBezTo>
                    <a:pt x="2120" y="1392"/>
                    <a:pt x="2036" y="1761"/>
                    <a:pt x="1822" y="2047"/>
                  </a:cubicBezTo>
                  <a:cubicBezTo>
                    <a:pt x="1798" y="2070"/>
                    <a:pt x="1810" y="2106"/>
                    <a:pt x="1834" y="2118"/>
                  </a:cubicBezTo>
                  <a:cubicBezTo>
                    <a:pt x="1846" y="2130"/>
                    <a:pt x="1858" y="2130"/>
                    <a:pt x="1869" y="2130"/>
                  </a:cubicBezTo>
                  <a:cubicBezTo>
                    <a:pt x="1881" y="2130"/>
                    <a:pt x="1905" y="2130"/>
                    <a:pt x="1905" y="2106"/>
                  </a:cubicBezTo>
                  <a:cubicBezTo>
                    <a:pt x="2143" y="1797"/>
                    <a:pt x="2239" y="1392"/>
                    <a:pt x="2143" y="1023"/>
                  </a:cubicBezTo>
                  <a:cubicBezTo>
                    <a:pt x="2060" y="654"/>
                    <a:pt x="1798" y="320"/>
                    <a:pt x="1441" y="130"/>
                  </a:cubicBezTo>
                  <a:cubicBezTo>
                    <a:pt x="1334" y="70"/>
                    <a:pt x="1215" y="35"/>
                    <a:pt x="1107" y="11"/>
                  </a:cubicBezTo>
                  <a:cubicBezTo>
                    <a:pt x="1064" y="4"/>
                    <a:pt x="1020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 rot="2468813">
              <a:off x="8798970" y="504659"/>
              <a:ext cx="792065" cy="442370"/>
            </a:xfrm>
            <a:custGeom>
              <a:avLst/>
              <a:gdLst/>
              <a:ahLst/>
              <a:cxnLst/>
              <a:rect l="l" t="t" r="r" b="b"/>
              <a:pathLst>
                <a:path w="17384" h="9709" extrusionOk="0">
                  <a:moveTo>
                    <a:pt x="13510" y="0"/>
                  </a:moveTo>
                  <a:cubicBezTo>
                    <a:pt x="13503" y="0"/>
                    <a:pt x="13496" y="2"/>
                    <a:pt x="13490" y="4"/>
                  </a:cubicBezTo>
                  <a:cubicBezTo>
                    <a:pt x="13454" y="16"/>
                    <a:pt x="13442" y="52"/>
                    <a:pt x="13454" y="76"/>
                  </a:cubicBezTo>
                  <a:cubicBezTo>
                    <a:pt x="13859" y="1028"/>
                    <a:pt x="14050" y="2064"/>
                    <a:pt x="14002" y="3076"/>
                  </a:cubicBezTo>
                  <a:cubicBezTo>
                    <a:pt x="14002" y="3088"/>
                    <a:pt x="14002" y="3100"/>
                    <a:pt x="14014" y="3112"/>
                  </a:cubicBezTo>
                  <a:cubicBezTo>
                    <a:pt x="13609" y="3529"/>
                    <a:pt x="13181" y="3910"/>
                    <a:pt x="12728" y="4267"/>
                  </a:cubicBezTo>
                  <a:cubicBezTo>
                    <a:pt x="12716" y="4279"/>
                    <a:pt x="12704" y="4279"/>
                    <a:pt x="12692" y="4279"/>
                  </a:cubicBezTo>
                  <a:cubicBezTo>
                    <a:pt x="12609" y="3219"/>
                    <a:pt x="12466" y="2160"/>
                    <a:pt x="12276" y="1124"/>
                  </a:cubicBezTo>
                  <a:cubicBezTo>
                    <a:pt x="12264" y="1088"/>
                    <a:pt x="12240" y="1076"/>
                    <a:pt x="12204" y="1076"/>
                  </a:cubicBezTo>
                  <a:cubicBezTo>
                    <a:pt x="12180" y="1088"/>
                    <a:pt x="12157" y="1112"/>
                    <a:pt x="12168" y="1147"/>
                  </a:cubicBezTo>
                  <a:cubicBezTo>
                    <a:pt x="12359" y="2207"/>
                    <a:pt x="12502" y="3279"/>
                    <a:pt x="12585" y="4350"/>
                  </a:cubicBezTo>
                  <a:cubicBezTo>
                    <a:pt x="12585" y="4362"/>
                    <a:pt x="12585" y="4374"/>
                    <a:pt x="12585" y="4374"/>
                  </a:cubicBezTo>
                  <a:cubicBezTo>
                    <a:pt x="12085" y="4755"/>
                    <a:pt x="11561" y="5112"/>
                    <a:pt x="11014" y="5422"/>
                  </a:cubicBezTo>
                  <a:cubicBezTo>
                    <a:pt x="10990" y="5374"/>
                    <a:pt x="10978" y="5327"/>
                    <a:pt x="10966" y="5267"/>
                  </a:cubicBezTo>
                  <a:cubicBezTo>
                    <a:pt x="10954" y="5172"/>
                    <a:pt x="10954" y="5077"/>
                    <a:pt x="10966" y="4981"/>
                  </a:cubicBezTo>
                  <a:cubicBezTo>
                    <a:pt x="10966" y="4934"/>
                    <a:pt x="10966" y="4886"/>
                    <a:pt x="10966" y="4850"/>
                  </a:cubicBezTo>
                  <a:cubicBezTo>
                    <a:pt x="10978" y="4326"/>
                    <a:pt x="10752" y="3814"/>
                    <a:pt x="10549" y="3326"/>
                  </a:cubicBezTo>
                  <a:cubicBezTo>
                    <a:pt x="10287" y="2731"/>
                    <a:pt x="10037" y="2160"/>
                    <a:pt x="10180" y="1564"/>
                  </a:cubicBezTo>
                  <a:cubicBezTo>
                    <a:pt x="10192" y="1540"/>
                    <a:pt x="10180" y="1505"/>
                    <a:pt x="10144" y="1505"/>
                  </a:cubicBezTo>
                  <a:cubicBezTo>
                    <a:pt x="10140" y="1502"/>
                    <a:pt x="10135" y="1501"/>
                    <a:pt x="10130" y="1501"/>
                  </a:cubicBezTo>
                  <a:cubicBezTo>
                    <a:pt x="10108" y="1501"/>
                    <a:pt x="10083" y="1521"/>
                    <a:pt x="10073" y="1540"/>
                  </a:cubicBezTo>
                  <a:cubicBezTo>
                    <a:pt x="9918" y="2171"/>
                    <a:pt x="10180" y="2779"/>
                    <a:pt x="10442" y="3374"/>
                  </a:cubicBezTo>
                  <a:cubicBezTo>
                    <a:pt x="10644" y="3850"/>
                    <a:pt x="10859" y="4350"/>
                    <a:pt x="10859" y="4850"/>
                  </a:cubicBezTo>
                  <a:cubicBezTo>
                    <a:pt x="10859" y="4886"/>
                    <a:pt x="10847" y="4934"/>
                    <a:pt x="10847" y="4969"/>
                  </a:cubicBezTo>
                  <a:cubicBezTo>
                    <a:pt x="10847" y="5077"/>
                    <a:pt x="10835" y="5184"/>
                    <a:pt x="10859" y="5291"/>
                  </a:cubicBezTo>
                  <a:cubicBezTo>
                    <a:pt x="10871" y="5350"/>
                    <a:pt x="10883" y="5422"/>
                    <a:pt x="10906" y="5481"/>
                  </a:cubicBezTo>
                  <a:cubicBezTo>
                    <a:pt x="10240" y="5862"/>
                    <a:pt x="9549" y="6184"/>
                    <a:pt x="8823" y="6446"/>
                  </a:cubicBezTo>
                  <a:cubicBezTo>
                    <a:pt x="8692" y="6493"/>
                    <a:pt x="8573" y="6541"/>
                    <a:pt x="8442" y="6577"/>
                  </a:cubicBezTo>
                  <a:cubicBezTo>
                    <a:pt x="8811" y="5600"/>
                    <a:pt x="8775" y="4517"/>
                    <a:pt x="8347" y="3564"/>
                  </a:cubicBezTo>
                  <a:cubicBezTo>
                    <a:pt x="8338" y="3547"/>
                    <a:pt x="8323" y="3536"/>
                    <a:pt x="8301" y="3536"/>
                  </a:cubicBezTo>
                  <a:cubicBezTo>
                    <a:pt x="8293" y="3536"/>
                    <a:pt x="8285" y="3537"/>
                    <a:pt x="8275" y="3541"/>
                  </a:cubicBezTo>
                  <a:cubicBezTo>
                    <a:pt x="8251" y="3553"/>
                    <a:pt x="8239" y="3588"/>
                    <a:pt x="8251" y="3612"/>
                  </a:cubicBezTo>
                  <a:cubicBezTo>
                    <a:pt x="8668" y="4565"/>
                    <a:pt x="8692" y="5660"/>
                    <a:pt x="8311" y="6624"/>
                  </a:cubicBezTo>
                  <a:cubicBezTo>
                    <a:pt x="7930" y="6743"/>
                    <a:pt x="7585" y="6827"/>
                    <a:pt x="7251" y="6874"/>
                  </a:cubicBezTo>
                  <a:cubicBezTo>
                    <a:pt x="6925" y="6929"/>
                    <a:pt x="6596" y="6956"/>
                    <a:pt x="6268" y="6956"/>
                  </a:cubicBezTo>
                  <a:cubicBezTo>
                    <a:pt x="5301" y="6956"/>
                    <a:pt x="4342" y="6723"/>
                    <a:pt x="3489" y="6279"/>
                  </a:cubicBezTo>
                  <a:cubicBezTo>
                    <a:pt x="2358" y="5696"/>
                    <a:pt x="1465" y="4755"/>
                    <a:pt x="989" y="3636"/>
                  </a:cubicBezTo>
                  <a:lnTo>
                    <a:pt x="929" y="3493"/>
                  </a:lnTo>
                  <a:cubicBezTo>
                    <a:pt x="619" y="2779"/>
                    <a:pt x="238" y="1886"/>
                    <a:pt x="119" y="1147"/>
                  </a:cubicBezTo>
                  <a:cubicBezTo>
                    <a:pt x="119" y="1112"/>
                    <a:pt x="84" y="1100"/>
                    <a:pt x="60" y="1100"/>
                  </a:cubicBezTo>
                  <a:cubicBezTo>
                    <a:pt x="24" y="1100"/>
                    <a:pt x="0" y="1136"/>
                    <a:pt x="12" y="1159"/>
                  </a:cubicBezTo>
                  <a:cubicBezTo>
                    <a:pt x="131" y="1909"/>
                    <a:pt x="512" y="2814"/>
                    <a:pt x="822" y="3541"/>
                  </a:cubicBezTo>
                  <a:lnTo>
                    <a:pt x="881" y="3672"/>
                  </a:lnTo>
                  <a:cubicBezTo>
                    <a:pt x="1370" y="4815"/>
                    <a:pt x="2286" y="5779"/>
                    <a:pt x="3441" y="6386"/>
                  </a:cubicBezTo>
                  <a:cubicBezTo>
                    <a:pt x="4310" y="6827"/>
                    <a:pt x="5287" y="7065"/>
                    <a:pt x="6275" y="7065"/>
                  </a:cubicBezTo>
                  <a:cubicBezTo>
                    <a:pt x="6608" y="7065"/>
                    <a:pt x="6942" y="7041"/>
                    <a:pt x="7275" y="6982"/>
                  </a:cubicBezTo>
                  <a:cubicBezTo>
                    <a:pt x="7596" y="6934"/>
                    <a:pt x="7942" y="6851"/>
                    <a:pt x="8323" y="6731"/>
                  </a:cubicBezTo>
                  <a:cubicBezTo>
                    <a:pt x="8323" y="6731"/>
                    <a:pt x="8335" y="6731"/>
                    <a:pt x="8335" y="6743"/>
                  </a:cubicBezTo>
                  <a:cubicBezTo>
                    <a:pt x="8954" y="6851"/>
                    <a:pt x="9501" y="7255"/>
                    <a:pt x="10061" y="8017"/>
                  </a:cubicBezTo>
                  <a:cubicBezTo>
                    <a:pt x="10156" y="8136"/>
                    <a:pt x="10240" y="8255"/>
                    <a:pt x="10323" y="8375"/>
                  </a:cubicBezTo>
                  <a:cubicBezTo>
                    <a:pt x="10656" y="8863"/>
                    <a:pt x="11002" y="9351"/>
                    <a:pt x="11514" y="9696"/>
                  </a:cubicBezTo>
                  <a:cubicBezTo>
                    <a:pt x="11514" y="9708"/>
                    <a:pt x="11526" y="9708"/>
                    <a:pt x="11537" y="9708"/>
                  </a:cubicBezTo>
                  <a:cubicBezTo>
                    <a:pt x="11561" y="9708"/>
                    <a:pt x="11573" y="9708"/>
                    <a:pt x="11585" y="9684"/>
                  </a:cubicBezTo>
                  <a:cubicBezTo>
                    <a:pt x="11609" y="9660"/>
                    <a:pt x="11597" y="9625"/>
                    <a:pt x="11573" y="9613"/>
                  </a:cubicBezTo>
                  <a:cubicBezTo>
                    <a:pt x="11085" y="9279"/>
                    <a:pt x="10740" y="8791"/>
                    <a:pt x="10418" y="8315"/>
                  </a:cubicBezTo>
                  <a:cubicBezTo>
                    <a:pt x="10323" y="8196"/>
                    <a:pt x="10240" y="8077"/>
                    <a:pt x="10156" y="7958"/>
                  </a:cubicBezTo>
                  <a:cubicBezTo>
                    <a:pt x="9621" y="7232"/>
                    <a:pt x="9097" y="6827"/>
                    <a:pt x="8525" y="6672"/>
                  </a:cubicBezTo>
                  <a:cubicBezTo>
                    <a:pt x="8632" y="6636"/>
                    <a:pt x="8739" y="6601"/>
                    <a:pt x="8859" y="6553"/>
                  </a:cubicBezTo>
                  <a:cubicBezTo>
                    <a:pt x="9585" y="6291"/>
                    <a:pt x="10287" y="5958"/>
                    <a:pt x="10954" y="5588"/>
                  </a:cubicBezTo>
                  <a:cubicBezTo>
                    <a:pt x="10978" y="5624"/>
                    <a:pt x="10990" y="5660"/>
                    <a:pt x="11002" y="5684"/>
                  </a:cubicBezTo>
                  <a:cubicBezTo>
                    <a:pt x="11585" y="6755"/>
                    <a:pt x="12859" y="7434"/>
                    <a:pt x="14133" y="7434"/>
                  </a:cubicBezTo>
                  <a:cubicBezTo>
                    <a:pt x="14431" y="7434"/>
                    <a:pt x="14728" y="7398"/>
                    <a:pt x="15014" y="7315"/>
                  </a:cubicBezTo>
                  <a:cubicBezTo>
                    <a:pt x="15050" y="7315"/>
                    <a:pt x="15062" y="7279"/>
                    <a:pt x="15050" y="7255"/>
                  </a:cubicBezTo>
                  <a:cubicBezTo>
                    <a:pt x="15050" y="7220"/>
                    <a:pt x="15014" y="7208"/>
                    <a:pt x="14990" y="7208"/>
                  </a:cubicBezTo>
                  <a:cubicBezTo>
                    <a:pt x="14711" y="7282"/>
                    <a:pt x="14424" y="7317"/>
                    <a:pt x="14137" y="7317"/>
                  </a:cubicBezTo>
                  <a:cubicBezTo>
                    <a:pt x="12898" y="7317"/>
                    <a:pt x="11670" y="6659"/>
                    <a:pt x="11109" y="5624"/>
                  </a:cubicBezTo>
                  <a:cubicBezTo>
                    <a:pt x="11085" y="5600"/>
                    <a:pt x="11073" y="5565"/>
                    <a:pt x="11061" y="5529"/>
                  </a:cubicBezTo>
                  <a:cubicBezTo>
                    <a:pt x="11657" y="5184"/>
                    <a:pt x="12228" y="4803"/>
                    <a:pt x="12776" y="4374"/>
                  </a:cubicBezTo>
                  <a:cubicBezTo>
                    <a:pt x="12884" y="4352"/>
                    <a:pt x="12997" y="4341"/>
                    <a:pt x="13117" y="4341"/>
                  </a:cubicBezTo>
                  <a:cubicBezTo>
                    <a:pt x="13445" y="4341"/>
                    <a:pt x="13815" y="4426"/>
                    <a:pt x="14216" y="4600"/>
                  </a:cubicBezTo>
                  <a:cubicBezTo>
                    <a:pt x="14419" y="4684"/>
                    <a:pt x="14621" y="4791"/>
                    <a:pt x="14812" y="4886"/>
                  </a:cubicBezTo>
                  <a:cubicBezTo>
                    <a:pt x="15097" y="5029"/>
                    <a:pt x="15395" y="5184"/>
                    <a:pt x="15705" y="5291"/>
                  </a:cubicBezTo>
                  <a:cubicBezTo>
                    <a:pt x="15990" y="5386"/>
                    <a:pt x="16288" y="5446"/>
                    <a:pt x="16550" y="5446"/>
                  </a:cubicBezTo>
                  <a:cubicBezTo>
                    <a:pt x="16848" y="5446"/>
                    <a:pt x="17121" y="5374"/>
                    <a:pt x="17348" y="5255"/>
                  </a:cubicBezTo>
                  <a:cubicBezTo>
                    <a:pt x="17372" y="5243"/>
                    <a:pt x="17383" y="5208"/>
                    <a:pt x="17372" y="5172"/>
                  </a:cubicBezTo>
                  <a:cubicBezTo>
                    <a:pt x="17364" y="5157"/>
                    <a:pt x="17348" y="5147"/>
                    <a:pt x="17331" y="5147"/>
                  </a:cubicBezTo>
                  <a:cubicBezTo>
                    <a:pt x="17320" y="5147"/>
                    <a:pt x="17309" y="5151"/>
                    <a:pt x="17300" y="5160"/>
                  </a:cubicBezTo>
                  <a:cubicBezTo>
                    <a:pt x="17089" y="5272"/>
                    <a:pt x="16836" y="5328"/>
                    <a:pt x="16557" y="5328"/>
                  </a:cubicBezTo>
                  <a:cubicBezTo>
                    <a:pt x="16302" y="5328"/>
                    <a:pt x="16025" y="5281"/>
                    <a:pt x="15740" y="5184"/>
                  </a:cubicBezTo>
                  <a:cubicBezTo>
                    <a:pt x="15443" y="5077"/>
                    <a:pt x="15145" y="4934"/>
                    <a:pt x="14871" y="4791"/>
                  </a:cubicBezTo>
                  <a:cubicBezTo>
                    <a:pt x="14669" y="4684"/>
                    <a:pt x="14466" y="4588"/>
                    <a:pt x="14264" y="4493"/>
                  </a:cubicBezTo>
                  <a:cubicBezTo>
                    <a:pt x="13843" y="4319"/>
                    <a:pt x="13458" y="4224"/>
                    <a:pt x="13116" y="4224"/>
                  </a:cubicBezTo>
                  <a:cubicBezTo>
                    <a:pt x="13061" y="4224"/>
                    <a:pt x="13007" y="4226"/>
                    <a:pt x="12954" y="4231"/>
                  </a:cubicBezTo>
                  <a:cubicBezTo>
                    <a:pt x="13383" y="3886"/>
                    <a:pt x="13800" y="3505"/>
                    <a:pt x="14181" y="3112"/>
                  </a:cubicBezTo>
                  <a:cubicBezTo>
                    <a:pt x="14542" y="3042"/>
                    <a:pt x="14913" y="3006"/>
                    <a:pt x="15282" y="3006"/>
                  </a:cubicBezTo>
                  <a:cubicBezTo>
                    <a:pt x="15666" y="3006"/>
                    <a:pt x="16049" y="3045"/>
                    <a:pt x="16419" y="3124"/>
                  </a:cubicBezTo>
                  <a:cubicBezTo>
                    <a:pt x="16645" y="3172"/>
                    <a:pt x="16907" y="3243"/>
                    <a:pt x="17074" y="3398"/>
                  </a:cubicBezTo>
                  <a:cubicBezTo>
                    <a:pt x="17086" y="3410"/>
                    <a:pt x="17098" y="3410"/>
                    <a:pt x="17110" y="3410"/>
                  </a:cubicBezTo>
                  <a:cubicBezTo>
                    <a:pt x="17133" y="3410"/>
                    <a:pt x="17145" y="3410"/>
                    <a:pt x="17157" y="3398"/>
                  </a:cubicBezTo>
                  <a:cubicBezTo>
                    <a:pt x="17181" y="3374"/>
                    <a:pt x="17169" y="3338"/>
                    <a:pt x="17157" y="3314"/>
                  </a:cubicBezTo>
                  <a:cubicBezTo>
                    <a:pt x="16955" y="3136"/>
                    <a:pt x="16693" y="3064"/>
                    <a:pt x="16443" y="3017"/>
                  </a:cubicBezTo>
                  <a:cubicBezTo>
                    <a:pt x="16053" y="2931"/>
                    <a:pt x="15656" y="2889"/>
                    <a:pt x="15260" y="2889"/>
                  </a:cubicBezTo>
                  <a:cubicBezTo>
                    <a:pt x="14942" y="2889"/>
                    <a:pt x="14625" y="2916"/>
                    <a:pt x="14312" y="2969"/>
                  </a:cubicBezTo>
                  <a:cubicBezTo>
                    <a:pt x="14764" y="2481"/>
                    <a:pt x="15181" y="1969"/>
                    <a:pt x="15562" y="1421"/>
                  </a:cubicBezTo>
                  <a:cubicBezTo>
                    <a:pt x="15574" y="1398"/>
                    <a:pt x="15574" y="1362"/>
                    <a:pt x="15538" y="1350"/>
                  </a:cubicBezTo>
                  <a:cubicBezTo>
                    <a:pt x="15529" y="1341"/>
                    <a:pt x="15520" y="1337"/>
                    <a:pt x="15511" y="1337"/>
                  </a:cubicBezTo>
                  <a:cubicBezTo>
                    <a:pt x="15496" y="1337"/>
                    <a:pt x="15481" y="1347"/>
                    <a:pt x="15467" y="1362"/>
                  </a:cubicBezTo>
                  <a:cubicBezTo>
                    <a:pt x="15074" y="1945"/>
                    <a:pt x="14621" y="2493"/>
                    <a:pt x="14121" y="3005"/>
                  </a:cubicBezTo>
                  <a:lnTo>
                    <a:pt x="14109" y="3005"/>
                  </a:lnTo>
                  <a:cubicBezTo>
                    <a:pt x="14157" y="2005"/>
                    <a:pt x="13966" y="981"/>
                    <a:pt x="13562" y="40"/>
                  </a:cubicBezTo>
                  <a:cubicBezTo>
                    <a:pt x="13553" y="13"/>
                    <a:pt x="13530" y="0"/>
                    <a:pt x="13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 rot="2468813">
              <a:off x="8687420" y="406288"/>
              <a:ext cx="332563" cy="177832"/>
            </a:xfrm>
            <a:custGeom>
              <a:avLst/>
              <a:gdLst/>
              <a:ahLst/>
              <a:cxnLst/>
              <a:rect l="l" t="t" r="r" b="b"/>
              <a:pathLst>
                <a:path w="7299" h="3903" extrusionOk="0">
                  <a:moveTo>
                    <a:pt x="1522" y="0"/>
                  </a:moveTo>
                  <a:cubicBezTo>
                    <a:pt x="920" y="0"/>
                    <a:pt x="317" y="294"/>
                    <a:pt x="12" y="771"/>
                  </a:cubicBezTo>
                  <a:cubicBezTo>
                    <a:pt x="0" y="807"/>
                    <a:pt x="0" y="830"/>
                    <a:pt x="24" y="854"/>
                  </a:cubicBezTo>
                  <a:cubicBezTo>
                    <a:pt x="37" y="858"/>
                    <a:pt x="50" y="861"/>
                    <a:pt x="62" y="861"/>
                  </a:cubicBezTo>
                  <a:cubicBezTo>
                    <a:pt x="83" y="861"/>
                    <a:pt x="100" y="853"/>
                    <a:pt x="107" y="830"/>
                  </a:cubicBezTo>
                  <a:cubicBezTo>
                    <a:pt x="394" y="390"/>
                    <a:pt x="958" y="112"/>
                    <a:pt x="1520" y="112"/>
                  </a:cubicBezTo>
                  <a:cubicBezTo>
                    <a:pt x="1658" y="112"/>
                    <a:pt x="1796" y="128"/>
                    <a:pt x="1929" y="164"/>
                  </a:cubicBezTo>
                  <a:cubicBezTo>
                    <a:pt x="2524" y="318"/>
                    <a:pt x="2953" y="759"/>
                    <a:pt x="3203" y="1104"/>
                  </a:cubicBezTo>
                  <a:cubicBezTo>
                    <a:pt x="3394" y="1366"/>
                    <a:pt x="3560" y="1640"/>
                    <a:pt x="3715" y="1914"/>
                  </a:cubicBezTo>
                  <a:cubicBezTo>
                    <a:pt x="3822" y="2104"/>
                    <a:pt x="3929" y="2295"/>
                    <a:pt x="4048" y="2473"/>
                  </a:cubicBezTo>
                  <a:cubicBezTo>
                    <a:pt x="4453" y="3104"/>
                    <a:pt x="4894" y="3509"/>
                    <a:pt x="5418" y="3735"/>
                  </a:cubicBezTo>
                  <a:cubicBezTo>
                    <a:pt x="5668" y="3843"/>
                    <a:pt x="5941" y="3902"/>
                    <a:pt x="6215" y="3902"/>
                  </a:cubicBezTo>
                  <a:cubicBezTo>
                    <a:pt x="6620" y="3902"/>
                    <a:pt x="7001" y="3771"/>
                    <a:pt x="7275" y="3533"/>
                  </a:cubicBezTo>
                  <a:cubicBezTo>
                    <a:pt x="7287" y="3509"/>
                    <a:pt x="7299" y="3473"/>
                    <a:pt x="7275" y="3462"/>
                  </a:cubicBezTo>
                  <a:cubicBezTo>
                    <a:pt x="7260" y="3447"/>
                    <a:pt x="7241" y="3437"/>
                    <a:pt x="7223" y="3437"/>
                  </a:cubicBezTo>
                  <a:cubicBezTo>
                    <a:pt x="7212" y="3437"/>
                    <a:pt x="7201" y="3441"/>
                    <a:pt x="7192" y="3450"/>
                  </a:cubicBezTo>
                  <a:cubicBezTo>
                    <a:pt x="6949" y="3671"/>
                    <a:pt x="6596" y="3785"/>
                    <a:pt x="6219" y="3785"/>
                  </a:cubicBezTo>
                  <a:cubicBezTo>
                    <a:pt x="5966" y="3785"/>
                    <a:pt x="5702" y="3733"/>
                    <a:pt x="5453" y="3628"/>
                  </a:cubicBezTo>
                  <a:cubicBezTo>
                    <a:pt x="4965" y="3414"/>
                    <a:pt x="4537" y="3021"/>
                    <a:pt x="4144" y="2414"/>
                  </a:cubicBezTo>
                  <a:cubicBezTo>
                    <a:pt x="4025" y="2235"/>
                    <a:pt x="3917" y="2045"/>
                    <a:pt x="3810" y="1854"/>
                  </a:cubicBezTo>
                  <a:cubicBezTo>
                    <a:pt x="3655" y="1580"/>
                    <a:pt x="3489" y="1295"/>
                    <a:pt x="3298" y="1045"/>
                  </a:cubicBezTo>
                  <a:cubicBezTo>
                    <a:pt x="2917" y="521"/>
                    <a:pt x="2453" y="175"/>
                    <a:pt x="1965" y="56"/>
                  </a:cubicBezTo>
                  <a:cubicBezTo>
                    <a:pt x="1820" y="19"/>
                    <a:pt x="1671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 rot="2468813">
              <a:off x="8055286" y="-522748"/>
              <a:ext cx="194827" cy="204076"/>
            </a:xfrm>
            <a:custGeom>
              <a:avLst/>
              <a:gdLst/>
              <a:ahLst/>
              <a:cxnLst/>
              <a:rect l="l" t="t" r="r" b="b"/>
              <a:pathLst>
                <a:path w="4276" h="4479" extrusionOk="0">
                  <a:moveTo>
                    <a:pt x="13" y="1"/>
                  </a:moveTo>
                  <a:cubicBezTo>
                    <a:pt x="13" y="13"/>
                    <a:pt x="1" y="24"/>
                    <a:pt x="1" y="24"/>
                  </a:cubicBezTo>
                  <a:cubicBezTo>
                    <a:pt x="96" y="644"/>
                    <a:pt x="179" y="1263"/>
                    <a:pt x="263" y="1870"/>
                  </a:cubicBezTo>
                  <a:cubicBezTo>
                    <a:pt x="334" y="2394"/>
                    <a:pt x="453" y="2918"/>
                    <a:pt x="703" y="3382"/>
                  </a:cubicBezTo>
                  <a:cubicBezTo>
                    <a:pt x="1046" y="4007"/>
                    <a:pt x="1653" y="4478"/>
                    <a:pt x="2395" y="4478"/>
                  </a:cubicBezTo>
                  <a:cubicBezTo>
                    <a:pt x="2529" y="4478"/>
                    <a:pt x="2668" y="4463"/>
                    <a:pt x="2811" y="4430"/>
                  </a:cubicBezTo>
                  <a:cubicBezTo>
                    <a:pt x="3608" y="4239"/>
                    <a:pt x="4192" y="3537"/>
                    <a:pt x="4239" y="2775"/>
                  </a:cubicBezTo>
                  <a:cubicBezTo>
                    <a:pt x="4275" y="2001"/>
                    <a:pt x="3656" y="1322"/>
                    <a:pt x="2989" y="917"/>
                  </a:cubicBezTo>
                  <a:cubicBezTo>
                    <a:pt x="2596" y="679"/>
                    <a:pt x="2156" y="536"/>
                    <a:pt x="1715" y="405"/>
                  </a:cubicBezTo>
                  <a:cubicBezTo>
                    <a:pt x="1429" y="322"/>
                    <a:pt x="1156" y="251"/>
                    <a:pt x="870" y="167"/>
                  </a:cubicBezTo>
                  <a:cubicBezTo>
                    <a:pt x="739" y="132"/>
                    <a:pt x="608" y="96"/>
                    <a:pt x="477" y="48"/>
                  </a:cubicBezTo>
                  <a:cubicBezTo>
                    <a:pt x="334" y="36"/>
                    <a:pt x="179" y="24"/>
                    <a:pt x="36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 rot="2468813">
              <a:off x="8387151" y="-262827"/>
              <a:ext cx="486885" cy="401591"/>
            </a:xfrm>
            <a:custGeom>
              <a:avLst/>
              <a:gdLst/>
              <a:ahLst/>
              <a:cxnLst/>
              <a:rect l="l" t="t" r="r" b="b"/>
              <a:pathLst>
                <a:path w="10686" h="8814" extrusionOk="0">
                  <a:moveTo>
                    <a:pt x="5982" y="0"/>
                  </a:moveTo>
                  <a:cubicBezTo>
                    <a:pt x="5331" y="0"/>
                    <a:pt x="4674" y="218"/>
                    <a:pt x="4153" y="641"/>
                  </a:cubicBezTo>
                  <a:cubicBezTo>
                    <a:pt x="3165" y="1451"/>
                    <a:pt x="2701" y="2808"/>
                    <a:pt x="2867" y="4035"/>
                  </a:cubicBezTo>
                  <a:cubicBezTo>
                    <a:pt x="2760" y="3892"/>
                    <a:pt x="2677" y="3725"/>
                    <a:pt x="2617" y="3546"/>
                  </a:cubicBezTo>
                  <a:cubicBezTo>
                    <a:pt x="2510" y="3189"/>
                    <a:pt x="2451" y="2844"/>
                    <a:pt x="2189" y="2546"/>
                  </a:cubicBezTo>
                  <a:cubicBezTo>
                    <a:pt x="1890" y="2213"/>
                    <a:pt x="1453" y="2048"/>
                    <a:pt x="1006" y="2048"/>
                  </a:cubicBezTo>
                  <a:cubicBezTo>
                    <a:pt x="704" y="2048"/>
                    <a:pt x="398" y="2123"/>
                    <a:pt x="129" y="2272"/>
                  </a:cubicBezTo>
                  <a:cubicBezTo>
                    <a:pt x="44" y="2326"/>
                    <a:pt x="92" y="2445"/>
                    <a:pt x="179" y="2445"/>
                  </a:cubicBezTo>
                  <a:cubicBezTo>
                    <a:pt x="189" y="2445"/>
                    <a:pt x="201" y="2443"/>
                    <a:pt x="212" y="2439"/>
                  </a:cubicBezTo>
                  <a:cubicBezTo>
                    <a:pt x="294" y="2419"/>
                    <a:pt x="375" y="2410"/>
                    <a:pt x="455" y="2410"/>
                  </a:cubicBezTo>
                  <a:cubicBezTo>
                    <a:pt x="803" y="2410"/>
                    <a:pt x="1125" y="2587"/>
                    <a:pt x="1367" y="2820"/>
                  </a:cubicBezTo>
                  <a:cubicBezTo>
                    <a:pt x="1653" y="3094"/>
                    <a:pt x="1915" y="3451"/>
                    <a:pt x="2034" y="3808"/>
                  </a:cubicBezTo>
                  <a:cubicBezTo>
                    <a:pt x="2129" y="4142"/>
                    <a:pt x="2165" y="4475"/>
                    <a:pt x="2451" y="4725"/>
                  </a:cubicBezTo>
                  <a:cubicBezTo>
                    <a:pt x="2653" y="4892"/>
                    <a:pt x="2915" y="4999"/>
                    <a:pt x="3177" y="5059"/>
                  </a:cubicBezTo>
                  <a:cubicBezTo>
                    <a:pt x="3248" y="5213"/>
                    <a:pt x="3344" y="5368"/>
                    <a:pt x="3439" y="5511"/>
                  </a:cubicBezTo>
                  <a:cubicBezTo>
                    <a:pt x="3308" y="5463"/>
                    <a:pt x="3177" y="5440"/>
                    <a:pt x="3046" y="5428"/>
                  </a:cubicBezTo>
                  <a:cubicBezTo>
                    <a:pt x="2981" y="5419"/>
                    <a:pt x="2916" y="5416"/>
                    <a:pt x="2853" y="5416"/>
                  </a:cubicBezTo>
                  <a:cubicBezTo>
                    <a:pt x="2449" y="5416"/>
                    <a:pt x="2067" y="5563"/>
                    <a:pt x="1677" y="5666"/>
                  </a:cubicBezTo>
                  <a:cubicBezTo>
                    <a:pt x="1487" y="5715"/>
                    <a:pt x="1264" y="5755"/>
                    <a:pt x="1047" y="5755"/>
                  </a:cubicBezTo>
                  <a:cubicBezTo>
                    <a:pt x="691" y="5755"/>
                    <a:pt x="353" y="5649"/>
                    <a:pt x="212" y="5309"/>
                  </a:cubicBezTo>
                  <a:cubicBezTo>
                    <a:pt x="193" y="5265"/>
                    <a:pt x="151" y="5245"/>
                    <a:pt x="111" y="5245"/>
                  </a:cubicBezTo>
                  <a:cubicBezTo>
                    <a:pt x="54" y="5245"/>
                    <a:pt x="1" y="5286"/>
                    <a:pt x="22" y="5356"/>
                  </a:cubicBezTo>
                  <a:cubicBezTo>
                    <a:pt x="165" y="5761"/>
                    <a:pt x="486" y="6082"/>
                    <a:pt x="903" y="6249"/>
                  </a:cubicBezTo>
                  <a:cubicBezTo>
                    <a:pt x="1094" y="6326"/>
                    <a:pt x="1271" y="6355"/>
                    <a:pt x="1444" y="6355"/>
                  </a:cubicBezTo>
                  <a:cubicBezTo>
                    <a:pt x="1726" y="6355"/>
                    <a:pt x="1999" y="6280"/>
                    <a:pt x="2308" y="6213"/>
                  </a:cubicBezTo>
                  <a:cubicBezTo>
                    <a:pt x="2445" y="6180"/>
                    <a:pt x="2586" y="6164"/>
                    <a:pt x="2727" y="6164"/>
                  </a:cubicBezTo>
                  <a:cubicBezTo>
                    <a:pt x="2941" y="6164"/>
                    <a:pt x="3155" y="6201"/>
                    <a:pt x="3356" y="6273"/>
                  </a:cubicBezTo>
                  <a:cubicBezTo>
                    <a:pt x="3665" y="6380"/>
                    <a:pt x="3927" y="6571"/>
                    <a:pt x="4189" y="6725"/>
                  </a:cubicBezTo>
                  <a:cubicBezTo>
                    <a:pt x="4415" y="6856"/>
                    <a:pt x="4749" y="7023"/>
                    <a:pt x="5070" y="7047"/>
                  </a:cubicBezTo>
                  <a:cubicBezTo>
                    <a:pt x="5225" y="7142"/>
                    <a:pt x="5392" y="7237"/>
                    <a:pt x="5546" y="7321"/>
                  </a:cubicBezTo>
                  <a:cubicBezTo>
                    <a:pt x="5249" y="7321"/>
                    <a:pt x="4927" y="7440"/>
                    <a:pt x="4677" y="7595"/>
                  </a:cubicBezTo>
                  <a:cubicBezTo>
                    <a:pt x="4391" y="7773"/>
                    <a:pt x="4129" y="8011"/>
                    <a:pt x="3808" y="8154"/>
                  </a:cubicBezTo>
                  <a:cubicBezTo>
                    <a:pt x="3634" y="8238"/>
                    <a:pt x="3451" y="8281"/>
                    <a:pt x="3269" y="8281"/>
                  </a:cubicBezTo>
                  <a:cubicBezTo>
                    <a:pt x="3013" y="8281"/>
                    <a:pt x="2761" y="8197"/>
                    <a:pt x="2546" y="8023"/>
                  </a:cubicBezTo>
                  <a:cubicBezTo>
                    <a:pt x="2526" y="8007"/>
                    <a:pt x="2502" y="7999"/>
                    <a:pt x="2478" y="7999"/>
                  </a:cubicBezTo>
                  <a:cubicBezTo>
                    <a:pt x="2415" y="7999"/>
                    <a:pt x="2353" y="8050"/>
                    <a:pt x="2379" y="8118"/>
                  </a:cubicBezTo>
                  <a:cubicBezTo>
                    <a:pt x="2548" y="8633"/>
                    <a:pt x="3010" y="8814"/>
                    <a:pt x="3506" y="8814"/>
                  </a:cubicBezTo>
                  <a:cubicBezTo>
                    <a:pt x="3848" y="8814"/>
                    <a:pt x="4207" y="8728"/>
                    <a:pt x="4499" y="8607"/>
                  </a:cubicBezTo>
                  <a:cubicBezTo>
                    <a:pt x="5046" y="8368"/>
                    <a:pt x="5546" y="8011"/>
                    <a:pt x="6165" y="7940"/>
                  </a:cubicBezTo>
                  <a:cubicBezTo>
                    <a:pt x="6255" y="7933"/>
                    <a:pt x="6345" y="7930"/>
                    <a:pt x="6436" y="7930"/>
                  </a:cubicBezTo>
                  <a:cubicBezTo>
                    <a:pt x="6755" y="7930"/>
                    <a:pt x="7077" y="7965"/>
                    <a:pt x="7395" y="7965"/>
                  </a:cubicBezTo>
                  <a:cubicBezTo>
                    <a:pt x="7430" y="7965"/>
                    <a:pt x="7464" y="7965"/>
                    <a:pt x="7499" y="7964"/>
                  </a:cubicBezTo>
                  <a:cubicBezTo>
                    <a:pt x="7700" y="7990"/>
                    <a:pt x="7902" y="8003"/>
                    <a:pt x="8104" y="8003"/>
                  </a:cubicBezTo>
                  <a:cubicBezTo>
                    <a:pt x="9014" y="8003"/>
                    <a:pt x="9912" y="7730"/>
                    <a:pt x="10595" y="7106"/>
                  </a:cubicBezTo>
                  <a:cubicBezTo>
                    <a:pt x="10685" y="7016"/>
                    <a:pt x="10603" y="6903"/>
                    <a:pt x="10492" y="6903"/>
                  </a:cubicBezTo>
                  <a:cubicBezTo>
                    <a:pt x="10487" y="6903"/>
                    <a:pt x="10481" y="6903"/>
                    <a:pt x="10475" y="6904"/>
                  </a:cubicBezTo>
                  <a:cubicBezTo>
                    <a:pt x="10583" y="6713"/>
                    <a:pt x="10630" y="6499"/>
                    <a:pt x="10630" y="6273"/>
                  </a:cubicBezTo>
                  <a:cubicBezTo>
                    <a:pt x="10606" y="5856"/>
                    <a:pt x="10368" y="5356"/>
                    <a:pt x="9868" y="5332"/>
                  </a:cubicBezTo>
                  <a:cubicBezTo>
                    <a:pt x="9852" y="5332"/>
                    <a:pt x="9836" y="5331"/>
                    <a:pt x="9820" y="5331"/>
                  </a:cubicBezTo>
                  <a:cubicBezTo>
                    <a:pt x="9524" y="5331"/>
                    <a:pt x="9209" y="5431"/>
                    <a:pt x="8916" y="5487"/>
                  </a:cubicBezTo>
                  <a:cubicBezTo>
                    <a:pt x="8582" y="5547"/>
                    <a:pt x="8249" y="5594"/>
                    <a:pt x="7916" y="5618"/>
                  </a:cubicBezTo>
                  <a:cubicBezTo>
                    <a:pt x="7767" y="5629"/>
                    <a:pt x="7617" y="5635"/>
                    <a:pt x="7468" y="5635"/>
                  </a:cubicBezTo>
                  <a:cubicBezTo>
                    <a:pt x="6984" y="5635"/>
                    <a:pt x="6501" y="5573"/>
                    <a:pt x="6046" y="5428"/>
                  </a:cubicBezTo>
                  <a:cubicBezTo>
                    <a:pt x="5963" y="5392"/>
                    <a:pt x="5892" y="5368"/>
                    <a:pt x="5808" y="5332"/>
                  </a:cubicBezTo>
                  <a:lnTo>
                    <a:pt x="5820" y="5332"/>
                  </a:lnTo>
                  <a:cubicBezTo>
                    <a:pt x="5825" y="5333"/>
                    <a:pt x="5829" y="5334"/>
                    <a:pt x="5833" y="5334"/>
                  </a:cubicBezTo>
                  <a:cubicBezTo>
                    <a:pt x="5885" y="5334"/>
                    <a:pt x="5911" y="5271"/>
                    <a:pt x="5856" y="5249"/>
                  </a:cubicBezTo>
                  <a:cubicBezTo>
                    <a:pt x="5701" y="5154"/>
                    <a:pt x="5546" y="5082"/>
                    <a:pt x="5392" y="5011"/>
                  </a:cubicBezTo>
                  <a:cubicBezTo>
                    <a:pt x="5308" y="4880"/>
                    <a:pt x="5261" y="4749"/>
                    <a:pt x="5225" y="4606"/>
                  </a:cubicBezTo>
                  <a:cubicBezTo>
                    <a:pt x="5189" y="4427"/>
                    <a:pt x="5153" y="4237"/>
                    <a:pt x="5177" y="4058"/>
                  </a:cubicBezTo>
                  <a:cubicBezTo>
                    <a:pt x="5201" y="3856"/>
                    <a:pt x="5284" y="3701"/>
                    <a:pt x="5403" y="3535"/>
                  </a:cubicBezTo>
                  <a:cubicBezTo>
                    <a:pt x="5749" y="3058"/>
                    <a:pt x="5725" y="2415"/>
                    <a:pt x="5308" y="1975"/>
                  </a:cubicBezTo>
                  <a:cubicBezTo>
                    <a:pt x="5282" y="1946"/>
                    <a:pt x="5252" y="1934"/>
                    <a:pt x="5224" y="1934"/>
                  </a:cubicBezTo>
                  <a:cubicBezTo>
                    <a:pt x="5135" y="1934"/>
                    <a:pt x="5058" y="2049"/>
                    <a:pt x="5130" y="2130"/>
                  </a:cubicBezTo>
                  <a:cubicBezTo>
                    <a:pt x="5415" y="2463"/>
                    <a:pt x="5106" y="2892"/>
                    <a:pt x="4891" y="3177"/>
                  </a:cubicBezTo>
                  <a:cubicBezTo>
                    <a:pt x="4677" y="3451"/>
                    <a:pt x="4451" y="3737"/>
                    <a:pt x="4451" y="4094"/>
                  </a:cubicBezTo>
                  <a:cubicBezTo>
                    <a:pt x="4451" y="4118"/>
                    <a:pt x="4463" y="4142"/>
                    <a:pt x="4463" y="4166"/>
                  </a:cubicBezTo>
                  <a:cubicBezTo>
                    <a:pt x="4272" y="3808"/>
                    <a:pt x="4189" y="3415"/>
                    <a:pt x="4249" y="2999"/>
                  </a:cubicBezTo>
                  <a:cubicBezTo>
                    <a:pt x="4359" y="2113"/>
                    <a:pt x="5176" y="1253"/>
                    <a:pt x="6146" y="1253"/>
                  </a:cubicBezTo>
                  <a:cubicBezTo>
                    <a:pt x="6323" y="1253"/>
                    <a:pt x="6505" y="1281"/>
                    <a:pt x="6689" y="1344"/>
                  </a:cubicBezTo>
                  <a:cubicBezTo>
                    <a:pt x="7249" y="1522"/>
                    <a:pt x="7654" y="1999"/>
                    <a:pt x="7642" y="2570"/>
                  </a:cubicBezTo>
                  <a:cubicBezTo>
                    <a:pt x="7618" y="3094"/>
                    <a:pt x="7273" y="3737"/>
                    <a:pt x="6689" y="3880"/>
                  </a:cubicBezTo>
                  <a:cubicBezTo>
                    <a:pt x="6494" y="3926"/>
                    <a:pt x="6520" y="4226"/>
                    <a:pt x="6715" y="4226"/>
                  </a:cubicBezTo>
                  <a:cubicBezTo>
                    <a:pt x="6722" y="4226"/>
                    <a:pt x="6729" y="4226"/>
                    <a:pt x="6737" y="4225"/>
                  </a:cubicBezTo>
                  <a:cubicBezTo>
                    <a:pt x="6761" y="4225"/>
                    <a:pt x="6773" y="4213"/>
                    <a:pt x="6796" y="4213"/>
                  </a:cubicBezTo>
                  <a:lnTo>
                    <a:pt x="6796" y="4225"/>
                  </a:lnTo>
                  <a:cubicBezTo>
                    <a:pt x="6796" y="4225"/>
                    <a:pt x="6796" y="4213"/>
                    <a:pt x="6808" y="4213"/>
                  </a:cubicBezTo>
                  <a:cubicBezTo>
                    <a:pt x="7570" y="4106"/>
                    <a:pt x="8213" y="3618"/>
                    <a:pt x="8451" y="2927"/>
                  </a:cubicBezTo>
                  <a:cubicBezTo>
                    <a:pt x="8713" y="2189"/>
                    <a:pt x="8463" y="1344"/>
                    <a:pt x="7904" y="772"/>
                  </a:cubicBezTo>
                  <a:cubicBezTo>
                    <a:pt x="7385" y="253"/>
                    <a:pt x="6686" y="0"/>
                    <a:pt x="5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 rot="2468813">
              <a:off x="8597362" y="-180266"/>
              <a:ext cx="176921" cy="204167"/>
            </a:xfrm>
            <a:custGeom>
              <a:avLst/>
              <a:gdLst/>
              <a:ahLst/>
              <a:cxnLst/>
              <a:rect l="l" t="t" r="r" b="b"/>
              <a:pathLst>
                <a:path w="3883" h="4481" extrusionOk="0">
                  <a:moveTo>
                    <a:pt x="2102" y="0"/>
                  </a:moveTo>
                  <a:cubicBezTo>
                    <a:pt x="1866" y="0"/>
                    <a:pt x="1635" y="58"/>
                    <a:pt x="1430" y="170"/>
                  </a:cubicBezTo>
                  <a:cubicBezTo>
                    <a:pt x="775" y="539"/>
                    <a:pt x="275" y="1170"/>
                    <a:pt x="108" y="1849"/>
                  </a:cubicBezTo>
                  <a:cubicBezTo>
                    <a:pt x="1" y="2337"/>
                    <a:pt x="120" y="2825"/>
                    <a:pt x="477" y="3361"/>
                  </a:cubicBezTo>
                  <a:cubicBezTo>
                    <a:pt x="834" y="3909"/>
                    <a:pt x="1465" y="4195"/>
                    <a:pt x="2192" y="4468"/>
                  </a:cubicBezTo>
                  <a:cubicBezTo>
                    <a:pt x="2203" y="4480"/>
                    <a:pt x="2203" y="4480"/>
                    <a:pt x="2215" y="4480"/>
                  </a:cubicBezTo>
                  <a:cubicBezTo>
                    <a:pt x="2239" y="4480"/>
                    <a:pt x="2263" y="4468"/>
                    <a:pt x="2263" y="4445"/>
                  </a:cubicBezTo>
                  <a:cubicBezTo>
                    <a:pt x="2275" y="4409"/>
                    <a:pt x="2263" y="4385"/>
                    <a:pt x="2239" y="4373"/>
                  </a:cubicBezTo>
                  <a:cubicBezTo>
                    <a:pt x="1775" y="4195"/>
                    <a:pt x="1358" y="4016"/>
                    <a:pt x="1025" y="3778"/>
                  </a:cubicBezTo>
                  <a:cubicBezTo>
                    <a:pt x="1037" y="3754"/>
                    <a:pt x="1037" y="3742"/>
                    <a:pt x="1025" y="3730"/>
                  </a:cubicBezTo>
                  <a:cubicBezTo>
                    <a:pt x="906" y="3433"/>
                    <a:pt x="834" y="3135"/>
                    <a:pt x="822" y="2814"/>
                  </a:cubicBezTo>
                  <a:cubicBezTo>
                    <a:pt x="822" y="2754"/>
                    <a:pt x="810" y="2694"/>
                    <a:pt x="822" y="2635"/>
                  </a:cubicBezTo>
                  <a:cubicBezTo>
                    <a:pt x="858" y="2444"/>
                    <a:pt x="989" y="2266"/>
                    <a:pt x="1108" y="2111"/>
                  </a:cubicBezTo>
                  <a:cubicBezTo>
                    <a:pt x="1132" y="2087"/>
                    <a:pt x="1132" y="2052"/>
                    <a:pt x="1108" y="2040"/>
                  </a:cubicBezTo>
                  <a:cubicBezTo>
                    <a:pt x="1099" y="2031"/>
                    <a:pt x="1088" y="2027"/>
                    <a:pt x="1077" y="2027"/>
                  </a:cubicBezTo>
                  <a:cubicBezTo>
                    <a:pt x="1059" y="2027"/>
                    <a:pt x="1039" y="2037"/>
                    <a:pt x="1025" y="2052"/>
                  </a:cubicBezTo>
                  <a:cubicBezTo>
                    <a:pt x="906" y="2206"/>
                    <a:pt x="751" y="2397"/>
                    <a:pt x="715" y="2623"/>
                  </a:cubicBezTo>
                  <a:cubicBezTo>
                    <a:pt x="703" y="2683"/>
                    <a:pt x="703" y="2754"/>
                    <a:pt x="703" y="2814"/>
                  </a:cubicBezTo>
                  <a:cubicBezTo>
                    <a:pt x="715" y="3111"/>
                    <a:pt x="787" y="3385"/>
                    <a:pt x="882" y="3659"/>
                  </a:cubicBezTo>
                  <a:cubicBezTo>
                    <a:pt x="763" y="3552"/>
                    <a:pt x="656" y="3433"/>
                    <a:pt x="560" y="3302"/>
                  </a:cubicBezTo>
                  <a:cubicBezTo>
                    <a:pt x="227" y="2790"/>
                    <a:pt x="108" y="2325"/>
                    <a:pt x="215" y="1885"/>
                  </a:cubicBezTo>
                  <a:cubicBezTo>
                    <a:pt x="382" y="1218"/>
                    <a:pt x="846" y="623"/>
                    <a:pt x="1477" y="277"/>
                  </a:cubicBezTo>
                  <a:cubicBezTo>
                    <a:pt x="1671" y="171"/>
                    <a:pt x="1886" y="116"/>
                    <a:pt x="2108" y="116"/>
                  </a:cubicBezTo>
                  <a:cubicBezTo>
                    <a:pt x="2282" y="116"/>
                    <a:pt x="2459" y="150"/>
                    <a:pt x="2632" y="218"/>
                  </a:cubicBezTo>
                  <a:cubicBezTo>
                    <a:pt x="3085" y="397"/>
                    <a:pt x="3454" y="789"/>
                    <a:pt x="3608" y="1242"/>
                  </a:cubicBezTo>
                  <a:cubicBezTo>
                    <a:pt x="3763" y="1718"/>
                    <a:pt x="3632" y="2266"/>
                    <a:pt x="3299" y="2635"/>
                  </a:cubicBezTo>
                  <a:cubicBezTo>
                    <a:pt x="3275" y="2659"/>
                    <a:pt x="3275" y="2694"/>
                    <a:pt x="3299" y="2718"/>
                  </a:cubicBezTo>
                  <a:cubicBezTo>
                    <a:pt x="3309" y="2723"/>
                    <a:pt x="3321" y="2726"/>
                    <a:pt x="3332" y="2726"/>
                  </a:cubicBezTo>
                  <a:cubicBezTo>
                    <a:pt x="3348" y="2726"/>
                    <a:pt x="3363" y="2720"/>
                    <a:pt x="3370" y="2706"/>
                  </a:cubicBezTo>
                  <a:cubicBezTo>
                    <a:pt x="3751" y="2313"/>
                    <a:pt x="3882" y="1730"/>
                    <a:pt x="3716" y="1206"/>
                  </a:cubicBezTo>
                  <a:cubicBezTo>
                    <a:pt x="3561" y="730"/>
                    <a:pt x="3156" y="301"/>
                    <a:pt x="2668" y="111"/>
                  </a:cubicBezTo>
                  <a:cubicBezTo>
                    <a:pt x="2483" y="37"/>
                    <a:pt x="2291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 rot="2468813">
              <a:off x="8398677" y="-207974"/>
              <a:ext cx="320079" cy="286682"/>
            </a:xfrm>
            <a:custGeom>
              <a:avLst/>
              <a:gdLst/>
              <a:ahLst/>
              <a:cxnLst/>
              <a:rect l="l" t="t" r="r" b="b"/>
              <a:pathLst>
                <a:path w="7025" h="6292" extrusionOk="0">
                  <a:moveTo>
                    <a:pt x="576" y="0"/>
                  </a:moveTo>
                  <a:cubicBezTo>
                    <a:pt x="555" y="0"/>
                    <a:pt x="533" y="13"/>
                    <a:pt x="524" y="40"/>
                  </a:cubicBezTo>
                  <a:cubicBezTo>
                    <a:pt x="512" y="64"/>
                    <a:pt x="524" y="100"/>
                    <a:pt x="548" y="112"/>
                  </a:cubicBezTo>
                  <a:cubicBezTo>
                    <a:pt x="1024" y="314"/>
                    <a:pt x="1429" y="683"/>
                    <a:pt x="1643" y="1124"/>
                  </a:cubicBezTo>
                  <a:cubicBezTo>
                    <a:pt x="1703" y="1219"/>
                    <a:pt x="1750" y="1338"/>
                    <a:pt x="1798" y="1445"/>
                  </a:cubicBezTo>
                  <a:cubicBezTo>
                    <a:pt x="1917" y="1755"/>
                    <a:pt x="2048" y="2064"/>
                    <a:pt x="2334" y="2267"/>
                  </a:cubicBezTo>
                  <a:cubicBezTo>
                    <a:pt x="2465" y="2624"/>
                    <a:pt x="2655" y="2933"/>
                    <a:pt x="2822" y="3172"/>
                  </a:cubicBezTo>
                  <a:cubicBezTo>
                    <a:pt x="2989" y="3398"/>
                    <a:pt x="3167" y="3600"/>
                    <a:pt x="3358" y="3803"/>
                  </a:cubicBezTo>
                  <a:cubicBezTo>
                    <a:pt x="2988" y="3604"/>
                    <a:pt x="2558" y="3495"/>
                    <a:pt x="2128" y="3495"/>
                  </a:cubicBezTo>
                  <a:cubicBezTo>
                    <a:pt x="2018" y="3495"/>
                    <a:pt x="1907" y="3502"/>
                    <a:pt x="1798" y="3517"/>
                  </a:cubicBezTo>
                  <a:cubicBezTo>
                    <a:pt x="1703" y="3541"/>
                    <a:pt x="1596" y="3553"/>
                    <a:pt x="1500" y="3576"/>
                  </a:cubicBezTo>
                  <a:cubicBezTo>
                    <a:pt x="1405" y="3600"/>
                    <a:pt x="1298" y="3624"/>
                    <a:pt x="1191" y="3636"/>
                  </a:cubicBezTo>
                  <a:cubicBezTo>
                    <a:pt x="1094" y="3648"/>
                    <a:pt x="997" y="3654"/>
                    <a:pt x="901" y="3654"/>
                  </a:cubicBezTo>
                  <a:cubicBezTo>
                    <a:pt x="619" y="3654"/>
                    <a:pt x="341" y="3603"/>
                    <a:pt x="84" y="3505"/>
                  </a:cubicBezTo>
                  <a:cubicBezTo>
                    <a:pt x="78" y="3502"/>
                    <a:pt x="71" y="3501"/>
                    <a:pt x="64" y="3501"/>
                  </a:cubicBezTo>
                  <a:cubicBezTo>
                    <a:pt x="43" y="3501"/>
                    <a:pt x="21" y="3514"/>
                    <a:pt x="12" y="3541"/>
                  </a:cubicBezTo>
                  <a:cubicBezTo>
                    <a:pt x="0" y="3565"/>
                    <a:pt x="12" y="3600"/>
                    <a:pt x="48" y="3612"/>
                  </a:cubicBezTo>
                  <a:cubicBezTo>
                    <a:pt x="323" y="3710"/>
                    <a:pt x="612" y="3761"/>
                    <a:pt x="904" y="3761"/>
                  </a:cubicBezTo>
                  <a:cubicBezTo>
                    <a:pt x="1003" y="3761"/>
                    <a:pt x="1103" y="3755"/>
                    <a:pt x="1203" y="3743"/>
                  </a:cubicBezTo>
                  <a:cubicBezTo>
                    <a:pt x="1310" y="3731"/>
                    <a:pt x="1417" y="3707"/>
                    <a:pt x="1524" y="3684"/>
                  </a:cubicBezTo>
                  <a:cubicBezTo>
                    <a:pt x="1619" y="3672"/>
                    <a:pt x="1715" y="3648"/>
                    <a:pt x="1822" y="3636"/>
                  </a:cubicBezTo>
                  <a:cubicBezTo>
                    <a:pt x="1936" y="3619"/>
                    <a:pt x="2051" y="3611"/>
                    <a:pt x="2166" y="3611"/>
                  </a:cubicBezTo>
                  <a:cubicBezTo>
                    <a:pt x="2700" y="3611"/>
                    <a:pt x="3232" y="3789"/>
                    <a:pt x="3644" y="4112"/>
                  </a:cubicBezTo>
                  <a:cubicBezTo>
                    <a:pt x="3655" y="4124"/>
                    <a:pt x="3667" y="4124"/>
                    <a:pt x="3679" y="4124"/>
                  </a:cubicBezTo>
                  <a:lnTo>
                    <a:pt x="3703" y="4124"/>
                  </a:lnTo>
                  <a:cubicBezTo>
                    <a:pt x="3941" y="4338"/>
                    <a:pt x="4191" y="4541"/>
                    <a:pt x="4429" y="4719"/>
                  </a:cubicBezTo>
                  <a:cubicBezTo>
                    <a:pt x="4703" y="4934"/>
                    <a:pt x="4953" y="5112"/>
                    <a:pt x="5203" y="5267"/>
                  </a:cubicBezTo>
                  <a:cubicBezTo>
                    <a:pt x="5169" y="5265"/>
                    <a:pt x="5134" y="5264"/>
                    <a:pt x="5099" y="5264"/>
                  </a:cubicBezTo>
                  <a:cubicBezTo>
                    <a:pt x="4787" y="5264"/>
                    <a:pt x="4473" y="5359"/>
                    <a:pt x="4227" y="5541"/>
                  </a:cubicBezTo>
                  <a:cubicBezTo>
                    <a:pt x="4144" y="5600"/>
                    <a:pt x="4072" y="5660"/>
                    <a:pt x="4001" y="5731"/>
                  </a:cubicBezTo>
                  <a:cubicBezTo>
                    <a:pt x="3917" y="5815"/>
                    <a:pt x="3834" y="5886"/>
                    <a:pt x="3739" y="5946"/>
                  </a:cubicBezTo>
                  <a:cubicBezTo>
                    <a:pt x="3393" y="6160"/>
                    <a:pt x="2941" y="6172"/>
                    <a:pt x="2584" y="6172"/>
                  </a:cubicBezTo>
                  <a:cubicBezTo>
                    <a:pt x="2548" y="6172"/>
                    <a:pt x="2524" y="6196"/>
                    <a:pt x="2524" y="6232"/>
                  </a:cubicBezTo>
                  <a:cubicBezTo>
                    <a:pt x="2524" y="6267"/>
                    <a:pt x="2548" y="6291"/>
                    <a:pt x="2584" y="6291"/>
                  </a:cubicBezTo>
                  <a:cubicBezTo>
                    <a:pt x="2965" y="6279"/>
                    <a:pt x="3429" y="6267"/>
                    <a:pt x="3798" y="6041"/>
                  </a:cubicBezTo>
                  <a:cubicBezTo>
                    <a:pt x="3905" y="5970"/>
                    <a:pt x="3989" y="5886"/>
                    <a:pt x="4084" y="5815"/>
                  </a:cubicBezTo>
                  <a:cubicBezTo>
                    <a:pt x="4144" y="5743"/>
                    <a:pt x="4215" y="5684"/>
                    <a:pt x="4298" y="5624"/>
                  </a:cubicBezTo>
                  <a:cubicBezTo>
                    <a:pt x="4518" y="5464"/>
                    <a:pt x="4802" y="5376"/>
                    <a:pt x="5090" y="5376"/>
                  </a:cubicBezTo>
                  <a:cubicBezTo>
                    <a:pt x="5208" y="5376"/>
                    <a:pt x="5327" y="5391"/>
                    <a:pt x="5441" y="5422"/>
                  </a:cubicBezTo>
                  <a:cubicBezTo>
                    <a:pt x="5453" y="5422"/>
                    <a:pt x="5453" y="5422"/>
                    <a:pt x="5465" y="5410"/>
                  </a:cubicBezTo>
                  <a:cubicBezTo>
                    <a:pt x="5501" y="5434"/>
                    <a:pt x="5549" y="5458"/>
                    <a:pt x="5584" y="5481"/>
                  </a:cubicBezTo>
                  <a:cubicBezTo>
                    <a:pt x="6001" y="5672"/>
                    <a:pt x="6430" y="5779"/>
                    <a:pt x="6822" y="5779"/>
                  </a:cubicBezTo>
                  <a:lnTo>
                    <a:pt x="6965" y="5779"/>
                  </a:lnTo>
                  <a:cubicBezTo>
                    <a:pt x="7001" y="5779"/>
                    <a:pt x="7025" y="5743"/>
                    <a:pt x="7025" y="5720"/>
                  </a:cubicBezTo>
                  <a:cubicBezTo>
                    <a:pt x="7013" y="5684"/>
                    <a:pt x="6989" y="5660"/>
                    <a:pt x="6953" y="5660"/>
                  </a:cubicBezTo>
                  <a:cubicBezTo>
                    <a:pt x="6901" y="5665"/>
                    <a:pt x="6847" y="5667"/>
                    <a:pt x="6793" y="5667"/>
                  </a:cubicBezTo>
                  <a:cubicBezTo>
                    <a:pt x="6422" y="5667"/>
                    <a:pt x="6027" y="5561"/>
                    <a:pt x="5632" y="5374"/>
                  </a:cubicBezTo>
                  <a:cubicBezTo>
                    <a:pt x="5239" y="5196"/>
                    <a:pt x="4894" y="4946"/>
                    <a:pt x="4489" y="4636"/>
                  </a:cubicBezTo>
                  <a:cubicBezTo>
                    <a:pt x="3953" y="4219"/>
                    <a:pt x="3358" y="3707"/>
                    <a:pt x="2917" y="3112"/>
                  </a:cubicBezTo>
                  <a:cubicBezTo>
                    <a:pt x="2584" y="2660"/>
                    <a:pt x="2215" y="1957"/>
                    <a:pt x="2274" y="1148"/>
                  </a:cubicBezTo>
                  <a:cubicBezTo>
                    <a:pt x="2274" y="1112"/>
                    <a:pt x="2250" y="1088"/>
                    <a:pt x="2227" y="1076"/>
                  </a:cubicBezTo>
                  <a:cubicBezTo>
                    <a:pt x="2191" y="1076"/>
                    <a:pt x="2167" y="1100"/>
                    <a:pt x="2167" y="1136"/>
                  </a:cubicBezTo>
                  <a:cubicBezTo>
                    <a:pt x="2131" y="1469"/>
                    <a:pt x="2179" y="1779"/>
                    <a:pt x="2262" y="2064"/>
                  </a:cubicBezTo>
                  <a:cubicBezTo>
                    <a:pt x="2096" y="1886"/>
                    <a:pt x="2000" y="1648"/>
                    <a:pt x="1893" y="1409"/>
                  </a:cubicBezTo>
                  <a:cubicBezTo>
                    <a:pt x="1846" y="1290"/>
                    <a:pt x="1798" y="1183"/>
                    <a:pt x="1750" y="1064"/>
                  </a:cubicBezTo>
                  <a:cubicBezTo>
                    <a:pt x="1512" y="612"/>
                    <a:pt x="1096" y="219"/>
                    <a:pt x="596" y="5"/>
                  </a:cubicBezTo>
                  <a:cubicBezTo>
                    <a:pt x="590" y="2"/>
                    <a:pt x="58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 rot="2468813">
              <a:off x="8481681" y="-32913"/>
              <a:ext cx="306000" cy="136962"/>
            </a:xfrm>
            <a:custGeom>
              <a:avLst/>
              <a:gdLst/>
              <a:ahLst/>
              <a:cxnLst/>
              <a:rect l="l" t="t" r="r" b="b"/>
              <a:pathLst>
                <a:path w="6716" h="3006" extrusionOk="0">
                  <a:moveTo>
                    <a:pt x="69" y="1"/>
                  </a:moveTo>
                  <a:cubicBezTo>
                    <a:pt x="62" y="1"/>
                    <a:pt x="55" y="2"/>
                    <a:pt x="48" y="5"/>
                  </a:cubicBezTo>
                  <a:cubicBezTo>
                    <a:pt x="13" y="17"/>
                    <a:pt x="1" y="53"/>
                    <a:pt x="13" y="77"/>
                  </a:cubicBezTo>
                  <a:cubicBezTo>
                    <a:pt x="429" y="982"/>
                    <a:pt x="1168" y="1744"/>
                    <a:pt x="2108" y="2220"/>
                  </a:cubicBezTo>
                  <a:cubicBezTo>
                    <a:pt x="2680" y="2494"/>
                    <a:pt x="3287" y="2672"/>
                    <a:pt x="3918" y="2827"/>
                  </a:cubicBezTo>
                  <a:cubicBezTo>
                    <a:pt x="4275" y="2922"/>
                    <a:pt x="4608" y="2994"/>
                    <a:pt x="4942" y="3006"/>
                  </a:cubicBezTo>
                  <a:lnTo>
                    <a:pt x="4989" y="3006"/>
                  </a:lnTo>
                  <a:cubicBezTo>
                    <a:pt x="5585" y="3006"/>
                    <a:pt x="6156" y="2791"/>
                    <a:pt x="6668" y="2601"/>
                  </a:cubicBezTo>
                  <a:cubicBezTo>
                    <a:pt x="6704" y="2589"/>
                    <a:pt x="6716" y="2553"/>
                    <a:pt x="6704" y="2517"/>
                  </a:cubicBezTo>
                  <a:cubicBezTo>
                    <a:pt x="6695" y="2500"/>
                    <a:pt x="6674" y="2489"/>
                    <a:pt x="6653" y="2489"/>
                  </a:cubicBezTo>
                  <a:cubicBezTo>
                    <a:pt x="6646" y="2489"/>
                    <a:pt x="6639" y="2490"/>
                    <a:pt x="6632" y="2494"/>
                  </a:cubicBezTo>
                  <a:cubicBezTo>
                    <a:pt x="6133" y="2679"/>
                    <a:pt x="5567" y="2899"/>
                    <a:pt x="4998" y="2899"/>
                  </a:cubicBezTo>
                  <a:cubicBezTo>
                    <a:pt x="4983" y="2899"/>
                    <a:pt x="4968" y="2899"/>
                    <a:pt x="4954" y="2898"/>
                  </a:cubicBezTo>
                  <a:cubicBezTo>
                    <a:pt x="4620" y="2887"/>
                    <a:pt x="4299" y="2815"/>
                    <a:pt x="3942" y="2720"/>
                  </a:cubicBezTo>
                  <a:cubicBezTo>
                    <a:pt x="3323" y="2553"/>
                    <a:pt x="2715" y="2386"/>
                    <a:pt x="2156" y="2113"/>
                  </a:cubicBezTo>
                  <a:cubicBezTo>
                    <a:pt x="1251" y="1660"/>
                    <a:pt x="525" y="922"/>
                    <a:pt x="120" y="29"/>
                  </a:cubicBezTo>
                  <a:cubicBezTo>
                    <a:pt x="111" y="12"/>
                    <a:pt x="90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 rot="2468813">
              <a:off x="7834600" y="-275001"/>
              <a:ext cx="1053459" cy="519781"/>
            </a:xfrm>
            <a:custGeom>
              <a:avLst/>
              <a:gdLst/>
              <a:ahLst/>
              <a:cxnLst/>
              <a:rect l="l" t="t" r="r" b="b"/>
              <a:pathLst>
                <a:path w="23121" h="11408" extrusionOk="0">
                  <a:moveTo>
                    <a:pt x="5628" y="0"/>
                  </a:moveTo>
                  <a:cubicBezTo>
                    <a:pt x="5610" y="0"/>
                    <a:pt x="5590" y="4"/>
                    <a:pt x="5571" y="13"/>
                  </a:cubicBezTo>
                  <a:cubicBezTo>
                    <a:pt x="4440" y="560"/>
                    <a:pt x="3761" y="1727"/>
                    <a:pt x="3880" y="2894"/>
                  </a:cubicBezTo>
                  <a:cubicBezTo>
                    <a:pt x="3618" y="2727"/>
                    <a:pt x="3356" y="2561"/>
                    <a:pt x="3094" y="2394"/>
                  </a:cubicBezTo>
                  <a:cubicBezTo>
                    <a:pt x="2809" y="2192"/>
                    <a:pt x="2535" y="1953"/>
                    <a:pt x="2225" y="1787"/>
                  </a:cubicBezTo>
                  <a:cubicBezTo>
                    <a:pt x="2201" y="1739"/>
                    <a:pt x="2154" y="1703"/>
                    <a:pt x="2118" y="1668"/>
                  </a:cubicBezTo>
                  <a:cubicBezTo>
                    <a:pt x="2106" y="1656"/>
                    <a:pt x="2088" y="1650"/>
                    <a:pt x="2070" y="1650"/>
                  </a:cubicBezTo>
                  <a:cubicBezTo>
                    <a:pt x="2052" y="1650"/>
                    <a:pt x="2035" y="1656"/>
                    <a:pt x="2023" y="1668"/>
                  </a:cubicBezTo>
                  <a:cubicBezTo>
                    <a:pt x="1963" y="1608"/>
                    <a:pt x="1904" y="1549"/>
                    <a:pt x="1832" y="1501"/>
                  </a:cubicBezTo>
                  <a:cubicBezTo>
                    <a:pt x="1825" y="1494"/>
                    <a:pt x="1817" y="1491"/>
                    <a:pt x="1810" y="1491"/>
                  </a:cubicBezTo>
                  <a:cubicBezTo>
                    <a:pt x="1792" y="1491"/>
                    <a:pt x="1776" y="1508"/>
                    <a:pt x="1785" y="1525"/>
                  </a:cubicBezTo>
                  <a:cubicBezTo>
                    <a:pt x="1856" y="1787"/>
                    <a:pt x="1987" y="2025"/>
                    <a:pt x="2118" y="2263"/>
                  </a:cubicBezTo>
                  <a:cubicBezTo>
                    <a:pt x="2237" y="2513"/>
                    <a:pt x="2368" y="2751"/>
                    <a:pt x="2487" y="2989"/>
                  </a:cubicBezTo>
                  <a:cubicBezTo>
                    <a:pt x="2594" y="3180"/>
                    <a:pt x="2689" y="3370"/>
                    <a:pt x="2797" y="3549"/>
                  </a:cubicBezTo>
                  <a:cubicBezTo>
                    <a:pt x="2701" y="3531"/>
                    <a:pt x="2605" y="3520"/>
                    <a:pt x="2514" y="3520"/>
                  </a:cubicBezTo>
                  <a:cubicBezTo>
                    <a:pt x="2480" y="3520"/>
                    <a:pt x="2448" y="3522"/>
                    <a:pt x="2416" y="3525"/>
                  </a:cubicBezTo>
                  <a:cubicBezTo>
                    <a:pt x="2023" y="3525"/>
                    <a:pt x="1630" y="3620"/>
                    <a:pt x="1285" y="3787"/>
                  </a:cubicBezTo>
                  <a:cubicBezTo>
                    <a:pt x="939" y="3954"/>
                    <a:pt x="630" y="4180"/>
                    <a:pt x="392" y="4466"/>
                  </a:cubicBezTo>
                  <a:cubicBezTo>
                    <a:pt x="284" y="4597"/>
                    <a:pt x="189" y="4740"/>
                    <a:pt x="130" y="4894"/>
                  </a:cubicBezTo>
                  <a:cubicBezTo>
                    <a:pt x="82" y="5013"/>
                    <a:pt x="11" y="5180"/>
                    <a:pt x="58" y="5311"/>
                  </a:cubicBezTo>
                  <a:cubicBezTo>
                    <a:pt x="58" y="5347"/>
                    <a:pt x="70" y="5371"/>
                    <a:pt x="94" y="5406"/>
                  </a:cubicBezTo>
                  <a:cubicBezTo>
                    <a:pt x="100" y="5426"/>
                    <a:pt x="118" y="5435"/>
                    <a:pt x="136" y="5435"/>
                  </a:cubicBezTo>
                  <a:cubicBezTo>
                    <a:pt x="151" y="5435"/>
                    <a:pt x="167" y="5429"/>
                    <a:pt x="177" y="5418"/>
                  </a:cubicBezTo>
                  <a:cubicBezTo>
                    <a:pt x="332" y="5275"/>
                    <a:pt x="415" y="5132"/>
                    <a:pt x="606" y="5025"/>
                  </a:cubicBezTo>
                  <a:cubicBezTo>
                    <a:pt x="808" y="4930"/>
                    <a:pt x="1034" y="4847"/>
                    <a:pt x="1261" y="4787"/>
                  </a:cubicBezTo>
                  <a:cubicBezTo>
                    <a:pt x="1543" y="4713"/>
                    <a:pt x="1840" y="4676"/>
                    <a:pt x="2136" y="4676"/>
                  </a:cubicBezTo>
                  <a:cubicBezTo>
                    <a:pt x="2314" y="4676"/>
                    <a:pt x="2492" y="4689"/>
                    <a:pt x="2666" y="4716"/>
                  </a:cubicBezTo>
                  <a:cubicBezTo>
                    <a:pt x="2945" y="4758"/>
                    <a:pt x="3237" y="4861"/>
                    <a:pt x="3527" y="4861"/>
                  </a:cubicBezTo>
                  <a:cubicBezTo>
                    <a:pt x="3645" y="4861"/>
                    <a:pt x="3763" y="4844"/>
                    <a:pt x="3880" y="4799"/>
                  </a:cubicBezTo>
                  <a:cubicBezTo>
                    <a:pt x="3963" y="4775"/>
                    <a:pt x="4047" y="4728"/>
                    <a:pt x="4130" y="4668"/>
                  </a:cubicBezTo>
                  <a:cubicBezTo>
                    <a:pt x="4166" y="4692"/>
                    <a:pt x="4202" y="4716"/>
                    <a:pt x="4237" y="4740"/>
                  </a:cubicBezTo>
                  <a:cubicBezTo>
                    <a:pt x="4356" y="4823"/>
                    <a:pt x="4475" y="4894"/>
                    <a:pt x="4583" y="4978"/>
                  </a:cubicBezTo>
                  <a:cubicBezTo>
                    <a:pt x="4618" y="4990"/>
                    <a:pt x="4654" y="5013"/>
                    <a:pt x="4678" y="5037"/>
                  </a:cubicBezTo>
                  <a:cubicBezTo>
                    <a:pt x="4444" y="5009"/>
                    <a:pt x="4207" y="4990"/>
                    <a:pt x="3972" y="4990"/>
                  </a:cubicBezTo>
                  <a:cubicBezTo>
                    <a:pt x="3503" y="4990"/>
                    <a:pt x="3043" y="5069"/>
                    <a:pt x="2630" y="5323"/>
                  </a:cubicBezTo>
                  <a:cubicBezTo>
                    <a:pt x="2261" y="5549"/>
                    <a:pt x="1963" y="5835"/>
                    <a:pt x="1535" y="5954"/>
                  </a:cubicBezTo>
                  <a:cubicBezTo>
                    <a:pt x="1378" y="5994"/>
                    <a:pt x="1219" y="6014"/>
                    <a:pt x="1059" y="6014"/>
                  </a:cubicBezTo>
                  <a:cubicBezTo>
                    <a:pt x="794" y="6014"/>
                    <a:pt x="530" y="5958"/>
                    <a:pt x="284" y="5847"/>
                  </a:cubicBezTo>
                  <a:cubicBezTo>
                    <a:pt x="260" y="5837"/>
                    <a:pt x="235" y="5832"/>
                    <a:pt x="211" y="5832"/>
                  </a:cubicBezTo>
                  <a:cubicBezTo>
                    <a:pt x="96" y="5832"/>
                    <a:pt x="1" y="5941"/>
                    <a:pt x="70" y="6049"/>
                  </a:cubicBezTo>
                  <a:cubicBezTo>
                    <a:pt x="296" y="6454"/>
                    <a:pt x="701" y="6680"/>
                    <a:pt x="1130" y="6859"/>
                  </a:cubicBezTo>
                  <a:cubicBezTo>
                    <a:pt x="1486" y="6989"/>
                    <a:pt x="1842" y="7075"/>
                    <a:pt x="2207" y="7075"/>
                  </a:cubicBezTo>
                  <a:cubicBezTo>
                    <a:pt x="2343" y="7075"/>
                    <a:pt x="2479" y="7063"/>
                    <a:pt x="2618" y="7037"/>
                  </a:cubicBezTo>
                  <a:cubicBezTo>
                    <a:pt x="3171" y="6934"/>
                    <a:pt x="3930" y="6529"/>
                    <a:pt x="4588" y="6529"/>
                  </a:cubicBezTo>
                  <a:cubicBezTo>
                    <a:pt x="4766" y="6529"/>
                    <a:pt x="4937" y="6559"/>
                    <a:pt x="5095" y="6633"/>
                  </a:cubicBezTo>
                  <a:cubicBezTo>
                    <a:pt x="4725" y="6764"/>
                    <a:pt x="4487" y="7240"/>
                    <a:pt x="4285" y="7537"/>
                  </a:cubicBezTo>
                  <a:cubicBezTo>
                    <a:pt x="4069" y="7855"/>
                    <a:pt x="3682" y="8028"/>
                    <a:pt x="3294" y="8028"/>
                  </a:cubicBezTo>
                  <a:cubicBezTo>
                    <a:pt x="3042" y="8028"/>
                    <a:pt x="2789" y="7954"/>
                    <a:pt x="2582" y="7799"/>
                  </a:cubicBezTo>
                  <a:cubicBezTo>
                    <a:pt x="2553" y="7780"/>
                    <a:pt x="2518" y="7771"/>
                    <a:pt x="2483" y="7771"/>
                  </a:cubicBezTo>
                  <a:cubicBezTo>
                    <a:pt x="2389" y="7771"/>
                    <a:pt x="2298" y="7835"/>
                    <a:pt x="2332" y="7930"/>
                  </a:cubicBezTo>
                  <a:cubicBezTo>
                    <a:pt x="2682" y="8798"/>
                    <a:pt x="3639" y="9389"/>
                    <a:pt x="4629" y="9389"/>
                  </a:cubicBezTo>
                  <a:cubicBezTo>
                    <a:pt x="4685" y="9389"/>
                    <a:pt x="4741" y="9387"/>
                    <a:pt x="4797" y="9383"/>
                  </a:cubicBezTo>
                  <a:cubicBezTo>
                    <a:pt x="5428" y="9335"/>
                    <a:pt x="5928" y="9026"/>
                    <a:pt x="6416" y="8680"/>
                  </a:cubicBezTo>
                  <a:cubicBezTo>
                    <a:pt x="6809" y="8407"/>
                    <a:pt x="7261" y="8085"/>
                    <a:pt x="7750" y="8002"/>
                  </a:cubicBezTo>
                  <a:lnTo>
                    <a:pt x="7750" y="8002"/>
                  </a:lnTo>
                  <a:cubicBezTo>
                    <a:pt x="7345" y="8264"/>
                    <a:pt x="7071" y="8704"/>
                    <a:pt x="6892" y="9145"/>
                  </a:cubicBezTo>
                  <a:cubicBezTo>
                    <a:pt x="6583" y="9883"/>
                    <a:pt x="6380" y="10955"/>
                    <a:pt x="5380" y="11133"/>
                  </a:cubicBezTo>
                  <a:cubicBezTo>
                    <a:pt x="5229" y="11168"/>
                    <a:pt x="5260" y="11407"/>
                    <a:pt x="5405" y="11407"/>
                  </a:cubicBezTo>
                  <a:cubicBezTo>
                    <a:pt x="5409" y="11407"/>
                    <a:pt x="5412" y="11407"/>
                    <a:pt x="5416" y="11407"/>
                  </a:cubicBezTo>
                  <a:cubicBezTo>
                    <a:pt x="6261" y="11324"/>
                    <a:pt x="7261" y="11371"/>
                    <a:pt x="7952" y="10883"/>
                  </a:cubicBezTo>
                  <a:cubicBezTo>
                    <a:pt x="8619" y="10431"/>
                    <a:pt x="8833" y="9657"/>
                    <a:pt x="9571" y="9264"/>
                  </a:cubicBezTo>
                  <a:cubicBezTo>
                    <a:pt x="9881" y="9097"/>
                    <a:pt x="10214" y="9026"/>
                    <a:pt x="10559" y="8990"/>
                  </a:cubicBezTo>
                  <a:cubicBezTo>
                    <a:pt x="10940" y="8835"/>
                    <a:pt x="11393" y="8823"/>
                    <a:pt x="11810" y="8788"/>
                  </a:cubicBezTo>
                  <a:cubicBezTo>
                    <a:pt x="12310" y="8752"/>
                    <a:pt x="12810" y="8704"/>
                    <a:pt x="13298" y="8621"/>
                  </a:cubicBezTo>
                  <a:cubicBezTo>
                    <a:pt x="13869" y="8514"/>
                    <a:pt x="14405" y="8347"/>
                    <a:pt x="14905" y="8097"/>
                  </a:cubicBezTo>
                  <a:cubicBezTo>
                    <a:pt x="15203" y="7895"/>
                    <a:pt x="15489" y="7680"/>
                    <a:pt x="15798" y="7466"/>
                  </a:cubicBezTo>
                  <a:cubicBezTo>
                    <a:pt x="16024" y="7323"/>
                    <a:pt x="16227" y="7168"/>
                    <a:pt x="16441" y="7002"/>
                  </a:cubicBezTo>
                  <a:cubicBezTo>
                    <a:pt x="17275" y="6204"/>
                    <a:pt x="17929" y="5240"/>
                    <a:pt x="18537" y="4311"/>
                  </a:cubicBezTo>
                  <a:cubicBezTo>
                    <a:pt x="18739" y="3989"/>
                    <a:pt x="18941" y="3668"/>
                    <a:pt x="19156" y="3358"/>
                  </a:cubicBezTo>
                  <a:cubicBezTo>
                    <a:pt x="19358" y="3073"/>
                    <a:pt x="19561" y="2823"/>
                    <a:pt x="19906" y="2668"/>
                  </a:cubicBezTo>
                  <a:lnTo>
                    <a:pt x="19942" y="2668"/>
                  </a:lnTo>
                  <a:cubicBezTo>
                    <a:pt x="19918" y="2715"/>
                    <a:pt x="19930" y="2775"/>
                    <a:pt x="19930" y="2823"/>
                  </a:cubicBezTo>
                  <a:lnTo>
                    <a:pt x="19930" y="2858"/>
                  </a:lnTo>
                  <a:cubicBezTo>
                    <a:pt x="19918" y="2870"/>
                    <a:pt x="19918" y="2882"/>
                    <a:pt x="19918" y="2882"/>
                  </a:cubicBezTo>
                  <a:cubicBezTo>
                    <a:pt x="19918" y="2894"/>
                    <a:pt x="19918" y="2906"/>
                    <a:pt x="19918" y="2918"/>
                  </a:cubicBezTo>
                  <a:cubicBezTo>
                    <a:pt x="19918" y="2930"/>
                    <a:pt x="19930" y="2930"/>
                    <a:pt x="19930" y="2942"/>
                  </a:cubicBezTo>
                  <a:lnTo>
                    <a:pt x="19930" y="2977"/>
                  </a:lnTo>
                  <a:cubicBezTo>
                    <a:pt x="19930" y="2980"/>
                    <a:pt x="19930" y="2983"/>
                    <a:pt x="19930" y="2989"/>
                  </a:cubicBezTo>
                  <a:cubicBezTo>
                    <a:pt x="19930" y="3001"/>
                    <a:pt x="19942" y="3013"/>
                    <a:pt x="19942" y="3025"/>
                  </a:cubicBezTo>
                  <a:cubicBezTo>
                    <a:pt x="19942" y="3061"/>
                    <a:pt x="19942" y="3096"/>
                    <a:pt x="19942" y="3132"/>
                  </a:cubicBezTo>
                  <a:cubicBezTo>
                    <a:pt x="19954" y="3204"/>
                    <a:pt x="19965" y="3275"/>
                    <a:pt x="19977" y="3335"/>
                  </a:cubicBezTo>
                  <a:cubicBezTo>
                    <a:pt x="19989" y="3382"/>
                    <a:pt x="20013" y="3430"/>
                    <a:pt x="20037" y="3466"/>
                  </a:cubicBezTo>
                  <a:cubicBezTo>
                    <a:pt x="20061" y="3537"/>
                    <a:pt x="20084" y="3620"/>
                    <a:pt x="20120" y="3704"/>
                  </a:cubicBezTo>
                  <a:cubicBezTo>
                    <a:pt x="20323" y="4120"/>
                    <a:pt x="20787" y="4323"/>
                    <a:pt x="21263" y="4335"/>
                  </a:cubicBezTo>
                  <a:cubicBezTo>
                    <a:pt x="22466" y="4335"/>
                    <a:pt x="23121" y="3192"/>
                    <a:pt x="22990" y="2192"/>
                  </a:cubicBezTo>
                  <a:cubicBezTo>
                    <a:pt x="22882" y="1311"/>
                    <a:pt x="22228" y="537"/>
                    <a:pt x="21239" y="418"/>
                  </a:cubicBezTo>
                  <a:cubicBezTo>
                    <a:pt x="21143" y="407"/>
                    <a:pt x="21047" y="401"/>
                    <a:pt x="20952" y="401"/>
                  </a:cubicBezTo>
                  <a:cubicBezTo>
                    <a:pt x="20021" y="401"/>
                    <a:pt x="19195" y="915"/>
                    <a:pt x="18644" y="1596"/>
                  </a:cubicBezTo>
                  <a:cubicBezTo>
                    <a:pt x="17929" y="2454"/>
                    <a:pt x="17608" y="3501"/>
                    <a:pt x="17048" y="4430"/>
                  </a:cubicBezTo>
                  <a:cubicBezTo>
                    <a:pt x="16906" y="4656"/>
                    <a:pt x="16751" y="4870"/>
                    <a:pt x="16572" y="5085"/>
                  </a:cubicBezTo>
                  <a:cubicBezTo>
                    <a:pt x="16441" y="5335"/>
                    <a:pt x="16286" y="5573"/>
                    <a:pt x="16120" y="5799"/>
                  </a:cubicBezTo>
                  <a:cubicBezTo>
                    <a:pt x="15368" y="6830"/>
                    <a:pt x="14104" y="7502"/>
                    <a:pt x="12762" y="7502"/>
                  </a:cubicBezTo>
                  <a:cubicBezTo>
                    <a:pt x="12616" y="7502"/>
                    <a:pt x="12469" y="7494"/>
                    <a:pt x="12322" y="7478"/>
                  </a:cubicBezTo>
                  <a:cubicBezTo>
                    <a:pt x="11810" y="7418"/>
                    <a:pt x="11060" y="7168"/>
                    <a:pt x="10905" y="6668"/>
                  </a:cubicBezTo>
                  <a:cubicBezTo>
                    <a:pt x="10667" y="6264"/>
                    <a:pt x="10500" y="5847"/>
                    <a:pt x="10452" y="5371"/>
                  </a:cubicBezTo>
                  <a:cubicBezTo>
                    <a:pt x="10393" y="4763"/>
                    <a:pt x="10512" y="4144"/>
                    <a:pt x="10821" y="3585"/>
                  </a:cubicBezTo>
                  <a:cubicBezTo>
                    <a:pt x="10860" y="3517"/>
                    <a:pt x="10797" y="3410"/>
                    <a:pt x="10715" y="3410"/>
                  </a:cubicBezTo>
                  <a:cubicBezTo>
                    <a:pt x="10695" y="3410"/>
                    <a:pt x="10675" y="3416"/>
                    <a:pt x="10655" y="3430"/>
                  </a:cubicBezTo>
                  <a:cubicBezTo>
                    <a:pt x="9702" y="4073"/>
                    <a:pt x="9155" y="5097"/>
                    <a:pt x="9166" y="6180"/>
                  </a:cubicBezTo>
                  <a:cubicBezTo>
                    <a:pt x="9140" y="6183"/>
                    <a:pt x="9113" y="6185"/>
                    <a:pt x="9087" y="6185"/>
                  </a:cubicBezTo>
                  <a:cubicBezTo>
                    <a:pt x="8900" y="6185"/>
                    <a:pt x="8723" y="6110"/>
                    <a:pt x="8619" y="5954"/>
                  </a:cubicBezTo>
                  <a:cubicBezTo>
                    <a:pt x="8476" y="5728"/>
                    <a:pt x="8559" y="5442"/>
                    <a:pt x="8654" y="5216"/>
                  </a:cubicBezTo>
                  <a:cubicBezTo>
                    <a:pt x="8797" y="4835"/>
                    <a:pt x="8940" y="4478"/>
                    <a:pt x="8940" y="4061"/>
                  </a:cubicBezTo>
                  <a:cubicBezTo>
                    <a:pt x="8940" y="3216"/>
                    <a:pt x="8488" y="2382"/>
                    <a:pt x="8047" y="1668"/>
                  </a:cubicBezTo>
                  <a:cubicBezTo>
                    <a:pt x="8025" y="1627"/>
                    <a:pt x="7990" y="1611"/>
                    <a:pt x="7955" y="1611"/>
                  </a:cubicBezTo>
                  <a:cubicBezTo>
                    <a:pt x="7877" y="1611"/>
                    <a:pt x="7796" y="1693"/>
                    <a:pt x="7845" y="1775"/>
                  </a:cubicBezTo>
                  <a:cubicBezTo>
                    <a:pt x="8166" y="2370"/>
                    <a:pt x="7690" y="3001"/>
                    <a:pt x="7392" y="3513"/>
                  </a:cubicBezTo>
                  <a:cubicBezTo>
                    <a:pt x="7130" y="3930"/>
                    <a:pt x="6916" y="4406"/>
                    <a:pt x="7047" y="4894"/>
                  </a:cubicBezTo>
                  <a:cubicBezTo>
                    <a:pt x="7034" y="4896"/>
                    <a:pt x="7021" y="4897"/>
                    <a:pt x="7008" y="4897"/>
                  </a:cubicBezTo>
                  <a:cubicBezTo>
                    <a:pt x="6844" y="4897"/>
                    <a:pt x="6697" y="4765"/>
                    <a:pt x="6630" y="4632"/>
                  </a:cubicBezTo>
                  <a:cubicBezTo>
                    <a:pt x="6535" y="4430"/>
                    <a:pt x="6583" y="4204"/>
                    <a:pt x="6642" y="4001"/>
                  </a:cubicBezTo>
                  <a:cubicBezTo>
                    <a:pt x="6726" y="3668"/>
                    <a:pt x="6797" y="3358"/>
                    <a:pt x="6761" y="3013"/>
                  </a:cubicBezTo>
                  <a:cubicBezTo>
                    <a:pt x="6738" y="2692"/>
                    <a:pt x="6654" y="2382"/>
                    <a:pt x="6523" y="2096"/>
                  </a:cubicBezTo>
                  <a:cubicBezTo>
                    <a:pt x="6368" y="1763"/>
                    <a:pt x="6154" y="1465"/>
                    <a:pt x="6118" y="1096"/>
                  </a:cubicBezTo>
                  <a:cubicBezTo>
                    <a:pt x="6112" y="1035"/>
                    <a:pt x="6059" y="1002"/>
                    <a:pt x="6008" y="1002"/>
                  </a:cubicBezTo>
                  <a:cubicBezTo>
                    <a:pt x="5958" y="1002"/>
                    <a:pt x="5910" y="1032"/>
                    <a:pt x="5904" y="1096"/>
                  </a:cubicBezTo>
                  <a:cubicBezTo>
                    <a:pt x="5880" y="2227"/>
                    <a:pt x="5083" y="3323"/>
                    <a:pt x="5345" y="4454"/>
                  </a:cubicBezTo>
                  <a:cubicBezTo>
                    <a:pt x="5166" y="4335"/>
                    <a:pt x="4987" y="4228"/>
                    <a:pt x="4809" y="4120"/>
                  </a:cubicBezTo>
                  <a:cubicBezTo>
                    <a:pt x="4904" y="4001"/>
                    <a:pt x="4987" y="3858"/>
                    <a:pt x="5047" y="3727"/>
                  </a:cubicBezTo>
                  <a:cubicBezTo>
                    <a:pt x="5178" y="3394"/>
                    <a:pt x="5190" y="3037"/>
                    <a:pt x="5166" y="2680"/>
                  </a:cubicBezTo>
                  <a:cubicBezTo>
                    <a:pt x="5130" y="2239"/>
                    <a:pt x="5083" y="1799"/>
                    <a:pt x="5214" y="1358"/>
                  </a:cubicBezTo>
                  <a:cubicBezTo>
                    <a:pt x="5321" y="941"/>
                    <a:pt x="5523" y="549"/>
                    <a:pt x="5726" y="156"/>
                  </a:cubicBezTo>
                  <a:cubicBezTo>
                    <a:pt x="5764" y="78"/>
                    <a:pt x="5708" y="0"/>
                    <a:pt x="5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 rot="2468813">
              <a:off x="8721986" y="115653"/>
              <a:ext cx="102015" cy="97095"/>
            </a:xfrm>
            <a:custGeom>
              <a:avLst/>
              <a:gdLst/>
              <a:ahLst/>
              <a:cxnLst/>
              <a:rect l="l" t="t" r="r" b="b"/>
              <a:pathLst>
                <a:path w="2239" h="2131" extrusionOk="0">
                  <a:moveTo>
                    <a:pt x="1263" y="0"/>
                  </a:moveTo>
                  <a:cubicBezTo>
                    <a:pt x="1219" y="0"/>
                    <a:pt x="1175" y="4"/>
                    <a:pt x="1132" y="11"/>
                  </a:cubicBezTo>
                  <a:cubicBezTo>
                    <a:pt x="1024" y="35"/>
                    <a:pt x="905" y="70"/>
                    <a:pt x="798" y="130"/>
                  </a:cubicBezTo>
                  <a:cubicBezTo>
                    <a:pt x="441" y="320"/>
                    <a:pt x="179" y="654"/>
                    <a:pt x="96" y="1023"/>
                  </a:cubicBezTo>
                  <a:cubicBezTo>
                    <a:pt x="0" y="1392"/>
                    <a:pt x="96" y="1797"/>
                    <a:pt x="334" y="2106"/>
                  </a:cubicBezTo>
                  <a:cubicBezTo>
                    <a:pt x="334" y="2130"/>
                    <a:pt x="358" y="2130"/>
                    <a:pt x="370" y="2130"/>
                  </a:cubicBezTo>
                  <a:cubicBezTo>
                    <a:pt x="381" y="2130"/>
                    <a:pt x="393" y="2130"/>
                    <a:pt x="405" y="2118"/>
                  </a:cubicBezTo>
                  <a:cubicBezTo>
                    <a:pt x="429" y="2106"/>
                    <a:pt x="441" y="2070"/>
                    <a:pt x="417" y="2047"/>
                  </a:cubicBezTo>
                  <a:cubicBezTo>
                    <a:pt x="203" y="1761"/>
                    <a:pt x="120" y="1392"/>
                    <a:pt x="203" y="1047"/>
                  </a:cubicBezTo>
                  <a:cubicBezTo>
                    <a:pt x="274" y="713"/>
                    <a:pt x="524" y="404"/>
                    <a:pt x="846" y="237"/>
                  </a:cubicBezTo>
                  <a:cubicBezTo>
                    <a:pt x="953" y="177"/>
                    <a:pt x="1048" y="142"/>
                    <a:pt x="1143" y="118"/>
                  </a:cubicBezTo>
                  <a:cubicBezTo>
                    <a:pt x="1180" y="112"/>
                    <a:pt x="1217" y="110"/>
                    <a:pt x="1254" y="110"/>
                  </a:cubicBezTo>
                  <a:cubicBezTo>
                    <a:pt x="1544" y="110"/>
                    <a:pt x="1840" y="269"/>
                    <a:pt x="1977" y="523"/>
                  </a:cubicBezTo>
                  <a:cubicBezTo>
                    <a:pt x="2120" y="797"/>
                    <a:pt x="2084" y="1154"/>
                    <a:pt x="1882" y="1416"/>
                  </a:cubicBezTo>
                  <a:cubicBezTo>
                    <a:pt x="1834" y="1487"/>
                    <a:pt x="1774" y="1523"/>
                    <a:pt x="1727" y="1547"/>
                  </a:cubicBezTo>
                  <a:cubicBezTo>
                    <a:pt x="1685" y="1566"/>
                    <a:pt x="1641" y="1575"/>
                    <a:pt x="1598" y="1575"/>
                  </a:cubicBezTo>
                  <a:cubicBezTo>
                    <a:pt x="1429" y="1575"/>
                    <a:pt x="1254" y="1450"/>
                    <a:pt x="1132" y="1356"/>
                  </a:cubicBezTo>
                  <a:cubicBezTo>
                    <a:pt x="1120" y="1344"/>
                    <a:pt x="1105" y="1338"/>
                    <a:pt x="1091" y="1338"/>
                  </a:cubicBezTo>
                  <a:cubicBezTo>
                    <a:pt x="1078" y="1338"/>
                    <a:pt x="1066" y="1344"/>
                    <a:pt x="1060" y="1356"/>
                  </a:cubicBezTo>
                  <a:cubicBezTo>
                    <a:pt x="1036" y="1380"/>
                    <a:pt x="1036" y="1416"/>
                    <a:pt x="1060" y="1439"/>
                  </a:cubicBezTo>
                  <a:cubicBezTo>
                    <a:pt x="1210" y="1552"/>
                    <a:pt x="1404" y="1686"/>
                    <a:pt x="1602" y="1686"/>
                  </a:cubicBezTo>
                  <a:cubicBezTo>
                    <a:pt x="1656" y="1686"/>
                    <a:pt x="1709" y="1677"/>
                    <a:pt x="1763" y="1654"/>
                  </a:cubicBezTo>
                  <a:cubicBezTo>
                    <a:pt x="1846" y="1618"/>
                    <a:pt x="1905" y="1570"/>
                    <a:pt x="1977" y="1475"/>
                  </a:cubicBezTo>
                  <a:cubicBezTo>
                    <a:pt x="2203" y="1189"/>
                    <a:pt x="2239" y="785"/>
                    <a:pt x="2072" y="475"/>
                  </a:cubicBezTo>
                  <a:cubicBezTo>
                    <a:pt x="1925" y="191"/>
                    <a:pt x="1592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 rot="2468813">
              <a:off x="7890861" y="-288895"/>
              <a:ext cx="792065" cy="442416"/>
            </a:xfrm>
            <a:custGeom>
              <a:avLst/>
              <a:gdLst/>
              <a:ahLst/>
              <a:cxnLst/>
              <a:rect l="l" t="t" r="r" b="b"/>
              <a:pathLst>
                <a:path w="17384" h="9710" extrusionOk="0">
                  <a:moveTo>
                    <a:pt x="3880" y="1"/>
                  </a:moveTo>
                  <a:cubicBezTo>
                    <a:pt x="3858" y="1"/>
                    <a:pt x="3843" y="12"/>
                    <a:pt x="3835" y="29"/>
                  </a:cubicBezTo>
                  <a:cubicBezTo>
                    <a:pt x="3430" y="970"/>
                    <a:pt x="3239" y="1994"/>
                    <a:pt x="3275" y="3006"/>
                  </a:cubicBezTo>
                  <a:lnTo>
                    <a:pt x="3263" y="3006"/>
                  </a:lnTo>
                  <a:cubicBezTo>
                    <a:pt x="2775" y="2494"/>
                    <a:pt x="2322" y="1946"/>
                    <a:pt x="1930" y="1363"/>
                  </a:cubicBezTo>
                  <a:cubicBezTo>
                    <a:pt x="1912" y="1345"/>
                    <a:pt x="1888" y="1334"/>
                    <a:pt x="1867" y="1334"/>
                  </a:cubicBezTo>
                  <a:cubicBezTo>
                    <a:pt x="1860" y="1334"/>
                    <a:pt x="1853" y="1336"/>
                    <a:pt x="1846" y="1339"/>
                  </a:cubicBezTo>
                  <a:cubicBezTo>
                    <a:pt x="1822" y="1363"/>
                    <a:pt x="1810" y="1399"/>
                    <a:pt x="1834" y="1422"/>
                  </a:cubicBezTo>
                  <a:cubicBezTo>
                    <a:pt x="2203" y="1970"/>
                    <a:pt x="2620" y="2482"/>
                    <a:pt x="3084" y="2970"/>
                  </a:cubicBezTo>
                  <a:cubicBezTo>
                    <a:pt x="2765" y="2916"/>
                    <a:pt x="2438" y="2889"/>
                    <a:pt x="2111" y="2889"/>
                  </a:cubicBezTo>
                  <a:cubicBezTo>
                    <a:pt x="1718" y="2889"/>
                    <a:pt x="1324" y="2928"/>
                    <a:pt x="941" y="3006"/>
                  </a:cubicBezTo>
                  <a:cubicBezTo>
                    <a:pt x="703" y="3053"/>
                    <a:pt x="429" y="3137"/>
                    <a:pt x="239" y="3315"/>
                  </a:cubicBezTo>
                  <a:cubicBezTo>
                    <a:pt x="215" y="3339"/>
                    <a:pt x="215" y="3375"/>
                    <a:pt x="239" y="3399"/>
                  </a:cubicBezTo>
                  <a:cubicBezTo>
                    <a:pt x="251" y="3411"/>
                    <a:pt x="263" y="3411"/>
                    <a:pt x="275" y="3411"/>
                  </a:cubicBezTo>
                  <a:cubicBezTo>
                    <a:pt x="286" y="3411"/>
                    <a:pt x="298" y="3411"/>
                    <a:pt x="310" y="3399"/>
                  </a:cubicBezTo>
                  <a:cubicBezTo>
                    <a:pt x="489" y="3232"/>
                    <a:pt x="739" y="3161"/>
                    <a:pt x="965" y="3113"/>
                  </a:cubicBezTo>
                  <a:cubicBezTo>
                    <a:pt x="1342" y="3040"/>
                    <a:pt x="1727" y="3001"/>
                    <a:pt x="2113" y="3001"/>
                  </a:cubicBezTo>
                  <a:cubicBezTo>
                    <a:pt x="2483" y="3001"/>
                    <a:pt x="2854" y="3037"/>
                    <a:pt x="3215" y="3113"/>
                  </a:cubicBezTo>
                  <a:cubicBezTo>
                    <a:pt x="3596" y="3506"/>
                    <a:pt x="4013" y="3887"/>
                    <a:pt x="4442" y="4232"/>
                  </a:cubicBezTo>
                  <a:cubicBezTo>
                    <a:pt x="4383" y="4227"/>
                    <a:pt x="4324" y="4224"/>
                    <a:pt x="4263" y="4224"/>
                  </a:cubicBezTo>
                  <a:cubicBezTo>
                    <a:pt x="3917" y="4224"/>
                    <a:pt x="3537" y="4312"/>
                    <a:pt x="3132" y="4494"/>
                  </a:cubicBezTo>
                  <a:cubicBezTo>
                    <a:pt x="2918" y="4577"/>
                    <a:pt x="2715" y="4685"/>
                    <a:pt x="2525" y="4780"/>
                  </a:cubicBezTo>
                  <a:cubicBezTo>
                    <a:pt x="2239" y="4923"/>
                    <a:pt x="1953" y="5078"/>
                    <a:pt x="1656" y="5173"/>
                  </a:cubicBezTo>
                  <a:cubicBezTo>
                    <a:pt x="1370" y="5276"/>
                    <a:pt x="1093" y="5326"/>
                    <a:pt x="837" y="5326"/>
                  </a:cubicBezTo>
                  <a:cubicBezTo>
                    <a:pt x="559" y="5326"/>
                    <a:pt x="307" y="5267"/>
                    <a:pt x="96" y="5149"/>
                  </a:cubicBezTo>
                  <a:cubicBezTo>
                    <a:pt x="90" y="5146"/>
                    <a:pt x="82" y="5144"/>
                    <a:pt x="75" y="5144"/>
                  </a:cubicBezTo>
                  <a:cubicBezTo>
                    <a:pt x="55" y="5144"/>
                    <a:pt x="33" y="5155"/>
                    <a:pt x="25" y="5173"/>
                  </a:cubicBezTo>
                  <a:cubicBezTo>
                    <a:pt x="1" y="5197"/>
                    <a:pt x="13" y="5232"/>
                    <a:pt x="36" y="5244"/>
                  </a:cubicBezTo>
                  <a:cubicBezTo>
                    <a:pt x="263" y="5375"/>
                    <a:pt x="536" y="5435"/>
                    <a:pt x="834" y="5435"/>
                  </a:cubicBezTo>
                  <a:cubicBezTo>
                    <a:pt x="1108" y="5435"/>
                    <a:pt x="1394" y="5387"/>
                    <a:pt x="1691" y="5280"/>
                  </a:cubicBezTo>
                  <a:cubicBezTo>
                    <a:pt x="2001" y="5173"/>
                    <a:pt x="2287" y="5030"/>
                    <a:pt x="2572" y="4887"/>
                  </a:cubicBezTo>
                  <a:cubicBezTo>
                    <a:pt x="2775" y="4780"/>
                    <a:pt x="2965" y="4685"/>
                    <a:pt x="3168" y="4601"/>
                  </a:cubicBezTo>
                  <a:cubicBezTo>
                    <a:pt x="3569" y="4427"/>
                    <a:pt x="3939" y="4342"/>
                    <a:pt x="4272" y="4342"/>
                  </a:cubicBezTo>
                  <a:cubicBezTo>
                    <a:pt x="4393" y="4342"/>
                    <a:pt x="4509" y="4353"/>
                    <a:pt x="4620" y="4375"/>
                  </a:cubicBezTo>
                  <a:cubicBezTo>
                    <a:pt x="5156" y="4792"/>
                    <a:pt x="5728" y="5185"/>
                    <a:pt x="6335" y="5530"/>
                  </a:cubicBezTo>
                  <a:cubicBezTo>
                    <a:pt x="6311" y="5566"/>
                    <a:pt x="6299" y="5589"/>
                    <a:pt x="6287" y="5625"/>
                  </a:cubicBezTo>
                  <a:cubicBezTo>
                    <a:pt x="5725" y="6663"/>
                    <a:pt x="4483" y="7313"/>
                    <a:pt x="3244" y="7313"/>
                  </a:cubicBezTo>
                  <a:cubicBezTo>
                    <a:pt x="2962" y="7313"/>
                    <a:pt x="2680" y="7279"/>
                    <a:pt x="2406" y="7209"/>
                  </a:cubicBezTo>
                  <a:cubicBezTo>
                    <a:pt x="2399" y="7207"/>
                    <a:pt x="2393" y="7206"/>
                    <a:pt x="2387" y="7206"/>
                  </a:cubicBezTo>
                  <a:cubicBezTo>
                    <a:pt x="2362" y="7206"/>
                    <a:pt x="2344" y="7225"/>
                    <a:pt x="2334" y="7244"/>
                  </a:cubicBezTo>
                  <a:cubicBezTo>
                    <a:pt x="2322" y="7280"/>
                    <a:pt x="2346" y="7304"/>
                    <a:pt x="2370" y="7316"/>
                  </a:cubicBezTo>
                  <a:cubicBezTo>
                    <a:pt x="2656" y="7387"/>
                    <a:pt x="2953" y="7423"/>
                    <a:pt x="3251" y="7423"/>
                  </a:cubicBezTo>
                  <a:cubicBezTo>
                    <a:pt x="4525" y="7423"/>
                    <a:pt x="5799" y="6756"/>
                    <a:pt x="6382" y="5673"/>
                  </a:cubicBezTo>
                  <a:cubicBezTo>
                    <a:pt x="6394" y="5649"/>
                    <a:pt x="6418" y="5613"/>
                    <a:pt x="6430" y="5578"/>
                  </a:cubicBezTo>
                  <a:cubicBezTo>
                    <a:pt x="7097" y="5959"/>
                    <a:pt x="7799" y="6280"/>
                    <a:pt x="8526" y="6554"/>
                  </a:cubicBezTo>
                  <a:cubicBezTo>
                    <a:pt x="8645" y="6590"/>
                    <a:pt x="8752" y="6625"/>
                    <a:pt x="8859" y="6661"/>
                  </a:cubicBezTo>
                  <a:cubicBezTo>
                    <a:pt x="8287" y="6816"/>
                    <a:pt x="7764" y="7233"/>
                    <a:pt x="7240" y="7947"/>
                  </a:cubicBezTo>
                  <a:cubicBezTo>
                    <a:pt x="7144" y="8066"/>
                    <a:pt x="7061" y="8185"/>
                    <a:pt x="6978" y="8316"/>
                  </a:cubicBezTo>
                  <a:cubicBezTo>
                    <a:pt x="6644" y="8780"/>
                    <a:pt x="6299" y="9269"/>
                    <a:pt x="5811" y="9602"/>
                  </a:cubicBezTo>
                  <a:cubicBezTo>
                    <a:pt x="5787" y="9626"/>
                    <a:pt x="5787" y="9661"/>
                    <a:pt x="5799" y="9685"/>
                  </a:cubicBezTo>
                  <a:cubicBezTo>
                    <a:pt x="5811" y="9697"/>
                    <a:pt x="5835" y="9709"/>
                    <a:pt x="5847" y="9709"/>
                  </a:cubicBezTo>
                  <a:cubicBezTo>
                    <a:pt x="5859" y="9709"/>
                    <a:pt x="5870" y="9709"/>
                    <a:pt x="5882" y="9697"/>
                  </a:cubicBezTo>
                  <a:cubicBezTo>
                    <a:pt x="6382" y="9352"/>
                    <a:pt x="6728" y="8852"/>
                    <a:pt x="7073" y="8376"/>
                  </a:cubicBezTo>
                  <a:cubicBezTo>
                    <a:pt x="7156" y="8256"/>
                    <a:pt x="7240" y="8137"/>
                    <a:pt x="7323" y="8018"/>
                  </a:cubicBezTo>
                  <a:cubicBezTo>
                    <a:pt x="7895" y="7256"/>
                    <a:pt x="8442" y="6840"/>
                    <a:pt x="9049" y="6732"/>
                  </a:cubicBezTo>
                  <a:lnTo>
                    <a:pt x="9061" y="6732"/>
                  </a:lnTo>
                  <a:cubicBezTo>
                    <a:pt x="9442" y="6852"/>
                    <a:pt x="9788" y="6935"/>
                    <a:pt x="10121" y="6983"/>
                  </a:cubicBezTo>
                  <a:cubicBezTo>
                    <a:pt x="10442" y="7042"/>
                    <a:pt x="10776" y="7066"/>
                    <a:pt x="11109" y="7066"/>
                  </a:cubicBezTo>
                  <a:cubicBezTo>
                    <a:pt x="12097" y="7066"/>
                    <a:pt x="13074" y="6828"/>
                    <a:pt x="13943" y="6375"/>
                  </a:cubicBezTo>
                  <a:cubicBezTo>
                    <a:pt x="15110" y="5780"/>
                    <a:pt x="16015" y="4816"/>
                    <a:pt x="16503" y="3673"/>
                  </a:cubicBezTo>
                  <a:lnTo>
                    <a:pt x="16562" y="3542"/>
                  </a:lnTo>
                  <a:cubicBezTo>
                    <a:pt x="16872" y="2815"/>
                    <a:pt x="17253" y="1910"/>
                    <a:pt x="17384" y="1160"/>
                  </a:cubicBezTo>
                  <a:cubicBezTo>
                    <a:pt x="17384" y="1137"/>
                    <a:pt x="17372" y="1101"/>
                    <a:pt x="17336" y="1101"/>
                  </a:cubicBezTo>
                  <a:cubicBezTo>
                    <a:pt x="17330" y="1099"/>
                    <a:pt x="17324" y="1098"/>
                    <a:pt x="17318" y="1098"/>
                  </a:cubicBezTo>
                  <a:cubicBezTo>
                    <a:pt x="17293" y="1098"/>
                    <a:pt x="17277" y="1119"/>
                    <a:pt x="17277" y="1148"/>
                  </a:cubicBezTo>
                  <a:cubicBezTo>
                    <a:pt x="17158" y="1875"/>
                    <a:pt x="16765" y="2780"/>
                    <a:pt x="16467" y="3494"/>
                  </a:cubicBezTo>
                  <a:lnTo>
                    <a:pt x="16408" y="3625"/>
                  </a:lnTo>
                  <a:cubicBezTo>
                    <a:pt x="15919" y="4756"/>
                    <a:pt x="15038" y="5697"/>
                    <a:pt x="13895" y="6280"/>
                  </a:cubicBezTo>
                  <a:cubicBezTo>
                    <a:pt x="13048" y="6726"/>
                    <a:pt x="12080" y="6951"/>
                    <a:pt x="11113" y="6951"/>
                  </a:cubicBezTo>
                  <a:cubicBezTo>
                    <a:pt x="10789" y="6951"/>
                    <a:pt x="10464" y="6926"/>
                    <a:pt x="10145" y="6875"/>
                  </a:cubicBezTo>
                  <a:cubicBezTo>
                    <a:pt x="9811" y="6816"/>
                    <a:pt x="9466" y="6732"/>
                    <a:pt x="9085" y="6613"/>
                  </a:cubicBezTo>
                  <a:cubicBezTo>
                    <a:pt x="8692" y="5649"/>
                    <a:pt x="8716" y="4566"/>
                    <a:pt x="9145" y="3613"/>
                  </a:cubicBezTo>
                  <a:cubicBezTo>
                    <a:pt x="9157" y="3589"/>
                    <a:pt x="9145" y="3554"/>
                    <a:pt x="9109" y="3542"/>
                  </a:cubicBezTo>
                  <a:cubicBezTo>
                    <a:pt x="9103" y="3538"/>
                    <a:pt x="9095" y="3537"/>
                    <a:pt x="9088" y="3537"/>
                  </a:cubicBezTo>
                  <a:cubicBezTo>
                    <a:pt x="9068" y="3537"/>
                    <a:pt x="9046" y="3548"/>
                    <a:pt x="9038" y="3565"/>
                  </a:cubicBezTo>
                  <a:cubicBezTo>
                    <a:pt x="8621" y="4518"/>
                    <a:pt x="8585" y="5601"/>
                    <a:pt x="8942" y="6578"/>
                  </a:cubicBezTo>
                  <a:cubicBezTo>
                    <a:pt x="8823" y="6530"/>
                    <a:pt x="8704" y="6494"/>
                    <a:pt x="8573" y="6447"/>
                  </a:cubicBezTo>
                  <a:cubicBezTo>
                    <a:pt x="7847" y="6173"/>
                    <a:pt x="7144" y="5851"/>
                    <a:pt x="6478" y="5482"/>
                  </a:cubicBezTo>
                  <a:cubicBezTo>
                    <a:pt x="6502" y="5423"/>
                    <a:pt x="6525" y="5351"/>
                    <a:pt x="6537" y="5280"/>
                  </a:cubicBezTo>
                  <a:cubicBezTo>
                    <a:pt x="6549" y="5173"/>
                    <a:pt x="6549" y="5078"/>
                    <a:pt x="6537" y="4970"/>
                  </a:cubicBezTo>
                  <a:cubicBezTo>
                    <a:pt x="6537" y="4923"/>
                    <a:pt x="6537" y="4887"/>
                    <a:pt x="6537" y="4839"/>
                  </a:cubicBezTo>
                  <a:cubicBezTo>
                    <a:pt x="6525" y="4339"/>
                    <a:pt x="6740" y="3851"/>
                    <a:pt x="6954" y="3375"/>
                  </a:cubicBezTo>
                  <a:cubicBezTo>
                    <a:pt x="7204" y="2780"/>
                    <a:pt x="7478" y="2172"/>
                    <a:pt x="7311" y="1541"/>
                  </a:cubicBezTo>
                  <a:cubicBezTo>
                    <a:pt x="7311" y="1506"/>
                    <a:pt x="7275" y="1494"/>
                    <a:pt x="7240" y="1494"/>
                  </a:cubicBezTo>
                  <a:cubicBezTo>
                    <a:pt x="7216" y="1506"/>
                    <a:pt x="7192" y="1541"/>
                    <a:pt x="7204" y="1565"/>
                  </a:cubicBezTo>
                  <a:cubicBezTo>
                    <a:pt x="7359" y="2161"/>
                    <a:pt x="7109" y="2720"/>
                    <a:pt x="6847" y="3327"/>
                  </a:cubicBezTo>
                  <a:cubicBezTo>
                    <a:pt x="6632" y="3815"/>
                    <a:pt x="6418" y="4327"/>
                    <a:pt x="6418" y="4851"/>
                  </a:cubicBezTo>
                  <a:cubicBezTo>
                    <a:pt x="6418" y="4887"/>
                    <a:pt x="6430" y="4935"/>
                    <a:pt x="6430" y="4970"/>
                  </a:cubicBezTo>
                  <a:cubicBezTo>
                    <a:pt x="6430" y="5078"/>
                    <a:pt x="6442" y="5173"/>
                    <a:pt x="6418" y="5268"/>
                  </a:cubicBezTo>
                  <a:cubicBezTo>
                    <a:pt x="6418" y="5316"/>
                    <a:pt x="6394" y="5375"/>
                    <a:pt x="6382" y="5423"/>
                  </a:cubicBezTo>
                  <a:cubicBezTo>
                    <a:pt x="5823" y="5101"/>
                    <a:pt x="5299" y="4756"/>
                    <a:pt x="4799" y="4375"/>
                  </a:cubicBezTo>
                  <a:cubicBezTo>
                    <a:pt x="4811" y="4363"/>
                    <a:pt x="4811" y="4363"/>
                    <a:pt x="4811" y="4351"/>
                  </a:cubicBezTo>
                  <a:cubicBezTo>
                    <a:pt x="4882" y="3280"/>
                    <a:pt x="5025" y="2196"/>
                    <a:pt x="5228" y="1137"/>
                  </a:cubicBezTo>
                  <a:cubicBezTo>
                    <a:pt x="5228" y="1113"/>
                    <a:pt x="5216" y="1077"/>
                    <a:pt x="5180" y="1077"/>
                  </a:cubicBezTo>
                  <a:cubicBezTo>
                    <a:pt x="5176" y="1075"/>
                    <a:pt x="5171" y="1074"/>
                    <a:pt x="5166" y="1074"/>
                  </a:cubicBezTo>
                  <a:cubicBezTo>
                    <a:pt x="5145" y="1074"/>
                    <a:pt x="5120" y="1095"/>
                    <a:pt x="5120" y="1125"/>
                  </a:cubicBezTo>
                  <a:cubicBezTo>
                    <a:pt x="4918" y="2161"/>
                    <a:pt x="4787" y="3220"/>
                    <a:pt x="4704" y="4280"/>
                  </a:cubicBezTo>
                  <a:cubicBezTo>
                    <a:pt x="4692" y="4268"/>
                    <a:pt x="4680" y="4268"/>
                    <a:pt x="4668" y="4268"/>
                  </a:cubicBezTo>
                  <a:cubicBezTo>
                    <a:pt x="4204" y="3911"/>
                    <a:pt x="3775" y="3518"/>
                    <a:pt x="3370" y="3113"/>
                  </a:cubicBezTo>
                  <a:cubicBezTo>
                    <a:pt x="3382" y="3101"/>
                    <a:pt x="3394" y="3089"/>
                    <a:pt x="3394" y="3065"/>
                  </a:cubicBezTo>
                  <a:cubicBezTo>
                    <a:pt x="3334" y="2053"/>
                    <a:pt x="3525" y="1018"/>
                    <a:pt x="3930" y="77"/>
                  </a:cubicBezTo>
                  <a:cubicBezTo>
                    <a:pt x="3942" y="53"/>
                    <a:pt x="3930" y="17"/>
                    <a:pt x="3906" y="5"/>
                  </a:cubicBezTo>
                  <a:cubicBezTo>
                    <a:pt x="3896" y="2"/>
                    <a:pt x="3888" y="1"/>
                    <a:pt x="3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 rot="2468813">
              <a:off x="8395748" y="151426"/>
              <a:ext cx="332563" cy="177832"/>
            </a:xfrm>
            <a:custGeom>
              <a:avLst/>
              <a:gdLst/>
              <a:ahLst/>
              <a:cxnLst/>
              <a:rect l="l" t="t" r="r" b="b"/>
              <a:pathLst>
                <a:path w="7299" h="3903" extrusionOk="0">
                  <a:moveTo>
                    <a:pt x="5776" y="0"/>
                  </a:moveTo>
                  <a:cubicBezTo>
                    <a:pt x="5627" y="0"/>
                    <a:pt x="5479" y="19"/>
                    <a:pt x="5334" y="56"/>
                  </a:cubicBezTo>
                  <a:cubicBezTo>
                    <a:pt x="4846" y="175"/>
                    <a:pt x="4382" y="521"/>
                    <a:pt x="3989" y="1045"/>
                  </a:cubicBezTo>
                  <a:cubicBezTo>
                    <a:pt x="3798" y="1295"/>
                    <a:pt x="3643" y="1580"/>
                    <a:pt x="3489" y="1854"/>
                  </a:cubicBezTo>
                  <a:cubicBezTo>
                    <a:pt x="3382" y="2045"/>
                    <a:pt x="3262" y="2235"/>
                    <a:pt x="3143" y="2414"/>
                  </a:cubicBezTo>
                  <a:cubicBezTo>
                    <a:pt x="2751" y="3021"/>
                    <a:pt x="2322" y="3414"/>
                    <a:pt x="1834" y="3628"/>
                  </a:cubicBezTo>
                  <a:cubicBezTo>
                    <a:pt x="1590" y="3733"/>
                    <a:pt x="1329" y="3785"/>
                    <a:pt x="1077" y="3785"/>
                  </a:cubicBezTo>
                  <a:cubicBezTo>
                    <a:pt x="701" y="3785"/>
                    <a:pt x="345" y="3671"/>
                    <a:pt x="95" y="3450"/>
                  </a:cubicBezTo>
                  <a:cubicBezTo>
                    <a:pt x="86" y="3441"/>
                    <a:pt x="75" y="3437"/>
                    <a:pt x="64" y="3437"/>
                  </a:cubicBezTo>
                  <a:cubicBezTo>
                    <a:pt x="46" y="3437"/>
                    <a:pt x="27" y="3447"/>
                    <a:pt x="12" y="3462"/>
                  </a:cubicBezTo>
                  <a:cubicBezTo>
                    <a:pt x="0" y="3485"/>
                    <a:pt x="0" y="3509"/>
                    <a:pt x="24" y="3533"/>
                  </a:cubicBezTo>
                  <a:cubicBezTo>
                    <a:pt x="286" y="3771"/>
                    <a:pt x="679" y="3902"/>
                    <a:pt x="1084" y="3902"/>
                  </a:cubicBezTo>
                  <a:cubicBezTo>
                    <a:pt x="1346" y="3902"/>
                    <a:pt x="1619" y="3843"/>
                    <a:pt x="1881" y="3735"/>
                  </a:cubicBezTo>
                  <a:cubicBezTo>
                    <a:pt x="2393" y="3509"/>
                    <a:pt x="2834" y="3104"/>
                    <a:pt x="3239" y="2473"/>
                  </a:cubicBezTo>
                  <a:cubicBezTo>
                    <a:pt x="3358" y="2295"/>
                    <a:pt x="3477" y="2104"/>
                    <a:pt x="3584" y="1914"/>
                  </a:cubicBezTo>
                  <a:cubicBezTo>
                    <a:pt x="3739" y="1640"/>
                    <a:pt x="3894" y="1366"/>
                    <a:pt x="4084" y="1104"/>
                  </a:cubicBezTo>
                  <a:cubicBezTo>
                    <a:pt x="4346" y="759"/>
                    <a:pt x="4775" y="306"/>
                    <a:pt x="5358" y="164"/>
                  </a:cubicBezTo>
                  <a:cubicBezTo>
                    <a:pt x="5494" y="128"/>
                    <a:pt x="5635" y="111"/>
                    <a:pt x="5775" y="111"/>
                  </a:cubicBezTo>
                  <a:cubicBezTo>
                    <a:pt x="6335" y="111"/>
                    <a:pt x="6894" y="383"/>
                    <a:pt x="7180" y="830"/>
                  </a:cubicBezTo>
                  <a:cubicBezTo>
                    <a:pt x="7195" y="853"/>
                    <a:pt x="7215" y="861"/>
                    <a:pt x="7233" y="861"/>
                  </a:cubicBezTo>
                  <a:cubicBezTo>
                    <a:pt x="7244" y="861"/>
                    <a:pt x="7254" y="858"/>
                    <a:pt x="7263" y="854"/>
                  </a:cubicBezTo>
                  <a:cubicBezTo>
                    <a:pt x="7287" y="830"/>
                    <a:pt x="7299" y="795"/>
                    <a:pt x="7275" y="771"/>
                  </a:cubicBezTo>
                  <a:cubicBezTo>
                    <a:pt x="6970" y="294"/>
                    <a:pt x="6374" y="0"/>
                    <a:pt x="5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 rot="2468813">
              <a:off x="8776370" y="424614"/>
              <a:ext cx="44014" cy="32031"/>
            </a:xfrm>
            <a:custGeom>
              <a:avLst/>
              <a:gdLst/>
              <a:ahLst/>
              <a:cxnLst/>
              <a:rect l="l" t="t" r="r" b="b"/>
              <a:pathLst>
                <a:path w="966" h="703" extrusionOk="0">
                  <a:moveTo>
                    <a:pt x="632" y="0"/>
                  </a:moveTo>
                  <a:cubicBezTo>
                    <a:pt x="584" y="0"/>
                    <a:pt x="548" y="12"/>
                    <a:pt x="501" y="24"/>
                  </a:cubicBezTo>
                  <a:cubicBezTo>
                    <a:pt x="477" y="36"/>
                    <a:pt x="441" y="48"/>
                    <a:pt x="406" y="48"/>
                  </a:cubicBezTo>
                  <a:cubicBezTo>
                    <a:pt x="382" y="48"/>
                    <a:pt x="346" y="60"/>
                    <a:pt x="322" y="60"/>
                  </a:cubicBezTo>
                  <a:cubicBezTo>
                    <a:pt x="310" y="60"/>
                    <a:pt x="298" y="71"/>
                    <a:pt x="298" y="71"/>
                  </a:cubicBezTo>
                  <a:cubicBezTo>
                    <a:pt x="275" y="71"/>
                    <a:pt x="263" y="83"/>
                    <a:pt x="239" y="83"/>
                  </a:cubicBezTo>
                  <a:cubicBezTo>
                    <a:pt x="179" y="107"/>
                    <a:pt x="203" y="107"/>
                    <a:pt x="132" y="155"/>
                  </a:cubicBezTo>
                  <a:lnTo>
                    <a:pt x="120" y="155"/>
                  </a:lnTo>
                  <a:cubicBezTo>
                    <a:pt x="96" y="179"/>
                    <a:pt x="72" y="214"/>
                    <a:pt x="36" y="250"/>
                  </a:cubicBezTo>
                  <a:cubicBezTo>
                    <a:pt x="13" y="298"/>
                    <a:pt x="1" y="345"/>
                    <a:pt x="1" y="405"/>
                  </a:cubicBezTo>
                  <a:cubicBezTo>
                    <a:pt x="1" y="452"/>
                    <a:pt x="13" y="500"/>
                    <a:pt x="36" y="548"/>
                  </a:cubicBezTo>
                  <a:cubicBezTo>
                    <a:pt x="96" y="643"/>
                    <a:pt x="203" y="703"/>
                    <a:pt x="322" y="703"/>
                  </a:cubicBezTo>
                  <a:cubicBezTo>
                    <a:pt x="406" y="703"/>
                    <a:pt x="489" y="691"/>
                    <a:pt x="572" y="667"/>
                  </a:cubicBezTo>
                  <a:cubicBezTo>
                    <a:pt x="644" y="643"/>
                    <a:pt x="727" y="607"/>
                    <a:pt x="798" y="560"/>
                  </a:cubicBezTo>
                  <a:cubicBezTo>
                    <a:pt x="834" y="548"/>
                    <a:pt x="858" y="524"/>
                    <a:pt x="882" y="488"/>
                  </a:cubicBezTo>
                  <a:cubicBezTo>
                    <a:pt x="917" y="452"/>
                    <a:pt x="929" y="417"/>
                    <a:pt x="941" y="381"/>
                  </a:cubicBezTo>
                  <a:cubicBezTo>
                    <a:pt x="953" y="345"/>
                    <a:pt x="965" y="298"/>
                    <a:pt x="953" y="262"/>
                  </a:cubicBezTo>
                  <a:cubicBezTo>
                    <a:pt x="953" y="214"/>
                    <a:pt x="929" y="179"/>
                    <a:pt x="906" y="143"/>
                  </a:cubicBezTo>
                  <a:cubicBezTo>
                    <a:pt x="870" y="83"/>
                    <a:pt x="798" y="24"/>
                    <a:pt x="715" y="12"/>
                  </a:cubicBezTo>
                  <a:cubicBezTo>
                    <a:pt x="679" y="0"/>
                    <a:pt x="656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 rot="2468813">
              <a:off x="8771126" y="528224"/>
              <a:ext cx="33170" cy="38820"/>
            </a:xfrm>
            <a:custGeom>
              <a:avLst/>
              <a:gdLst/>
              <a:ahLst/>
              <a:cxnLst/>
              <a:rect l="l" t="t" r="r" b="b"/>
              <a:pathLst>
                <a:path w="728" h="852" extrusionOk="0">
                  <a:moveTo>
                    <a:pt x="317" y="0"/>
                  </a:moveTo>
                  <a:cubicBezTo>
                    <a:pt x="295" y="0"/>
                    <a:pt x="273" y="3"/>
                    <a:pt x="251" y="9"/>
                  </a:cubicBezTo>
                  <a:cubicBezTo>
                    <a:pt x="180" y="33"/>
                    <a:pt x="132" y="81"/>
                    <a:pt x="96" y="140"/>
                  </a:cubicBezTo>
                  <a:cubicBezTo>
                    <a:pt x="61" y="176"/>
                    <a:pt x="25" y="224"/>
                    <a:pt x="13" y="271"/>
                  </a:cubicBezTo>
                  <a:cubicBezTo>
                    <a:pt x="13" y="295"/>
                    <a:pt x="13" y="319"/>
                    <a:pt x="1" y="343"/>
                  </a:cubicBezTo>
                  <a:cubicBezTo>
                    <a:pt x="1" y="379"/>
                    <a:pt x="13" y="414"/>
                    <a:pt x="25" y="438"/>
                  </a:cubicBezTo>
                  <a:cubicBezTo>
                    <a:pt x="37" y="474"/>
                    <a:pt x="49" y="509"/>
                    <a:pt x="72" y="545"/>
                  </a:cubicBezTo>
                  <a:cubicBezTo>
                    <a:pt x="84" y="569"/>
                    <a:pt x="96" y="605"/>
                    <a:pt x="108" y="629"/>
                  </a:cubicBezTo>
                  <a:cubicBezTo>
                    <a:pt x="108" y="676"/>
                    <a:pt x="132" y="700"/>
                    <a:pt x="156" y="736"/>
                  </a:cubicBezTo>
                  <a:cubicBezTo>
                    <a:pt x="180" y="760"/>
                    <a:pt x="215" y="795"/>
                    <a:pt x="251" y="807"/>
                  </a:cubicBezTo>
                  <a:cubicBezTo>
                    <a:pt x="275" y="819"/>
                    <a:pt x="299" y="831"/>
                    <a:pt x="322" y="843"/>
                  </a:cubicBezTo>
                  <a:cubicBezTo>
                    <a:pt x="346" y="849"/>
                    <a:pt x="367" y="852"/>
                    <a:pt x="388" y="852"/>
                  </a:cubicBezTo>
                  <a:cubicBezTo>
                    <a:pt x="409" y="852"/>
                    <a:pt x="430" y="849"/>
                    <a:pt x="453" y="843"/>
                  </a:cubicBezTo>
                  <a:cubicBezTo>
                    <a:pt x="477" y="843"/>
                    <a:pt x="501" y="831"/>
                    <a:pt x="537" y="831"/>
                  </a:cubicBezTo>
                  <a:cubicBezTo>
                    <a:pt x="572" y="807"/>
                    <a:pt x="608" y="795"/>
                    <a:pt x="632" y="760"/>
                  </a:cubicBezTo>
                  <a:cubicBezTo>
                    <a:pt x="656" y="748"/>
                    <a:pt x="668" y="724"/>
                    <a:pt x="680" y="700"/>
                  </a:cubicBezTo>
                  <a:cubicBezTo>
                    <a:pt x="715" y="652"/>
                    <a:pt x="727" y="605"/>
                    <a:pt x="727" y="557"/>
                  </a:cubicBezTo>
                  <a:cubicBezTo>
                    <a:pt x="715" y="498"/>
                    <a:pt x="715" y="426"/>
                    <a:pt x="692" y="367"/>
                  </a:cubicBezTo>
                  <a:cubicBezTo>
                    <a:pt x="680" y="343"/>
                    <a:pt x="668" y="307"/>
                    <a:pt x="656" y="283"/>
                  </a:cubicBezTo>
                  <a:cubicBezTo>
                    <a:pt x="644" y="248"/>
                    <a:pt x="632" y="224"/>
                    <a:pt x="608" y="200"/>
                  </a:cubicBezTo>
                  <a:cubicBezTo>
                    <a:pt x="596" y="176"/>
                    <a:pt x="572" y="164"/>
                    <a:pt x="561" y="152"/>
                  </a:cubicBezTo>
                  <a:cubicBezTo>
                    <a:pt x="537" y="117"/>
                    <a:pt x="513" y="93"/>
                    <a:pt x="489" y="69"/>
                  </a:cubicBezTo>
                  <a:cubicBezTo>
                    <a:pt x="445" y="25"/>
                    <a:pt x="381" y="0"/>
                    <a:pt x="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 rot="2468813">
              <a:off x="8774533" y="539100"/>
              <a:ext cx="1139" cy="2233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3" y="25"/>
                    <a:pt x="13" y="37"/>
                  </a:cubicBezTo>
                  <a:cubicBezTo>
                    <a:pt x="13" y="37"/>
                    <a:pt x="25" y="48"/>
                    <a:pt x="25" y="48"/>
                  </a:cubicBezTo>
                  <a:cubicBezTo>
                    <a:pt x="13" y="37"/>
                    <a:pt x="13" y="25"/>
                    <a:pt x="1" y="1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 rot="2468813">
              <a:off x="8775253" y="537912"/>
              <a:ext cx="592" cy="1094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3" y="24"/>
                    <a:pt x="13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 rot="2468813">
              <a:off x="8597921" y="268447"/>
              <a:ext cx="43467" cy="32031"/>
            </a:xfrm>
            <a:custGeom>
              <a:avLst/>
              <a:gdLst/>
              <a:ahLst/>
              <a:cxnLst/>
              <a:rect l="l" t="t" r="r" b="b"/>
              <a:pathLst>
                <a:path w="954" h="703" extrusionOk="0">
                  <a:moveTo>
                    <a:pt x="334" y="0"/>
                  </a:moveTo>
                  <a:cubicBezTo>
                    <a:pt x="298" y="0"/>
                    <a:pt x="275" y="0"/>
                    <a:pt x="239" y="12"/>
                  </a:cubicBezTo>
                  <a:cubicBezTo>
                    <a:pt x="155" y="24"/>
                    <a:pt x="84" y="83"/>
                    <a:pt x="48" y="143"/>
                  </a:cubicBezTo>
                  <a:cubicBezTo>
                    <a:pt x="24" y="179"/>
                    <a:pt x="13" y="214"/>
                    <a:pt x="1" y="262"/>
                  </a:cubicBezTo>
                  <a:cubicBezTo>
                    <a:pt x="1" y="298"/>
                    <a:pt x="1" y="345"/>
                    <a:pt x="13" y="381"/>
                  </a:cubicBezTo>
                  <a:cubicBezTo>
                    <a:pt x="24" y="417"/>
                    <a:pt x="36" y="452"/>
                    <a:pt x="72" y="488"/>
                  </a:cubicBezTo>
                  <a:cubicBezTo>
                    <a:pt x="96" y="524"/>
                    <a:pt x="120" y="548"/>
                    <a:pt x="167" y="560"/>
                  </a:cubicBezTo>
                  <a:cubicBezTo>
                    <a:pt x="227" y="607"/>
                    <a:pt x="310" y="643"/>
                    <a:pt x="382" y="667"/>
                  </a:cubicBezTo>
                  <a:cubicBezTo>
                    <a:pt x="465" y="691"/>
                    <a:pt x="548" y="703"/>
                    <a:pt x="632" y="703"/>
                  </a:cubicBezTo>
                  <a:cubicBezTo>
                    <a:pt x="751" y="703"/>
                    <a:pt x="858" y="643"/>
                    <a:pt x="917" y="548"/>
                  </a:cubicBezTo>
                  <a:cubicBezTo>
                    <a:pt x="941" y="500"/>
                    <a:pt x="953" y="452"/>
                    <a:pt x="953" y="405"/>
                  </a:cubicBezTo>
                  <a:cubicBezTo>
                    <a:pt x="953" y="345"/>
                    <a:pt x="941" y="298"/>
                    <a:pt x="917" y="250"/>
                  </a:cubicBezTo>
                  <a:cubicBezTo>
                    <a:pt x="894" y="214"/>
                    <a:pt x="870" y="179"/>
                    <a:pt x="834" y="155"/>
                  </a:cubicBezTo>
                  <a:lnTo>
                    <a:pt x="822" y="155"/>
                  </a:lnTo>
                  <a:cubicBezTo>
                    <a:pt x="751" y="107"/>
                    <a:pt x="775" y="107"/>
                    <a:pt x="715" y="83"/>
                  </a:cubicBezTo>
                  <a:cubicBezTo>
                    <a:pt x="691" y="83"/>
                    <a:pt x="679" y="71"/>
                    <a:pt x="656" y="71"/>
                  </a:cubicBezTo>
                  <a:cubicBezTo>
                    <a:pt x="656" y="71"/>
                    <a:pt x="644" y="60"/>
                    <a:pt x="632" y="60"/>
                  </a:cubicBezTo>
                  <a:cubicBezTo>
                    <a:pt x="608" y="60"/>
                    <a:pt x="572" y="48"/>
                    <a:pt x="548" y="48"/>
                  </a:cubicBezTo>
                  <a:cubicBezTo>
                    <a:pt x="513" y="48"/>
                    <a:pt x="477" y="36"/>
                    <a:pt x="453" y="24"/>
                  </a:cubicBezTo>
                  <a:cubicBezTo>
                    <a:pt x="417" y="12"/>
                    <a:pt x="37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 rot="2468813">
              <a:off x="8498262" y="289777"/>
              <a:ext cx="33124" cy="38820"/>
            </a:xfrm>
            <a:custGeom>
              <a:avLst/>
              <a:gdLst/>
              <a:ahLst/>
              <a:cxnLst/>
              <a:rect l="l" t="t" r="r" b="b"/>
              <a:pathLst>
                <a:path w="727" h="852" extrusionOk="0">
                  <a:moveTo>
                    <a:pt x="411" y="0"/>
                  </a:moveTo>
                  <a:cubicBezTo>
                    <a:pt x="347" y="0"/>
                    <a:pt x="283" y="25"/>
                    <a:pt x="239" y="69"/>
                  </a:cubicBezTo>
                  <a:cubicBezTo>
                    <a:pt x="215" y="93"/>
                    <a:pt x="191" y="117"/>
                    <a:pt x="167" y="152"/>
                  </a:cubicBezTo>
                  <a:cubicBezTo>
                    <a:pt x="155" y="164"/>
                    <a:pt x="132" y="176"/>
                    <a:pt x="120" y="200"/>
                  </a:cubicBezTo>
                  <a:cubicBezTo>
                    <a:pt x="96" y="224"/>
                    <a:pt x="84" y="248"/>
                    <a:pt x="72" y="283"/>
                  </a:cubicBezTo>
                  <a:cubicBezTo>
                    <a:pt x="60" y="307"/>
                    <a:pt x="48" y="343"/>
                    <a:pt x="36" y="367"/>
                  </a:cubicBezTo>
                  <a:cubicBezTo>
                    <a:pt x="13" y="426"/>
                    <a:pt x="13" y="498"/>
                    <a:pt x="1" y="557"/>
                  </a:cubicBezTo>
                  <a:cubicBezTo>
                    <a:pt x="1" y="605"/>
                    <a:pt x="13" y="652"/>
                    <a:pt x="48" y="700"/>
                  </a:cubicBezTo>
                  <a:cubicBezTo>
                    <a:pt x="60" y="724"/>
                    <a:pt x="84" y="748"/>
                    <a:pt x="96" y="760"/>
                  </a:cubicBezTo>
                  <a:cubicBezTo>
                    <a:pt x="132" y="795"/>
                    <a:pt x="155" y="807"/>
                    <a:pt x="203" y="831"/>
                  </a:cubicBezTo>
                  <a:cubicBezTo>
                    <a:pt x="227" y="831"/>
                    <a:pt x="251" y="843"/>
                    <a:pt x="274" y="843"/>
                  </a:cubicBezTo>
                  <a:cubicBezTo>
                    <a:pt x="298" y="849"/>
                    <a:pt x="322" y="852"/>
                    <a:pt x="344" y="852"/>
                  </a:cubicBezTo>
                  <a:cubicBezTo>
                    <a:pt x="367" y="852"/>
                    <a:pt x="388" y="849"/>
                    <a:pt x="405" y="843"/>
                  </a:cubicBezTo>
                  <a:cubicBezTo>
                    <a:pt x="429" y="831"/>
                    <a:pt x="453" y="819"/>
                    <a:pt x="477" y="807"/>
                  </a:cubicBezTo>
                  <a:cubicBezTo>
                    <a:pt x="524" y="795"/>
                    <a:pt x="548" y="760"/>
                    <a:pt x="572" y="736"/>
                  </a:cubicBezTo>
                  <a:cubicBezTo>
                    <a:pt x="596" y="700"/>
                    <a:pt x="620" y="676"/>
                    <a:pt x="632" y="629"/>
                  </a:cubicBezTo>
                  <a:cubicBezTo>
                    <a:pt x="632" y="605"/>
                    <a:pt x="644" y="569"/>
                    <a:pt x="655" y="545"/>
                  </a:cubicBezTo>
                  <a:cubicBezTo>
                    <a:pt x="679" y="509"/>
                    <a:pt x="691" y="474"/>
                    <a:pt x="703" y="438"/>
                  </a:cubicBezTo>
                  <a:cubicBezTo>
                    <a:pt x="715" y="414"/>
                    <a:pt x="727" y="379"/>
                    <a:pt x="727" y="343"/>
                  </a:cubicBezTo>
                  <a:cubicBezTo>
                    <a:pt x="715" y="319"/>
                    <a:pt x="715" y="295"/>
                    <a:pt x="715" y="271"/>
                  </a:cubicBezTo>
                  <a:cubicBezTo>
                    <a:pt x="703" y="224"/>
                    <a:pt x="667" y="176"/>
                    <a:pt x="632" y="140"/>
                  </a:cubicBezTo>
                  <a:cubicBezTo>
                    <a:pt x="608" y="81"/>
                    <a:pt x="548" y="33"/>
                    <a:pt x="477" y="9"/>
                  </a:cubicBezTo>
                  <a:cubicBezTo>
                    <a:pt x="455" y="3"/>
                    <a:pt x="433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 rot="2468813">
              <a:off x="8523792" y="319765"/>
              <a:ext cx="592" cy="2233"/>
            </a:xfrm>
            <a:custGeom>
              <a:avLst/>
              <a:gdLst/>
              <a:ahLst/>
              <a:cxnLst/>
              <a:rect l="l" t="t" r="r" b="b"/>
              <a:pathLst>
                <a:path w="13" h="49" extrusionOk="0">
                  <a:moveTo>
                    <a:pt x="12" y="1"/>
                  </a:moveTo>
                  <a:cubicBezTo>
                    <a:pt x="12" y="13"/>
                    <a:pt x="9" y="22"/>
                    <a:pt x="6" y="29"/>
                  </a:cubicBezTo>
                  <a:lnTo>
                    <a:pt x="6" y="29"/>
                  </a:lnTo>
                  <a:cubicBezTo>
                    <a:pt x="12" y="20"/>
                    <a:pt x="12" y="10"/>
                    <a:pt x="12" y="1"/>
                  </a:cubicBezTo>
                  <a:close/>
                  <a:moveTo>
                    <a:pt x="6" y="29"/>
                  </a:moveTo>
                  <a:cubicBezTo>
                    <a:pt x="5" y="32"/>
                    <a:pt x="3" y="34"/>
                    <a:pt x="0" y="37"/>
                  </a:cubicBezTo>
                  <a:cubicBezTo>
                    <a:pt x="0" y="37"/>
                    <a:pt x="0" y="48"/>
                    <a:pt x="0" y="48"/>
                  </a:cubicBezTo>
                  <a:cubicBezTo>
                    <a:pt x="0" y="43"/>
                    <a:pt x="3" y="37"/>
                    <a:pt x="6" y="29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 rot="2468813">
              <a:off x="8525268" y="319477"/>
              <a:ext cx="592" cy="1094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0" y="24"/>
                  </a:moveTo>
                  <a:cubicBezTo>
                    <a:pt x="12" y="24"/>
                    <a:pt x="12" y="1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2"/>
                    <a:pt x="12" y="24"/>
                    <a:pt x="0" y="24"/>
                  </a:cubicBezTo>
                  <a:close/>
                </a:path>
              </a:pathLst>
            </a:custGeom>
            <a:solidFill>
              <a:srgbClr val="D48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 rot="2468813">
              <a:off x="8423799" y="312241"/>
              <a:ext cx="348829" cy="362043"/>
            </a:xfrm>
            <a:custGeom>
              <a:avLst/>
              <a:gdLst/>
              <a:ahLst/>
              <a:cxnLst/>
              <a:rect l="l" t="t" r="r" b="b"/>
              <a:pathLst>
                <a:path w="7656" h="7946" extrusionOk="0">
                  <a:moveTo>
                    <a:pt x="1284" y="1"/>
                  </a:moveTo>
                  <a:cubicBezTo>
                    <a:pt x="1262" y="1"/>
                    <a:pt x="1236" y="20"/>
                    <a:pt x="1226" y="40"/>
                  </a:cubicBezTo>
                  <a:cubicBezTo>
                    <a:pt x="1072" y="456"/>
                    <a:pt x="917" y="945"/>
                    <a:pt x="917" y="1433"/>
                  </a:cubicBezTo>
                  <a:cubicBezTo>
                    <a:pt x="917" y="1837"/>
                    <a:pt x="1024" y="2207"/>
                    <a:pt x="1226" y="2492"/>
                  </a:cubicBezTo>
                  <a:cubicBezTo>
                    <a:pt x="869" y="2314"/>
                    <a:pt x="476" y="2195"/>
                    <a:pt x="72" y="2159"/>
                  </a:cubicBezTo>
                  <a:cubicBezTo>
                    <a:pt x="36" y="2159"/>
                    <a:pt x="12" y="2183"/>
                    <a:pt x="0" y="2207"/>
                  </a:cubicBezTo>
                  <a:cubicBezTo>
                    <a:pt x="0" y="2242"/>
                    <a:pt x="24" y="2266"/>
                    <a:pt x="60" y="2266"/>
                  </a:cubicBezTo>
                  <a:cubicBezTo>
                    <a:pt x="1143" y="2361"/>
                    <a:pt x="2119" y="3052"/>
                    <a:pt x="2489" y="4004"/>
                  </a:cubicBezTo>
                  <a:cubicBezTo>
                    <a:pt x="2500" y="4016"/>
                    <a:pt x="2512" y="4040"/>
                    <a:pt x="2536" y="4040"/>
                  </a:cubicBezTo>
                  <a:cubicBezTo>
                    <a:pt x="2548" y="4040"/>
                    <a:pt x="2548" y="4028"/>
                    <a:pt x="2560" y="4028"/>
                  </a:cubicBezTo>
                  <a:cubicBezTo>
                    <a:pt x="2584" y="4016"/>
                    <a:pt x="2608" y="3993"/>
                    <a:pt x="2596" y="3957"/>
                  </a:cubicBezTo>
                  <a:cubicBezTo>
                    <a:pt x="2393" y="3445"/>
                    <a:pt x="2012" y="3004"/>
                    <a:pt x="1536" y="2683"/>
                  </a:cubicBezTo>
                  <a:cubicBezTo>
                    <a:pt x="1215" y="2397"/>
                    <a:pt x="1024" y="1945"/>
                    <a:pt x="1024" y="1433"/>
                  </a:cubicBezTo>
                  <a:cubicBezTo>
                    <a:pt x="1024" y="968"/>
                    <a:pt x="1191" y="492"/>
                    <a:pt x="1334" y="75"/>
                  </a:cubicBezTo>
                  <a:cubicBezTo>
                    <a:pt x="1346" y="52"/>
                    <a:pt x="1322" y="16"/>
                    <a:pt x="1298" y="4"/>
                  </a:cubicBezTo>
                  <a:cubicBezTo>
                    <a:pt x="1294" y="2"/>
                    <a:pt x="1289" y="1"/>
                    <a:pt x="1284" y="1"/>
                  </a:cubicBezTo>
                  <a:close/>
                  <a:moveTo>
                    <a:pt x="6372" y="1"/>
                  </a:moveTo>
                  <a:cubicBezTo>
                    <a:pt x="6367" y="1"/>
                    <a:pt x="6362" y="2"/>
                    <a:pt x="6358" y="4"/>
                  </a:cubicBezTo>
                  <a:cubicBezTo>
                    <a:pt x="6334" y="16"/>
                    <a:pt x="6310" y="52"/>
                    <a:pt x="6322" y="75"/>
                  </a:cubicBezTo>
                  <a:cubicBezTo>
                    <a:pt x="6465" y="492"/>
                    <a:pt x="6632" y="968"/>
                    <a:pt x="6632" y="1445"/>
                  </a:cubicBezTo>
                  <a:cubicBezTo>
                    <a:pt x="6632" y="1945"/>
                    <a:pt x="6441" y="2397"/>
                    <a:pt x="6120" y="2683"/>
                  </a:cubicBezTo>
                  <a:cubicBezTo>
                    <a:pt x="5644" y="3004"/>
                    <a:pt x="5275" y="3445"/>
                    <a:pt x="5072" y="3957"/>
                  </a:cubicBezTo>
                  <a:cubicBezTo>
                    <a:pt x="5060" y="3993"/>
                    <a:pt x="5072" y="4016"/>
                    <a:pt x="5096" y="4028"/>
                  </a:cubicBezTo>
                  <a:cubicBezTo>
                    <a:pt x="5108" y="4040"/>
                    <a:pt x="5108" y="4040"/>
                    <a:pt x="5120" y="4040"/>
                  </a:cubicBezTo>
                  <a:cubicBezTo>
                    <a:pt x="5144" y="4040"/>
                    <a:pt x="5167" y="4028"/>
                    <a:pt x="5167" y="4004"/>
                  </a:cubicBezTo>
                  <a:cubicBezTo>
                    <a:pt x="5548" y="3052"/>
                    <a:pt x="6525" y="2361"/>
                    <a:pt x="7596" y="2266"/>
                  </a:cubicBezTo>
                  <a:cubicBezTo>
                    <a:pt x="7632" y="2266"/>
                    <a:pt x="7656" y="2242"/>
                    <a:pt x="7656" y="2207"/>
                  </a:cubicBezTo>
                  <a:cubicBezTo>
                    <a:pt x="7656" y="2183"/>
                    <a:pt x="7620" y="2159"/>
                    <a:pt x="7584" y="2159"/>
                  </a:cubicBezTo>
                  <a:cubicBezTo>
                    <a:pt x="7180" y="2195"/>
                    <a:pt x="6787" y="2314"/>
                    <a:pt x="6429" y="2504"/>
                  </a:cubicBezTo>
                  <a:cubicBezTo>
                    <a:pt x="6632" y="2207"/>
                    <a:pt x="6739" y="1837"/>
                    <a:pt x="6739" y="1445"/>
                  </a:cubicBezTo>
                  <a:cubicBezTo>
                    <a:pt x="6739" y="945"/>
                    <a:pt x="6584" y="456"/>
                    <a:pt x="6429" y="40"/>
                  </a:cubicBezTo>
                  <a:cubicBezTo>
                    <a:pt x="6420" y="20"/>
                    <a:pt x="6394" y="1"/>
                    <a:pt x="6372" y="1"/>
                  </a:cubicBezTo>
                  <a:close/>
                  <a:moveTo>
                    <a:pt x="333" y="3361"/>
                  </a:moveTo>
                  <a:cubicBezTo>
                    <a:pt x="298" y="3361"/>
                    <a:pt x="274" y="3385"/>
                    <a:pt x="274" y="3409"/>
                  </a:cubicBezTo>
                  <a:cubicBezTo>
                    <a:pt x="250" y="3826"/>
                    <a:pt x="655" y="4159"/>
                    <a:pt x="1060" y="4290"/>
                  </a:cubicBezTo>
                  <a:cubicBezTo>
                    <a:pt x="1238" y="4362"/>
                    <a:pt x="1429" y="4397"/>
                    <a:pt x="1619" y="4433"/>
                  </a:cubicBezTo>
                  <a:cubicBezTo>
                    <a:pt x="1834" y="4469"/>
                    <a:pt x="2060" y="4516"/>
                    <a:pt x="2250" y="4600"/>
                  </a:cubicBezTo>
                  <a:cubicBezTo>
                    <a:pt x="2834" y="4826"/>
                    <a:pt x="3286" y="5362"/>
                    <a:pt x="3429" y="6017"/>
                  </a:cubicBezTo>
                  <a:cubicBezTo>
                    <a:pt x="3548" y="6564"/>
                    <a:pt x="3477" y="7183"/>
                    <a:pt x="3215" y="7862"/>
                  </a:cubicBezTo>
                  <a:cubicBezTo>
                    <a:pt x="3203" y="7898"/>
                    <a:pt x="3227" y="7922"/>
                    <a:pt x="3251" y="7933"/>
                  </a:cubicBezTo>
                  <a:cubicBezTo>
                    <a:pt x="3251" y="7945"/>
                    <a:pt x="3262" y="7945"/>
                    <a:pt x="3274" y="7945"/>
                  </a:cubicBezTo>
                  <a:cubicBezTo>
                    <a:pt x="3298" y="7945"/>
                    <a:pt x="3310" y="7933"/>
                    <a:pt x="3322" y="7910"/>
                  </a:cubicBezTo>
                  <a:cubicBezTo>
                    <a:pt x="3596" y="7207"/>
                    <a:pt x="3667" y="6564"/>
                    <a:pt x="3536" y="5993"/>
                  </a:cubicBezTo>
                  <a:cubicBezTo>
                    <a:pt x="3381" y="5302"/>
                    <a:pt x="2905" y="4731"/>
                    <a:pt x="2298" y="4493"/>
                  </a:cubicBezTo>
                  <a:cubicBezTo>
                    <a:pt x="2084" y="4409"/>
                    <a:pt x="1857" y="4362"/>
                    <a:pt x="1643" y="4326"/>
                  </a:cubicBezTo>
                  <a:cubicBezTo>
                    <a:pt x="1465" y="4290"/>
                    <a:pt x="1274" y="4243"/>
                    <a:pt x="1095" y="4183"/>
                  </a:cubicBezTo>
                  <a:cubicBezTo>
                    <a:pt x="726" y="4064"/>
                    <a:pt x="369" y="3778"/>
                    <a:pt x="381" y="3421"/>
                  </a:cubicBezTo>
                  <a:cubicBezTo>
                    <a:pt x="381" y="3385"/>
                    <a:pt x="357" y="3361"/>
                    <a:pt x="333" y="3361"/>
                  </a:cubicBezTo>
                  <a:close/>
                  <a:moveTo>
                    <a:pt x="7215" y="3361"/>
                  </a:moveTo>
                  <a:cubicBezTo>
                    <a:pt x="7180" y="3361"/>
                    <a:pt x="7156" y="3385"/>
                    <a:pt x="7156" y="3421"/>
                  </a:cubicBezTo>
                  <a:cubicBezTo>
                    <a:pt x="7180" y="3778"/>
                    <a:pt x="6810" y="4064"/>
                    <a:pt x="6441" y="4183"/>
                  </a:cubicBezTo>
                  <a:cubicBezTo>
                    <a:pt x="6275" y="4243"/>
                    <a:pt x="6084" y="4278"/>
                    <a:pt x="5894" y="4326"/>
                  </a:cubicBezTo>
                  <a:cubicBezTo>
                    <a:pt x="5679" y="4362"/>
                    <a:pt x="5453" y="4409"/>
                    <a:pt x="5239" y="4493"/>
                  </a:cubicBezTo>
                  <a:cubicBezTo>
                    <a:pt x="4632" y="4731"/>
                    <a:pt x="4155" y="5302"/>
                    <a:pt x="4001" y="5993"/>
                  </a:cubicBezTo>
                  <a:cubicBezTo>
                    <a:pt x="3870" y="6564"/>
                    <a:pt x="3941" y="7207"/>
                    <a:pt x="4215" y="7910"/>
                  </a:cubicBezTo>
                  <a:cubicBezTo>
                    <a:pt x="4227" y="7922"/>
                    <a:pt x="4251" y="7945"/>
                    <a:pt x="4263" y="7945"/>
                  </a:cubicBezTo>
                  <a:cubicBezTo>
                    <a:pt x="4274" y="7945"/>
                    <a:pt x="4286" y="7945"/>
                    <a:pt x="4286" y="7933"/>
                  </a:cubicBezTo>
                  <a:cubicBezTo>
                    <a:pt x="4322" y="7922"/>
                    <a:pt x="4334" y="7898"/>
                    <a:pt x="4322" y="7862"/>
                  </a:cubicBezTo>
                  <a:cubicBezTo>
                    <a:pt x="4060" y="7183"/>
                    <a:pt x="3989" y="6564"/>
                    <a:pt x="4108" y="6017"/>
                  </a:cubicBezTo>
                  <a:cubicBezTo>
                    <a:pt x="4251" y="5362"/>
                    <a:pt x="4703" y="4826"/>
                    <a:pt x="5286" y="4600"/>
                  </a:cubicBezTo>
                  <a:cubicBezTo>
                    <a:pt x="5489" y="4516"/>
                    <a:pt x="5703" y="4469"/>
                    <a:pt x="5918" y="4433"/>
                  </a:cubicBezTo>
                  <a:cubicBezTo>
                    <a:pt x="6108" y="4397"/>
                    <a:pt x="6299" y="4350"/>
                    <a:pt x="6477" y="4290"/>
                  </a:cubicBezTo>
                  <a:cubicBezTo>
                    <a:pt x="6894" y="4159"/>
                    <a:pt x="7287" y="3826"/>
                    <a:pt x="7275" y="3409"/>
                  </a:cubicBezTo>
                  <a:cubicBezTo>
                    <a:pt x="7275" y="3385"/>
                    <a:pt x="7239" y="3361"/>
                    <a:pt x="7215" y="3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32"/>
          <p:cNvGrpSpPr/>
          <p:nvPr/>
        </p:nvGrpSpPr>
        <p:grpSpPr>
          <a:xfrm>
            <a:off x="-11675" y="0"/>
            <a:ext cx="9156025" cy="5143500"/>
            <a:chOff x="-11675" y="0"/>
            <a:chExt cx="9156025" cy="5143500"/>
          </a:xfrm>
        </p:grpSpPr>
        <p:pic>
          <p:nvPicPr>
            <p:cNvPr id="1476" name="Google Shape;1476;p32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-11675" y="0"/>
              <a:ext cx="480592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7" name="Google Shape;1477;p32"/>
            <p:cNvPicPr preferRelativeResize="0"/>
            <p:nvPr/>
          </p:nvPicPr>
          <p:blipFill rotWithShape="1">
            <a:blip r:embed="rId2">
              <a:alphaModFix amt="35000"/>
            </a:blip>
            <a:srcRect b="20306"/>
            <a:stretch/>
          </p:blipFill>
          <p:spPr>
            <a:xfrm>
              <a:off x="4794250" y="0"/>
              <a:ext cx="43501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8" name="Google Shape;1478;p32"/>
          <p:cNvSpPr/>
          <p:nvPr/>
        </p:nvSpPr>
        <p:spPr>
          <a:xfrm>
            <a:off x="556388" y="562800"/>
            <a:ext cx="8019900" cy="4017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79" name="Google Shape;1479;p32"/>
          <p:cNvGrpSpPr/>
          <p:nvPr/>
        </p:nvGrpSpPr>
        <p:grpSpPr>
          <a:xfrm>
            <a:off x="3359082" y="266688"/>
            <a:ext cx="2537885" cy="4638699"/>
            <a:chOff x="3359082" y="266688"/>
            <a:chExt cx="2537885" cy="4638699"/>
          </a:xfrm>
        </p:grpSpPr>
        <p:grpSp>
          <p:nvGrpSpPr>
            <p:cNvPr id="1480" name="Google Shape;1480;p32"/>
            <p:cNvGrpSpPr/>
            <p:nvPr/>
          </p:nvGrpSpPr>
          <p:grpSpPr>
            <a:xfrm>
              <a:off x="3359526" y="4124362"/>
              <a:ext cx="2537441" cy="781025"/>
              <a:chOff x="6150546" y="7238881"/>
              <a:chExt cx="2067330" cy="636377"/>
            </a:xfrm>
          </p:grpSpPr>
          <p:sp>
            <p:nvSpPr>
              <p:cNvPr id="1481" name="Google Shape;1481;p32"/>
              <p:cNvSpPr/>
              <p:nvPr/>
            </p:nvSpPr>
            <p:spPr>
              <a:xfrm>
                <a:off x="7524610" y="7238881"/>
                <a:ext cx="693266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4" h="15496" extrusionOk="0">
                    <a:moveTo>
                      <a:pt x="14998" y="1"/>
                    </a:moveTo>
                    <a:cubicBezTo>
                      <a:pt x="14973" y="1"/>
                      <a:pt x="14951" y="14"/>
                      <a:pt x="14943" y="37"/>
                    </a:cubicBezTo>
                    <a:cubicBezTo>
                      <a:pt x="14895" y="192"/>
                      <a:pt x="14931" y="335"/>
                      <a:pt x="14955" y="478"/>
                    </a:cubicBezTo>
                    <a:cubicBezTo>
                      <a:pt x="15003" y="716"/>
                      <a:pt x="15050" y="954"/>
                      <a:pt x="15074" y="1204"/>
                    </a:cubicBezTo>
                    <a:cubicBezTo>
                      <a:pt x="15122" y="1609"/>
                      <a:pt x="15134" y="2025"/>
                      <a:pt x="15062" y="2430"/>
                    </a:cubicBezTo>
                    <a:cubicBezTo>
                      <a:pt x="14979" y="2859"/>
                      <a:pt x="14776" y="3240"/>
                      <a:pt x="14479" y="3573"/>
                    </a:cubicBezTo>
                    <a:cubicBezTo>
                      <a:pt x="14205" y="3871"/>
                      <a:pt x="13883" y="4121"/>
                      <a:pt x="13610" y="4430"/>
                    </a:cubicBezTo>
                    <a:cubicBezTo>
                      <a:pt x="12967" y="5145"/>
                      <a:pt x="12574" y="6062"/>
                      <a:pt x="12443" y="7026"/>
                    </a:cubicBezTo>
                    <a:cubicBezTo>
                      <a:pt x="12407" y="6943"/>
                      <a:pt x="12383" y="6859"/>
                      <a:pt x="12347" y="6788"/>
                    </a:cubicBezTo>
                    <a:cubicBezTo>
                      <a:pt x="12133" y="6288"/>
                      <a:pt x="11788" y="5859"/>
                      <a:pt x="11324" y="5562"/>
                    </a:cubicBezTo>
                    <a:cubicBezTo>
                      <a:pt x="10979" y="5344"/>
                      <a:pt x="10578" y="5232"/>
                      <a:pt x="10182" y="5232"/>
                    </a:cubicBezTo>
                    <a:cubicBezTo>
                      <a:pt x="9581" y="5232"/>
                      <a:pt x="8992" y="5492"/>
                      <a:pt x="8633" y="6038"/>
                    </a:cubicBezTo>
                    <a:cubicBezTo>
                      <a:pt x="8548" y="6154"/>
                      <a:pt x="8660" y="6308"/>
                      <a:pt x="8795" y="6308"/>
                    </a:cubicBezTo>
                    <a:cubicBezTo>
                      <a:pt x="8812" y="6308"/>
                      <a:pt x="8830" y="6305"/>
                      <a:pt x="8847" y="6300"/>
                    </a:cubicBezTo>
                    <a:cubicBezTo>
                      <a:pt x="8994" y="6263"/>
                      <a:pt x="9141" y="6246"/>
                      <a:pt x="9287" y="6246"/>
                    </a:cubicBezTo>
                    <a:cubicBezTo>
                      <a:pt x="10052" y="6246"/>
                      <a:pt x="10780" y="6712"/>
                      <a:pt x="11240" y="7312"/>
                    </a:cubicBezTo>
                    <a:cubicBezTo>
                      <a:pt x="11550" y="7717"/>
                      <a:pt x="11776" y="8181"/>
                      <a:pt x="11943" y="8657"/>
                    </a:cubicBezTo>
                    <a:cubicBezTo>
                      <a:pt x="12026" y="8871"/>
                      <a:pt x="12097" y="9098"/>
                      <a:pt x="12157" y="9312"/>
                    </a:cubicBezTo>
                    <a:cubicBezTo>
                      <a:pt x="12121" y="9276"/>
                      <a:pt x="12074" y="9241"/>
                      <a:pt x="12026" y="9205"/>
                    </a:cubicBezTo>
                    <a:cubicBezTo>
                      <a:pt x="11740" y="9014"/>
                      <a:pt x="11407" y="8907"/>
                      <a:pt x="11062" y="8860"/>
                    </a:cubicBezTo>
                    <a:cubicBezTo>
                      <a:pt x="10964" y="8848"/>
                      <a:pt x="10866" y="8843"/>
                      <a:pt x="10767" y="8843"/>
                    </a:cubicBezTo>
                    <a:cubicBezTo>
                      <a:pt x="10445" y="8843"/>
                      <a:pt x="10119" y="8899"/>
                      <a:pt x="9800" y="8991"/>
                    </a:cubicBezTo>
                    <a:cubicBezTo>
                      <a:pt x="9468" y="9095"/>
                      <a:pt x="9121" y="9282"/>
                      <a:pt x="8771" y="9282"/>
                    </a:cubicBezTo>
                    <a:cubicBezTo>
                      <a:pt x="8682" y="9282"/>
                      <a:pt x="8592" y="9270"/>
                      <a:pt x="8502" y="9241"/>
                    </a:cubicBezTo>
                    <a:cubicBezTo>
                      <a:pt x="8492" y="9238"/>
                      <a:pt x="8482" y="9237"/>
                      <a:pt x="8473" y="9237"/>
                    </a:cubicBezTo>
                    <a:cubicBezTo>
                      <a:pt x="8358" y="9237"/>
                      <a:pt x="8286" y="9424"/>
                      <a:pt x="8407" y="9479"/>
                    </a:cubicBezTo>
                    <a:cubicBezTo>
                      <a:pt x="8418" y="9479"/>
                      <a:pt x="8430" y="9479"/>
                      <a:pt x="8430" y="9491"/>
                    </a:cubicBezTo>
                    <a:lnTo>
                      <a:pt x="8442" y="9491"/>
                    </a:lnTo>
                    <a:cubicBezTo>
                      <a:pt x="9526" y="9955"/>
                      <a:pt x="10776" y="9955"/>
                      <a:pt x="11800" y="10562"/>
                    </a:cubicBezTo>
                    <a:cubicBezTo>
                      <a:pt x="12300" y="10860"/>
                      <a:pt x="12669" y="11300"/>
                      <a:pt x="12824" y="11872"/>
                    </a:cubicBezTo>
                    <a:cubicBezTo>
                      <a:pt x="12871" y="12050"/>
                      <a:pt x="12883" y="12241"/>
                      <a:pt x="12895" y="12431"/>
                    </a:cubicBezTo>
                    <a:cubicBezTo>
                      <a:pt x="12610" y="13296"/>
                      <a:pt x="11290" y="13692"/>
                      <a:pt x="10318" y="13692"/>
                    </a:cubicBezTo>
                    <a:cubicBezTo>
                      <a:pt x="10153" y="13692"/>
                      <a:pt x="9997" y="13680"/>
                      <a:pt x="9859" y="13658"/>
                    </a:cubicBezTo>
                    <a:cubicBezTo>
                      <a:pt x="8395" y="13432"/>
                      <a:pt x="7371" y="12217"/>
                      <a:pt x="6382" y="11241"/>
                    </a:cubicBezTo>
                    <a:cubicBezTo>
                      <a:pt x="5481" y="10351"/>
                      <a:pt x="4356" y="9482"/>
                      <a:pt x="3037" y="9482"/>
                    </a:cubicBezTo>
                    <a:cubicBezTo>
                      <a:pt x="2962" y="9482"/>
                      <a:pt x="2887" y="9485"/>
                      <a:pt x="2811" y="9491"/>
                    </a:cubicBezTo>
                    <a:cubicBezTo>
                      <a:pt x="1572" y="9586"/>
                      <a:pt x="727" y="10538"/>
                      <a:pt x="334" y="11658"/>
                    </a:cubicBezTo>
                    <a:cubicBezTo>
                      <a:pt x="108" y="12312"/>
                      <a:pt x="1" y="13086"/>
                      <a:pt x="144" y="13777"/>
                    </a:cubicBezTo>
                    <a:cubicBezTo>
                      <a:pt x="239" y="14205"/>
                      <a:pt x="560" y="14777"/>
                      <a:pt x="1013" y="14932"/>
                    </a:cubicBezTo>
                    <a:cubicBezTo>
                      <a:pt x="1052" y="15018"/>
                      <a:pt x="1144" y="15084"/>
                      <a:pt x="1239" y="15084"/>
                    </a:cubicBezTo>
                    <a:cubicBezTo>
                      <a:pt x="1288" y="15084"/>
                      <a:pt x="1338" y="15067"/>
                      <a:pt x="1382" y="15027"/>
                    </a:cubicBezTo>
                    <a:cubicBezTo>
                      <a:pt x="2444" y="14171"/>
                      <a:pt x="3661" y="13267"/>
                      <a:pt x="5032" y="13267"/>
                    </a:cubicBezTo>
                    <a:cubicBezTo>
                      <a:pt x="5320" y="13267"/>
                      <a:pt x="5616" y="13307"/>
                      <a:pt x="5918" y="13396"/>
                    </a:cubicBezTo>
                    <a:cubicBezTo>
                      <a:pt x="6680" y="13622"/>
                      <a:pt x="7347" y="14063"/>
                      <a:pt x="8026" y="14456"/>
                    </a:cubicBezTo>
                    <a:cubicBezTo>
                      <a:pt x="8728" y="14872"/>
                      <a:pt x="9454" y="15241"/>
                      <a:pt x="10264" y="15396"/>
                    </a:cubicBezTo>
                    <a:cubicBezTo>
                      <a:pt x="10614" y="15463"/>
                      <a:pt x="10967" y="15496"/>
                      <a:pt x="11318" y="15496"/>
                    </a:cubicBezTo>
                    <a:cubicBezTo>
                      <a:pt x="12589" y="15496"/>
                      <a:pt x="13835" y="15062"/>
                      <a:pt x="14824" y="14241"/>
                    </a:cubicBezTo>
                    <a:cubicBezTo>
                      <a:pt x="15407" y="13753"/>
                      <a:pt x="15896" y="13158"/>
                      <a:pt x="16229" y="12479"/>
                    </a:cubicBezTo>
                    <a:cubicBezTo>
                      <a:pt x="16550" y="11836"/>
                      <a:pt x="16705" y="11134"/>
                      <a:pt x="16931" y="10455"/>
                    </a:cubicBezTo>
                    <a:cubicBezTo>
                      <a:pt x="17170" y="9705"/>
                      <a:pt x="17527" y="8931"/>
                      <a:pt x="18253" y="8550"/>
                    </a:cubicBezTo>
                    <a:cubicBezTo>
                      <a:pt x="18616" y="8366"/>
                      <a:pt x="19015" y="8300"/>
                      <a:pt x="19422" y="8300"/>
                    </a:cubicBezTo>
                    <a:cubicBezTo>
                      <a:pt x="19989" y="8300"/>
                      <a:pt x="20572" y="8427"/>
                      <a:pt x="21099" y="8538"/>
                    </a:cubicBezTo>
                    <a:cubicBezTo>
                      <a:pt x="21117" y="8543"/>
                      <a:pt x="21134" y="8545"/>
                      <a:pt x="21151" y="8545"/>
                    </a:cubicBezTo>
                    <a:cubicBezTo>
                      <a:pt x="21297" y="8545"/>
                      <a:pt x="21373" y="8370"/>
                      <a:pt x="21277" y="8252"/>
                    </a:cubicBezTo>
                    <a:cubicBezTo>
                      <a:pt x="20665" y="7516"/>
                      <a:pt x="19755" y="7042"/>
                      <a:pt x="18807" y="7042"/>
                    </a:cubicBezTo>
                    <a:cubicBezTo>
                      <a:pt x="18667" y="7042"/>
                      <a:pt x="18525" y="7052"/>
                      <a:pt x="18384" y="7074"/>
                    </a:cubicBezTo>
                    <a:cubicBezTo>
                      <a:pt x="17705" y="7169"/>
                      <a:pt x="17086" y="7526"/>
                      <a:pt x="16658" y="8050"/>
                    </a:cubicBezTo>
                    <a:cubicBezTo>
                      <a:pt x="17048" y="6765"/>
                      <a:pt x="18245" y="5855"/>
                      <a:pt x="19654" y="5855"/>
                    </a:cubicBezTo>
                    <a:cubicBezTo>
                      <a:pt x="19706" y="5855"/>
                      <a:pt x="19759" y="5857"/>
                      <a:pt x="19813" y="5859"/>
                    </a:cubicBezTo>
                    <a:cubicBezTo>
                      <a:pt x="19944" y="5859"/>
                      <a:pt x="20003" y="5669"/>
                      <a:pt x="19884" y="5609"/>
                    </a:cubicBezTo>
                    <a:cubicBezTo>
                      <a:pt x="19399" y="5367"/>
                      <a:pt x="18862" y="5238"/>
                      <a:pt x="18326" y="5238"/>
                    </a:cubicBezTo>
                    <a:cubicBezTo>
                      <a:pt x="17808" y="5238"/>
                      <a:pt x="17292" y="5358"/>
                      <a:pt x="16824" y="5609"/>
                    </a:cubicBezTo>
                    <a:cubicBezTo>
                      <a:pt x="16443" y="5812"/>
                      <a:pt x="16086" y="6097"/>
                      <a:pt x="15800" y="6443"/>
                    </a:cubicBezTo>
                    <a:cubicBezTo>
                      <a:pt x="15991" y="5954"/>
                      <a:pt x="16157" y="5466"/>
                      <a:pt x="16253" y="4942"/>
                    </a:cubicBezTo>
                    <a:cubicBezTo>
                      <a:pt x="16396" y="4121"/>
                      <a:pt x="16324" y="3323"/>
                      <a:pt x="16062" y="2537"/>
                    </a:cubicBezTo>
                    <a:cubicBezTo>
                      <a:pt x="15931" y="2121"/>
                      <a:pt x="15741" y="1728"/>
                      <a:pt x="15586" y="1323"/>
                    </a:cubicBezTo>
                    <a:cubicBezTo>
                      <a:pt x="15419" y="906"/>
                      <a:pt x="15312" y="490"/>
                      <a:pt x="15157" y="85"/>
                    </a:cubicBezTo>
                    <a:cubicBezTo>
                      <a:pt x="15149" y="53"/>
                      <a:pt x="15120" y="37"/>
                      <a:pt x="15091" y="37"/>
                    </a:cubicBezTo>
                    <a:cubicBezTo>
                      <a:pt x="15077" y="37"/>
                      <a:pt x="15062" y="41"/>
                      <a:pt x="15050" y="49"/>
                    </a:cubicBezTo>
                    <a:cubicBezTo>
                      <a:pt x="15050" y="37"/>
                      <a:pt x="15038" y="25"/>
                      <a:pt x="15038" y="13"/>
                    </a:cubicBezTo>
                    <a:cubicBezTo>
                      <a:pt x="15026" y="5"/>
                      <a:pt x="15011" y="1"/>
                      <a:pt x="14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7526167" y="7318737"/>
                <a:ext cx="641078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2470" extrusionOk="0">
                    <a:moveTo>
                      <a:pt x="3993" y="8178"/>
                    </a:moveTo>
                    <a:cubicBezTo>
                      <a:pt x="3398" y="8178"/>
                      <a:pt x="2762" y="8334"/>
                      <a:pt x="2143" y="8648"/>
                    </a:cubicBezTo>
                    <a:cubicBezTo>
                      <a:pt x="1358" y="9041"/>
                      <a:pt x="691" y="9612"/>
                      <a:pt x="36" y="10160"/>
                    </a:cubicBezTo>
                    <a:cubicBezTo>
                      <a:pt x="12" y="10184"/>
                      <a:pt x="0" y="10219"/>
                      <a:pt x="24" y="10243"/>
                    </a:cubicBezTo>
                    <a:cubicBezTo>
                      <a:pt x="36" y="10255"/>
                      <a:pt x="48" y="10255"/>
                      <a:pt x="72" y="10255"/>
                    </a:cubicBezTo>
                    <a:cubicBezTo>
                      <a:pt x="84" y="10255"/>
                      <a:pt x="96" y="10255"/>
                      <a:pt x="107" y="10243"/>
                    </a:cubicBezTo>
                    <a:cubicBezTo>
                      <a:pt x="750" y="9696"/>
                      <a:pt x="1429" y="9136"/>
                      <a:pt x="2191" y="8755"/>
                    </a:cubicBezTo>
                    <a:cubicBezTo>
                      <a:pt x="2806" y="8447"/>
                      <a:pt x="3428" y="8287"/>
                      <a:pt x="4007" y="8287"/>
                    </a:cubicBezTo>
                    <a:cubicBezTo>
                      <a:pt x="4235" y="8287"/>
                      <a:pt x="4456" y="8312"/>
                      <a:pt x="4668" y="8362"/>
                    </a:cubicBezTo>
                    <a:cubicBezTo>
                      <a:pt x="4672" y="8364"/>
                      <a:pt x="4677" y="8365"/>
                      <a:pt x="4682" y="8365"/>
                    </a:cubicBezTo>
                    <a:cubicBezTo>
                      <a:pt x="4703" y="8365"/>
                      <a:pt x="4727" y="8346"/>
                      <a:pt x="4727" y="8326"/>
                    </a:cubicBezTo>
                    <a:cubicBezTo>
                      <a:pt x="4739" y="8291"/>
                      <a:pt x="4715" y="8267"/>
                      <a:pt x="4691" y="8255"/>
                    </a:cubicBezTo>
                    <a:cubicBezTo>
                      <a:pt x="4468" y="8203"/>
                      <a:pt x="4234" y="8178"/>
                      <a:pt x="3993" y="8178"/>
                    </a:cubicBezTo>
                    <a:close/>
                    <a:moveTo>
                      <a:pt x="5114" y="9227"/>
                    </a:moveTo>
                    <a:cubicBezTo>
                      <a:pt x="4494" y="9227"/>
                      <a:pt x="3852" y="9344"/>
                      <a:pt x="3215" y="9577"/>
                    </a:cubicBezTo>
                    <a:cubicBezTo>
                      <a:pt x="2370" y="9886"/>
                      <a:pt x="1548" y="10398"/>
                      <a:pt x="762" y="11101"/>
                    </a:cubicBezTo>
                    <a:cubicBezTo>
                      <a:pt x="739" y="11112"/>
                      <a:pt x="739" y="11148"/>
                      <a:pt x="762" y="11172"/>
                    </a:cubicBezTo>
                    <a:cubicBezTo>
                      <a:pt x="774" y="11184"/>
                      <a:pt x="786" y="11196"/>
                      <a:pt x="798" y="11196"/>
                    </a:cubicBezTo>
                    <a:cubicBezTo>
                      <a:pt x="810" y="11196"/>
                      <a:pt x="834" y="11184"/>
                      <a:pt x="834" y="11172"/>
                    </a:cubicBezTo>
                    <a:cubicBezTo>
                      <a:pt x="1608" y="10481"/>
                      <a:pt x="2429" y="9981"/>
                      <a:pt x="3263" y="9672"/>
                    </a:cubicBezTo>
                    <a:cubicBezTo>
                      <a:pt x="3874" y="9448"/>
                      <a:pt x="4500" y="9334"/>
                      <a:pt x="5105" y="9334"/>
                    </a:cubicBezTo>
                    <a:cubicBezTo>
                      <a:pt x="5431" y="9334"/>
                      <a:pt x="5752" y="9367"/>
                      <a:pt x="6061" y="9434"/>
                    </a:cubicBezTo>
                    <a:cubicBezTo>
                      <a:pt x="6067" y="9436"/>
                      <a:pt x="6073" y="9437"/>
                      <a:pt x="6079" y="9437"/>
                    </a:cubicBezTo>
                    <a:cubicBezTo>
                      <a:pt x="6105" y="9437"/>
                      <a:pt x="6122" y="9417"/>
                      <a:pt x="6132" y="9398"/>
                    </a:cubicBezTo>
                    <a:cubicBezTo>
                      <a:pt x="6132" y="9362"/>
                      <a:pt x="6120" y="9338"/>
                      <a:pt x="6084" y="9327"/>
                    </a:cubicBezTo>
                    <a:cubicBezTo>
                      <a:pt x="5770" y="9260"/>
                      <a:pt x="5445" y="9227"/>
                      <a:pt x="5114" y="9227"/>
                    </a:cubicBezTo>
                    <a:close/>
                    <a:moveTo>
                      <a:pt x="5122" y="10217"/>
                    </a:moveTo>
                    <a:cubicBezTo>
                      <a:pt x="4850" y="10217"/>
                      <a:pt x="4553" y="10266"/>
                      <a:pt x="4227" y="10362"/>
                    </a:cubicBezTo>
                    <a:cubicBezTo>
                      <a:pt x="3679" y="10529"/>
                      <a:pt x="3084" y="10720"/>
                      <a:pt x="2524" y="11005"/>
                    </a:cubicBezTo>
                    <a:cubicBezTo>
                      <a:pt x="2048" y="11255"/>
                      <a:pt x="1501" y="11577"/>
                      <a:pt x="1084" y="12041"/>
                    </a:cubicBezTo>
                    <a:cubicBezTo>
                      <a:pt x="1036" y="12089"/>
                      <a:pt x="1012" y="12172"/>
                      <a:pt x="1036" y="12232"/>
                    </a:cubicBezTo>
                    <a:cubicBezTo>
                      <a:pt x="1060" y="12267"/>
                      <a:pt x="1084" y="12279"/>
                      <a:pt x="1120" y="12279"/>
                    </a:cubicBezTo>
                    <a:lnTo>
                      <a:pt x="1131" y="12279"/>
                    </a:lnTo>
                    <a:cubicBezTo>
                      <a:pt x="1167" y="12279"/>
                      <a:pt x="1191" y="12244"/>
                      <a:pt x="1179" y="12220"/>
                    </a:cubicBezTo>
                    <a:cubicBezTo>
                      <a:pt x="1179" y="12196"/>
                      <a:pt x="1155" y="12172"/>
                      <a:pt x="1143" y="12172"/>
                    </a:cubicBezTo>
                    <a:cubicBezTo>
                      <a:pt x="1143" y="12148"/>
                      <a:pt x="1143" y="12124"/>
                      <a:pt x="1167" y="12113"/>
                    </a:cubicBezTo>
                    <a:cubicBezTo>
                      <a:pt x="1572" y="11660"/>
                      <a:pt x="2108" y="11351"/>
                      <a:pt x="2572" y="11112"/>
                    </a:cubicBezTo>
                    <a:cubicBezTo>
                      <a:pt x="3120" y="10827"/>
                      <a:pt x="3715" y="10636"/>
                      <a:pt x="4263" y="10470"/>
                    </a:cubicBezTo>
                    <a:cubicBezTo>
                      <a:pt x="4574" y="10378"/>
                      <a:pt x="4857" y="10332"/>
                      <a:pt x="5114" y="10332"/>
                    </a:cubicBezTo>
                    <a:cubicBezTo>
                      <a:pt x="5457" y="10332"/>
                      <a:pt x="5754" y="10413"/>
                      <a:pt x="6013" y="10577"/>
                    </a:cubicBezTo>
                    <a:cubicBezTo>
                      <a:pt x="6023" y="10582"/>
                      <a:pt x="6035" y="10584"/>
                      <a:pt x="6046" y="10584"/>
                    </a:cubicBezTo>
                    <a:cubicBezTo>
                      <a:pt x="6062" y="10584"/>
                      <a:pt x="6077" y="10579"/>
                      <a:pt x="6084" y="10565"/>
                    </a:cubicBezTo>
                    <a:cubicBezTo>
                      <a:pt x="6108" y="10541"/>
                      <a:pt x="6096" y="10505"/>
                      <a:pt x="6073" y="10481"/>
                    </a:cubicBezTo>
                    <a:cubicBezTo>
                      <a:pt x="5800" y="10304"/>
                      <a:pt x="5484" y="10217"/>
                      <a:pt x="5122" y="10217"/>
                    </a:cubicBezTo>
                    <a:close/>
                    <a:moveTo>
                      <a:pt x="15437" y="1"/>
                    </a:moveTo>
                    <a:cubicBezTo>
                      <a:pt x="15431" y="1"/>
                      <a:pt x="15425" y="2"/>
                      <a:pt x="15419" y="4"/>
                    </a:cubicBezTo>
                    <a:cubicBezTo>
                      <a:pt x="15395" y="4"/>
                      <a:pt x="15371" y="40"/>
                      <a:pt x="15383" y="63"/>
                    </a:cubicBezTo>
                    <a:cubicBezTo>
                      <a:pt x="15562" y="1004"/>
                      <a:pt x="15240" y="1980"/>
                      <a:pt x="14859" y="2885"/>
                    </a:cubicBezTo>
                    <a:cubicBezTo>
                      <a:pt x="14824" y="2980"/>
                      <a:pt x="14776" y="3088"/>
                      <a:pt x="14740" y="3183"/>
                    </a:cubicBezTo>
                    <a:cubicBezTo>
                      <a:pt x="14574" y="3552"/>
                      <a:pt x="14419" y="3933"/>
                      <a:pt x="14300" y="4314"/>
                    </a:cubicBezTo>
                    <a:cubicBezTo>
                      <a:pt x="14228" y="3623"/>
                      <a:pt x="14193" y="2933"/>
                      <a:pt x="14193" y="2230"/>
                    </a:cubicBezTo>
                    <a:cubicBezTo>
                      <a:pt x="14193" y="2207"/>
                      <a:pt x="14169" y="2183"/>
                      <a:pt x="14133" y="2183"/>
                    </a:cubicBezTo>
                    <a:cubicBezTo>
                      <a:pt x="14109" y="2183"/>
                      <a:pt x="14074" y="2207"/>
                      <a:pt x="14074" y="2230"/>
                    </a:cubicBezTo>
                    <a:cubicBezTo>
                      <a:pt x="14074" y="2980"/>
                      <a:pt x="14121" y="3742"/>
                      <a:pt x="14204" y="4481"/>
                    </a:cubicBezTo>
                    <a:cubicBezTo>
                      <a:pt x="14204" y="4504"/>
                      <a:pt x="14216" y="4516"/>
                      <a:pt x="14228" y="4528"/>
                    </a:cubicBezTo>
                    <a:cubicBezTo>
                      <a:pt x="14109" y="4909"/>
                      <a:pt x="14026" y="5302"/>
                      <a:pt x="14014" y="5707"/>
                    </a:cubicBezTo>
                    <a:cubicBezTo>
                      <a:pt x="14002" y="6171"/>
                      <a:pt x="14085" y="6636"/>
                      <a:pt x="14157" y="7088"/>
                    </a:cubicBezTo>
                    <a:cubicBezTo>
                      <a:pt x="14193" y="7350"/>
                      <a:pt x="14240" y="7600"/>
                      <a:pt x="14264" y="7850"/>
                    </a:cubicBezTo>
                    <a:cubicBezTo>
                      <a:pt x="14157" y="7612"/>
                      <a:pt x="14002" y="7398"/>
                      <a:pt x="13835" y="7160"/>
                    </a:cubicBezTo>
                    <a:cubicBezTo>
                      <a:pt x="13228" y="6326"/>
                      <a:pt x="12573" y="5505"/>
                      <a:pt x="11907" y="4731"/>
                    </a:cubicBezTo>
                    <a:cubicBezTo>
                      <a:pt x="11716" y="4504"/>
                      <a:pt x="11526" y="4278"/>
                      <a:pt x="11299" y="4088"/>
                    </a:cubicBezTo>
                    <a:cubicBezTo>
                      <a:pt x="10775" y="3635"/>
                      <a:pt x="10097" y="3361"/>
                      <a:pt x="9394" y="3326"/>
                    </a:cubicBezTo>
                    <a:cubicBezTo>
                      <a:pt x="9371" y="3326"/>
                      <a:pt x="9347" y="3350"/>
                      <a:pt x="9335" y="3385"/>
                    </a:cubicBezTo>
                    <a:cubicBezTo>
                      <a:pt x="9335" y="3409"/>
                      <a:pt x="9359" y="3445"/>
                      <a:pt x="9394" y="3445"/>
                    </a:cubicBezTo>
                    <a:cubicBezTo>
                      <a:pt x="10061" y="3481"/>
                      <a:pt x="10716" y="3731"/>
                      <a:pt x="11228" y="4171"/>
                    </a:cubicBezTo>
                    <a:cubicBezTo>
                      <a:pt x="11442" y="4362"/>
                      <a:pt x="11633" y="4576"/>
                      <a:pt x="11823" y="4802"/>
                    </a:cubicBezTo>
                    <a:cubicBezTo>
                      <a:pt x="12490" y="5576"/>
                      <a:pt x="13133" y="6398"/>
                      <a:pt x="13740" y="7231"/>
                    </a:cubicBezTo>
                    <a:cubicBezTo>
                      <a:pt x="13966" y="7541"/>
                      <a:pt x="14169" y="7826"/>
                      <a:pt x="14264" y="8160"/>
                    </a:cubicBezTo>
                    <a:cubicBezTo>
                      <a:pt x="14264" y="8172"/>
                      <a:pt x="14276" y="8184"/>
                      <a:pt x="14288" y="8195"/>
                    </a:cubicBezTo>
                    <a:cubicBezTo>
                      <a:pt x="14300" y="8386"/>
                      <a:pt x="14288" y="8576"/>
                      <a:pt x="14264" y="8767"/>
                    </a:cubicBezTo>
                    <a:cubicBezTo>
                      <a:pt x="14204" y="9184"/>
                      <a:pt x="14050" y="9600"/>
                      <a:pt x="13812" y="9981"/>
                    </a:cubicBezTo>
                    <a:cubicBezTo>
                      <a:pt x="13800" y="9136"/>
                      <a:pt x="13276" y="8219"/>
                      <a:pt x="12466" y="7672"/>
                    </a:cubicBezTo>
                    <a:cubicBezTo>
                      <a:pt x="11855" y="7261"/>
                      <a:pt x="11075" y="7049"/>
                      <a:pt x="10231" y="7049"/>
                    </a:cubicBezTo>
                    <a:cubicBezTo>
                      <a:pt x="10023" y="7049"/>
                      <a:pt x="9811" y="7062"/>
                      <a:pt x="9597" y="7088"/>
                    </a:cubicBezTo>
                    <a:cubicBezTo>
                      <a:pt x="9573" y="7100"/>
                      <a:pt x="9549" y="7124"/>
                      <a:pt x="9549" y="7160"/>
                    </a:cubicBezTo>
                    <a:cubicBezTo>
                      <a:pt x="9561" y="7183"/>
                      <a:pt x="9585" y="7207"/>
                      <a:pt x="9621" y="7207"/>
                    </a:cubicBezTo>
                    <a:cubicBezTo>
                      <a:pt x="9841" y="7177"/>
                      <a:pt x="10058" y="7162"/>
                      <a:pt x="10272" y="7162"/>
                    </a:cubicBezTo>
                    <a:cubicBezTo>
                      <a:pt x="11077" y="7162"/>
                      <a:pt x="11823" y="7372"/>
                      <a:pt x="12407" y="7767"/>
                    </a:cubicBezTo>
                    <a:cubicBezTo>
                      <a:pt x="13240" y="8326"/>
                      <a:pt x="13764" y="9303"/>
                      <a:pt x="13693" y="10160"/>
                    </a:cubicBezTo>
                    <a:cubicBezTo>
                      <a:pt x="13442" y="10505"/>
                      <a:pt x="13121" y="10827"/>
                      <a:pt x="12740" y="11089"/>
                    </a:cubicBezTo>
                    <a:cubicBezTo>
                      <a:pt x="11954" y="11624"/>
                      <a:pt x="11252" y="11910"/>
                      <a:pt x="10311" y="12041"/>
                    </a:cubicBezTo>
                    <a:cubicBezTo>
                      <a:pt x="9668" y="11815"/>
                      <a:pt x="9061" y="11446"/>
                      <a:pt x="8561" y="10981"/>
                    </a:cubicBezTo>
                    <a:cubicBezTo>
                      <a:pt x="8347" y="10791"/>
                      <a:pt x="8156" y="10577"/>
                      <a:pt x="7966" y="10374"/>
                    </a:cubicBezTo>
                    <a:lnTo>
                      <a:pt x="7263" y="9588"/>
                    </a:lnTo>
                    <a:cubicBezTo>
                      <a:pt x="7251" y="9577"/>
                      <a:pt x="7236" y="9571"/>
                      <a:pt x="7221" y="9571"/>
                    </a:cubicBezTo>
                    <a:cubicBezTo>
                      <a:pt x="7207" y="9571"/>
                      <a:pt x="7192" y="9577"/>
                      <a:pt x="7180" y="9588"/>
                    </a:cubicBezTo>
                    <a:cubicBezTo>
                      <a:pt x="7156" y="9612"/>
                      <a:pt x="7156" y="9648"/>
                      <a:pt x="7180" y="9672"/>
                    </a:cubicBezTo>
                    <a:lnTo>
                      <a:pt x="7882" y="10446"/>
                    </a:lnTo>
                    <a:cubicBezTo>
                      <a:pt x="8073" y="10648"/>
                      <a:pt x="8263" y="10862"/>
                      <a:pt x="8478" y="11065"/>
                    </a:cubicBezTo>
                    <a:cubicBezTo>
                      <a:pt x="9335" y="11863"/>
                      <a:pt x="10454" y="12351"/>
                      <a:pt x="11621" y="12446"/>
                    </a:cubicBezTo>
                    <a:cubicBezTo>
                      <a:pt x="11776" y="12470"/>
                      <a:pt x="11918" y="12470"/>
                      <a:pt x="12061" y="12470"/>
                    </a:cubicBezTo>
                    <a:cubicBezTo>
                      <a:pt x="13085" y="12470"/>
                      <a:pt x="14097" y="12172"/>
                      <a:pt x="14955" y="11613"/>
                    </a:cubicBezTo>
                    <a:cubicBezTo>
                      <a:pt x="14990" y="11589"/>
                      <a:pt x="14990" y="11553"/>
                      <a:pt x="14978" y="11529"/>
                    </a:cubicBezTo>
                    <a:cubicBezTo>
                      <a:pt x="14964" y="11515"/>
                      <a:pt x="14946" y="11509"/>
                      <a:pt x="14929" y="11509"/>
                    </a:cubicBezTo>
                    <a:cubicBezTo>
                      <a:pt x="14917" y="11509"/>
                      <a:pt x="14905" y="11512"/>
                      <a:pt x="14895" y="11517"/>
                    </a:cubicBezTo>
                    <a:cubicBezTo>
                      <a:pt x="14062" y="12069"/>
                      <a:pt x="13066" y="12357"/>
                      <a:pt x="12065" y="12357"/>
                    </a:cubicBezTo>
                    <a:cubicBezTo>
                      <a:pt x="11921" y="12357"/>
                      <a:pt x="11776" y="12351"/>
                      <a:pt x="11633" y="12339"/>
                    </a:cubicBezTo>
                    <a:cubicBezTo>
                      <a:pt x="11252" y="12303"/>
                      <a:pt x="10883" y="12232"/>
                      <a:pt x="10525" y="12124"/>
                    </a:cubicBezTo>
                    <a:cubicBezTo>
                      <a:pt x="11395" y="11970"/>
                      <a:pt x="12061" y="11696"/>
                      <a:pt x="12800" y="11172"/>
                    </a:cubicBezTo>
                    <a:cubicBezTo>
                      <a:pt x="13169" y="10922"/>
                      <a:pt x="13478" y="10624"/>
                      <a:pt x="13728" y="10303"/>
                    </a:cubicBezTo>
                    <a:lnTo>
                      <a:pt x="13752" y="10303"/>
                    </a:lnTo>
                    <a:cubicBezTo>
                      <a:pt x="14300" y="10219"/>
                      <a:pt x="14812" y="9946"/>
                      <a:pt x="15193" y="9541"/>
                    </a:cubicBezTo>
                    <a:cubicBezTo>
                      <a:pt x="15621" y="9076"/>
                      <a:pt x="15848" y="8469"/>
                      <a:pt x="16074" y="7886"/>
                    </a:cubicBezTo>
                    <a:cubicBezTo>
                      <a:pt x="16229" y="7493"/>
                      <a:pt x="16383" y="7088"/>
                      <a:pt x="16598" y="6731"/>
                    </a:cubicBezTo>
                    <a:cubicBezTo>
                      <a:pt x="16919" y="6195"/>
                      <a:pt x="17383" y="5755"/>
                      <a:pt x="17907" y="5493"/>
                    </a:cubicBezTo>
                    <a:cubicBezTo>
                      <a:pt x="18296" y="5299"/>
                      <a:pt x="18711" y="5203"/>
                      <a:pt x="19121" y="5203"/>
                    </a:cubicBezTo>
                    <a:cubicBezTo>
                      <a:pt x="19314" y="5203"/>
                      <a:pt x="19506" y="5225"/>
                      <a:pt x="19693" y="5266"/>
                    </a:cubicBezTo>
                    <a:cubicBezTo>
                      <a:pt x="19698" y="5269"/>
                      <a:pt x="19702" y="5270"/>
                      <a:pt x="19707" y="5270"/>
                    </a:cubicBezTo>
                    <a:cubicBezTo>
                      <a:pt x="19729" y="5270"/>
                      <a:pt x="19753" y="5250"/>
                      <a:pt x="19753" y="5231"/>
                    </a:cubicBezTo>
                    <a:cubicBezTo>
                      <a:pt x="19765" y="5195"/>
                      <a:pt x="19741" y="5171"/>
                      <a:pt x="19717" y="5159"/>
                    </a:cubicBezTo>
                    <a:cubicBezTo>
                      <a:pt x="19522" y="5113"/>
                      <a:pt x="19322" y="5091"/>
                      <a:pt x="19121" y="5091"/>
                    </a:cubicBezTo>
                    <a:cubicBezTo>
                      <a:pt x="18695" y="5091"/>
                      <a:pt x="18264" y="5192"/>
                      <a:pt x="17860" y="5386"/>
                    </a:cubicBezTo>
                    <a:cubicBezTo>
                      <a:pt x="17312" y="5659"/>
                      <a:pt x="16836" y="6112"/>
                      <a:pt x="16502" y="6671"/>
                    </a:cubicBezTo>
                    <a:cubicBezTo>
                      <a:pt x="16276" y="7041"/>
                      <a:pt x="16121" y="7445"/>
                      <a:pt x="15967" y="7850"/>
                    </a:cubicBezTo>
                    <a:cubicBezTo>
                      <a:pt x="15752" y="8422"/>
                      <a:pt x="15526" y="9017"/>
                      <a:pt x="15109" y="9469"/>
                    </a:cubicBezTo>
                    <a:cubicBezTo>
                      <a:pt x="14764" y="9838"/>
                      <a:pt x="14312" y="10089"/>
                      <a:pt x="13812" y="10184"/>
                    </a:cubicBezTo>
                    <a:cubicBezTo>
                      <a:pt x="14109" y="9755"/>
                      <a:pt x="14312" y="9267"/>
                      <a:pt x="14371" y="8779"/>
                    </a:cubicBezTo>
                    <a:cubicBezTo>
                      <a:pt x="14407" y="8529"/>
                      <a:pt x="14407" y="8279"/>
                      <a:pt x="14395" y="8041"/>
                    </a:cubicBezTo>
                    <a:cubicBezTo>
                      <a:pt x="14550" y="6945"/>
                      <a:pt x="14800" y="6159"/>
                      <a:pt x="15217" y="5517"/>
                    </a:cubicBezTo>
                    <a:cubicBezTo>
                      <a:pt x="15407" y="5219"/>
                      <a:pt x="15633" y="4957"/>
                      <a:pt x="15836" y="4731"/>
                    </a:cubicBezTo>
                    <a:cubicBezTo>
                      <a:pt x="16217" y="4314"/>
                      <a:pt x="16681" y="3838"/>
                      <a:pt x="17241" y="3516"/>
                    </a:cubicBezTo>
                    <a:cubicBezTo>
                      <a:pt x="17671" y="3275"/>
                      <a:pt x="18120" y="3152"/>
                      <a:pt x="18547" y="3152"/>
                    </a:cubicBezTo>
                    <a:cubicBezTo>
                      <a:pt x="18711" y="3152"/>
                      <a:pt x="18872" y="3170"/>
                      <a:pt x="19027" y="3207"/>
                    </a:cubicBezTo>
                    <a:cubicBezTo>
                      <a:pt x="19050" y="3207"/>
                      <a:pt x="19086" y="3195"/>
                      <a:pt x="19086" y="3159"/>
                    </a:cubicBezTo>
                    <a:cubicBezTo>
                      <a:pt x="19098" y="3135"/>
                      <a:pt x="19074" y="3100"/>
                      <a:pt x="19050" y="3100"/>
                    </a:cubicBezTo>
                    <a:cubicBezTo>
                      <a:pt x="18888" y="3060"/>
                      <a:pt x="18720" y="3040"/>
                      <a:pt x="18550" y="3040"/>
                    </a:cubicBezTo>
                    <a:cubicBezTo>
                      <a:pt x="18106" y="3040"/>
                      <a:pt x="17640" y="3172"/>
                      <a:pt x="17193" y="3421"/>
                    </a:cubicBezTo>
                    <a:cubicBezTo>
                      <a:pt x="16610" y="3754"/>
                      <a:pt x="16133" y="4231"/>
                      <a:pt x="15752" y="4659"/>
                    </a:cubicBezTo>
                    <a:cubicBezTo>
                      <a:pt x="15550" y="4885"/>
                      <a:pt x="15312" y="5159"/>
                      <a:pt x="15121" y="5457"/>
                    </a:cubicBezTo>
                    <a:cubicBezTo>
                      <a:pt x="14681" y="6136"/>
                      <a:pt x="14466" y="6910"/>
                      <a:pt x="14347" y="7600"/>
                    </a:cubicBezTo>
                    <a:cubicBezTo>
                      <a:pt x="14324" y="7422"/>
                      <a:pt x="14300" y="7255"/>
                      <a:pt x="14264" y="7076"/>
                    </a:cubicBezTo>
                    <a:cubicBezTo>
                      <a:pt x="14193" y="6624"/>
                      <a:pt x="14121" y="6159"/>
                      <a:pt x="14133" y="5707"/>
                    </a:cubicBezTo>
                    <a:cubicBezTo>
                      <a:pt x="14145" y="5278"/>
                      <a:pt x="14240" y="4862"/>
                      <a:pt x="14371" y="4445"/>
                    </a:cubicBezTo>
                    <a:cubicBezTo>
                      <a:pt x="14800" y="4016"/>
                      <a:pt x="15217" y="3576"/>
                      <a:pt x="15598" y="3111"/>
                    </a:cubicBezTo>
                    <a:cubicBezTo>
                      <a:pt x="15621" y="3088"/>
                      <a:pt x="15609" y="3052"/>
                      <a:pt x="15586" y="3028"/>
                    </a:cubicBezTo>
                    <a:cubicBezTo>
                      <a:pt x="15577" y="3019"/>
                      <a:pt x="15566" y="3015"/>
                      <a:pt x="15555" y="3015"/>
                    </a:cubicBezTo>
                    <a:cubicBezTo>
                      <a:pt x="15538" y="3015"/>
                      <a:pt x="15522" y="3025"/>
                      <a:pt x="15514" y="3040"/>
                    </a:cubicBezTo>
                    <a:cubicBezTo>
                      <a:pt x="15181" y="3445"/>
                      <a:pt x="14824" y="3838"/>
                      <a:pt x="14455" y="4207"/>
                    </a:cubicBezTo>
                    <a:cubicBezTo>
                      <a:pt x="14574" y="3873"/>
                      <a:pt x="14705" y="3552"/>
                      <a:pt x="14836" y="3231"/>
                    </a:cubicBezTo>
                    <a:cubicBezTo>
                      <a:pt x="14883" y="3135"/>
                      <a:pt x="14919" y="3028"/>
                      <a:pt x="14966" y="2933"/>
                    </a:cubicBezTo>
                    <a:cubicBezTo>
                      <a:pt x="15347" y="2004"/>
                      <a:pt x="15681" y="1016"/>
                      <a:pt x="15490" y="52"/>
                    </a:cubicBezTo>
                    <a:cubicBezTo>
                      <a:pt x="15481" y="22"/>
                      <a:pt x="15463" y="1"/>
                      <a:pt x="15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7358930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5279" y="1"/>
                    </a:moveTo>
                    <a:cubicBezTo>
                      <a:pt x="4940" y="1"/>
                      <a:pt x="4590" y="108"/>
                      <a:pt x="4263" y="259"/>
                    </a:cubicBezTo>
                    <a:cubicBezTo>
                      <a:pt x="3501" y="604"/>
                      <a:pt x="2835" y="1116"/>
                      <a:pt x="2180" y="1640"/>
                    </a:cubicBezTo>
                    <a:cubicBezTo>
                      <a:pt x="1549" y="2152"/>
                      <a:pt x="870" y="2616"/>
                      <a:pt x="275" y="3176"/>
                    </a:cubicBezTo>
                    <a:cubicBezTo>
                      <a:pt x="96" y="3235"/>
                      <a:pt x="1" y="3509"/>
                      <a:pt x="227" y="3605"/>
                    </a:cubicBezTo>
                    <a:cubicBezTo>
                      <a:pt x="1656" y="4212"/>
                      <a:pt x="2204" y="5843"/>
                      <a:pt x="3418" y="6736"/>
                    </a:cubicBezTo>
                    <a:cubicBezTo>
                      <a:pt x="3833" y="7040"/>
                      <a:pt x="4331" y="7183"/>
                      <a:pt x="4832" y="7183"/>
                    </a:cubicBezTo>
                    <a:cubicBezTo>
                      <a:pt x="5683" y="7183"/>
                      <a:pt x="6542" y="6772"/>
                      <a:pt x="7014" y="6045"/>
                    </a:cubicBezTo>
                    <a:cubicBezTo>
                      <a:pt x="7395" y="5462"/>
                      <a:pt x="7490" y="4688"/>
                      <a:pt x="7228" y="4033"/>
                    </a:cubicBezTo>
                    <a:cubicBezTo>
                      <a:pt x="7109" y="3747"/>
                      <a:pt x="6907" y="3509"/>
                      <a:pt x="6740" y="3247"/>
                    </a:cubicBezTo>
                    <a:cubicBezTo>
                      <a:pt x="6490" y="2854"/>
                      <a:pt x="6573" y="2509"/>
                      <a:pt x="6657" y="2081"/>
                    </a:cubicBezTo>
                    <a:cubicBezTo>
                      <a:pt x="6799" y="1426"/>
                      <a:pt x="6692" y="759"/>
                      <a:pt x="6145" y="307"/>
                    </a:cubicBezTo>
                    <a:cubicBezTo>
                      <a:pt x="5880" y="87"/>
                      <a:pt x="5584" y="1"/>
                      <a:pt x="5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7419973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6224" y="1"/>
                    </a:moveTo>
                    <a:cubicBezTo>
                      <a:pt x="6107" y="1"/>
                      <a:pt x="5989" y="11"/>
                      <a:pt x="5870" y="30"/>
                    </a:cubicBezTo>
                    <a:cubicBezTo>
                      <a:pt x="5263" y="125"/>
                      <a:pt x="4667" y="387"/>
                      <a:pt x="4072" y="554"/>
                    </a:cubicBezTo>
                    <a:cubicBezTo>
                      <a:pt x="3405" y="733"/>
                      <a:pt x="2715" y="875"/>
                      <a:pt x="2036" y="995"/>
                    </a:cubicBezTo>
                    <a:cubicBezTo>
                      <a:pt x="1898" y="1021"/>
                      <a:pt x="1760" y="1029"/>
                      <a:pt x="1621" y="1029"/>
                    </a:cubicBezTo>
                    <a:cubicBezTo>
                      <a:pt x="1510" y="1029"/>
                      <a:pt x="1398" y="1024"/>
                      <a:pt x="1286" y="1018"/>
                    </a:cubicBezTo>
                    <a:cubicBezTo>
                      <a:pt x="1262" y="1030"/>
                      <a:pt x="1238" y="1042"/>
                      <a:pt x="1215" y="1054"/>
                    </a:cubicBezTo>
                    <a:cubicBezTo>
                      <a:pt x="1107" y="1114"/>
                      <a:pt x="988" y="1173"/>
                      <a:pt x="881" y="1197"/>
                    </a:cubicBezTo>
                    <a:cubicBezTo>
                      <a:pt x="857" y="1197"/>
                      <a:pt x="834" y="1197"/>
                      <a:pt x="810" y="1185"/>
                    </a:cubicBezTo>
                    <a:cubicBezTo>
                      <a:pt x="726" y="1233"/>
                      <a:pt x="643" y="1256"/>
                      <a:pt x="560" y="1280"/>
                    </a:cubicBezTo>
                    <a:cubicBezTo>
                      <a:pt x="492" y="1297"/>
                      <a:pt x="419" y="1314"/>
                      <a:pt x="344" y="1314"/>
                    </a:cubicBezTo>
                    <a:cubicBezTo>
                      <a:pt x="313" y="1314"/>
                      <a:pt x="282" y="1311"/>
                      <a:pt x="250" y="1304"/>
                    </a:cubicBezTo>
                    <a:cubicBezTo>
                      <a:pt x="214" y="1316"/>
                      <a:pt x="179" y="1316"/>
                      <a:pt x="143" y="1316"/>
                    </a:cubicBezTo>
                    <a:lnTo>
                      <a:pt x="119" y="1316"/>
                    </a:lnTo>
                    <a:lnTo>
                      <a:pt x="48" y="1340"/>
                    </a:lnTo>
                    <a:cubicBezTo>
                      <a:pt x="36" y="1364"/>
                      <a:pt x="12" y="1399"/>
                      <a:pt x="0" y="1447"/>
                    </a:cubicBezTo>
                    <a:cubicBezTo>
                      <a:pt x="488" y="1673"/>
                      <a:pt x="1131" y="1649"/>
                      <a:pt x="1667" y="1721"/>
                    </a:cubicBezTo>
                    <a:cubicBezTo>
                      <a:pt x="2322" y="1816"/>
                      <a:pt x="2977" y="1971"/>
                      <a:pt x="3632" y="2090"/>
                    </a:cubicBezTo>
                    <a:cubicBezTo>
                      <a:pt x="4191" y="2200"/>
                      <a:pt x="4806" y="2315"/>
                      <a:pt x="5408" y="2315"/>
                    </a:cubicBezTo>
                    <a:cubicBezTo>
                      <a:pt x="5844" y="2315"/>
                      <a:pt x="6273" y="2255"/>
                      <a:pt x="6668" y="2090"/>
                    </a:cubicBezTo>
                    <a:cubicBezTo>
                      <a:pt x="7025" y="1947"/>
                      <a:pt x="7382" y="1685"/>
                      <a:pt x="7489" y="1292"/>
                    </a:cubicBezTo>
                    <a:cubicBezTo>
                      <a:pt x="7596" y="923"/>
                      <a:pt x="7430" y="542"/>
                      <a:pt x="7132" y="304"/>
                    </a:cubicBezTo>
                    <a:cubicBezTo>
                      <a:pt x="6868" y="84"/>
                      <a:pt x="6553" y="1"/>
                      <a:pt x="6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7379397" y="7567355"/>
                <a:ext cx="168435" cy="168208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5186" extrusionOk="0">
                    <a:moveTo>
                      <a:pt x="3271" y="1"/>
                    </a:moveTo>
                    <a:cubicBezTo>
                      <a:pt x="3257" y="1"/>
                      <a:pt x="3245" y="7"/>
                      <a:pt x="3239" y="18"/>
                    </a:cubicBezTo>
                    <a:cubicBezTo>
                      <a:pt x="2549" y="792"/>
                      <a:pt x="1692" y="1435"/>
                      <a:pt x="763" y="1888"/>
                    </a:cubicBezTo>
                    <a:cubicBezTo>
                      <a:pt x="727" y="1900"/>
                      <a:pt x="715" y="1935"/>
                      <a:pt x="739" y="1959"/>
                    </a:cubicBezTo>
                    <a:cubicBezTo>
                      <a:pt x="739" y="1983"/>
                      <a:pt x="763" y="1995"/>
                      <a:pt x="787" y="1995"/>
                    </a:cubicBezTo>
                    <a:lnTo>
                      <a:pt x="811" y="1995"/>
                    </a:lnTo>
                    <a:cubicBezTo>
                      <a:pt x="1751" y="1531"/>
                      <a:pt x="2620" y="876"/>
                      <a:pt x="3323" y="102"/>
                    </a:cubicBezTo>
                    <a:cubicBezTo>
                      <a:pt x="3347" y="78"/>
                      <a:pt x="3335" y="42"/>
                      <a:pt x="3311" y="18"/>
                    </a:cubicBezTo>
                    <a:cubicBezTo>
                      <a:pt x="3299" y="7"/>
                      <a:pt x="3284" y="1"/>
                      <a:pt x="3271" y="1"/>
                    </a:cubicBezTo>
                    <a:close/>
                    <a:moveTo>
                      <a:pt x="58" y="2575"/>
                    </a:moveTo>
                    <a:cubicBezTo>
                      <a:pt x="36" y="2575"/>
                      <a:pt x="11" y="2595"/>
                      <a:pt x="1" y="2614"/>
                    </a:cubicBezTo>
                    <a:cubicBezTo>
                      <a:pt x="1" y="2650"/>
                      <a:pt x="13" y="2674"/>
                      <a:pt x="49" y="2685"/>
                    </a:cubicBezTo>
                    <a:cubicBezTo>
                      <a:pt x="1334" y="3078"/>
                      <a:pt x="2323" y="4102"/>
                      <a:pt x="3192" y="5007"/>
                    </a:cubicBezTo>
                    <a:cubicBezTo>
                      <a:pt x="3204" y="5019"/>
                      <a:pt x="3216" y="5019"/>
                      <a:pt x="3239" y="5019"/>
                    </a:cubicBezTo>
                    <a:cubicBezTo>
                      <a:pt x="3251" y="5019"/>
                      <a:pt x="3263" y="5019"/>
                      <a:pt x="3275" y="5007"/>
                    </a:cubicBezTo>
                    <a:cubicBezTo>
                      <a:pt x="3299" y="4983"/>
                      <a:pt x="3299" y="4948"/>
                      <a:pt x="3275" y="4924"/>
                    </a:cubicBezTo>
                    <a:cubicBezTo>
                      <a:pt x="2394" y="4019"/>
                      <a:pt x="1394" y="2971"/>
                      <a:pt x="72" y="2578"/>
                    </a:cubicBezTo>
                    <a:cubicBezTo>
                      <a:pt x="68" y="2576"/>
                      <a:pt x="63" y="2575"/>
                      <a:pt x="58" y="2575"/>
                    </a:cubicBezTo>
                    <a:close/>
                    <a:moveTo>
                      <a:pt x="4338" y="169"/>
                    </a:moveTo>
                    <a:cubicBezTo>
                      <a:pt x="4317" y="169"/>
                      <a:pt x="4296" y="180"/>
                      <a:pt x="4287" y="197"/>
                    </a:cubicBezTo>
                    <a:cubicBezTo>
                      <a:pt x="3870" y="828"/>
                      <a:pt x="3394" y="1328"/>
                      <a:pt x="2870" y="1673"/>
                    </a:cubicBezTo>
                    <a:cubicBezTo>
                      <a:pt x="2305" y="2058"/>
                      <a:pt x="1664" y="2271"/>
                      <a:pt x="1051" y="2271"/>
                    </a:cubicBezTo>
                    <a:cubicBezTo>
                      <a:pt x="1018" y="2271"/>
                      <a:pt x="986" y="2270"/>
                      <a:pt x="953" y="2269"/>
                    </a:cubicBezTo>
                    <a:cubicBezTo>
                      <a:pt x="918" y="2269"/>
                      <a:pt x="894" y="2293"/>
                      <a:pt x="894" y="2328"/>
                    </a:cubicBezTo>
                    <a:cubicBezTo>
                      <a:pt x="894" y="2352"/>
                      <a:pt x="918" y="2376"/>
                      <a:pt x="942" y="2376"/>
                    </a:cubicBezTo>
                    <a:cubicBezTo>
                      <a:pt x="1501" y="2412"/>
                      <a:pt x="2073" y="2709"/>
                      <a:pt x="2620" y="2995"/>
                    </a:cubicBezTo>
                    <a:cubicBezTo>
                      <a:pt x="2823" y="3102"/>
                      <a:pt x="3013" y="3197"/>
                      <a:pt x="3192" y="3281"/>
                    </a:cubicBezTo>
                    <a:cubicBezTo>
                      <a:pt x="3906" y="3614"/>
                      <a:pt x="4716" y="4412"/>
                      <a:pt x="5073" y="5150"/>
                    </a:cubicBezTo>
                    <a:cubicBezTo>
                      <a:pt x="5085" y="5174"/>
                      <a:pt x="5109" y="5186"/>
                      <a:pt x="5121" y="5186"/>
                    </a:cubicBezTo>
                    <a:cubicBezTo>
                      <a:pt x="5133" y="5186"/>
                      <a:pt x="5144" y="5186"/>
                      <a:pt x="5144" y="5174"/>
                    </a:cubicBezTo>
                    <a:cubicBezTo>
                      <a:pt x="5180" y="5162"/>
                      <a:pt x="5192" y="5138"/>
                      <a:pt x="5180" y="5102"/>
                    </a:cubicBezTo>
                    <a:cubicBezTo>
                      <a:pt x="4811" y="4340"/>
                      <a:pt x="3978" y="3519"/>
                      <a:pt x="3239" y="3186"/>
                    </a:cubicBezTo>
                    <a:cubicBezTo>
                      <a:pt x="3061" y="3102"/>
                      <a:pt x="2870" y="2995"/>
                      <a:pt x="2680" y="2900"/>
                    </a:cubicBezTo>
                    <a:cubicBezTo>
                      <a:pt x="2275" y="2685"/>
                      <a:pt x="1858" y="2471"/>
                      <a:pt x="1442" y="2352"/>
                    </a:cubicBezTo>
                    <a:cubicBezTo>
                      <a:pt x="1954" y="2293"/>
                      <a:pt x="2466" y="2090"/>
                      <a:pt x="2942" y="1769"/>
                    </a:cubicBezTo>
                    <a:cubicBezTo>
                      <a:pt x="3466" y="1411"/>
                      <a:pt x="3954" y="900"/>
                      <a:pt x="4382" y="257"/>
                    </a:cubicBezTo>
                    <a:cubicBezTo>
                      <a:pt x="4394" y="233"/>
                      <a:pt x="4382" y="197"/>
                      <a:pt x="4359" y="173"/>
                    </a:cubicBezTo>
                    <a:cubicBezTo>
                      <a:pt x="4352" y="170"/>
                      <a:pt x="4345" y="169"/>
                      <a:pt x="4338" y="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7228020" y="7374526"/>
                <a:ext cx="314003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5438" extrusionOk="0">
                    <a:moveTo>
                      <a:pt x="6773" y="1"/>
                    </a:moveTo>
                    <a:cubicBezTo>
                      <a:pt x="6737" y="1"/>
                      <a:pt x="6711" y="55"/>
                      <a:pt x="6740" y="94"/>
                    </a:cubicBezTo>
                    <a:cubicBezTo>
                      <a:pt x="7013" y="439"/>
                      <a:pt x="6990" y="963"/>
                      <a:pt x="6847" y="1368"/>
                    </a:cubicBezTo>
                    <a:cubicBezTo>
                      <a:pt x="6775" y="1582"/>
                      <a:pt x="6632" y="1796"/>
                      <a:pt x="6406" y="1880"/>
                    </a:cubicBezTo>
                    <a:cubicBezTo>
                      <a:pt x="6331" y="1906"/>
                      <a:pt x="6254" y="1917"/>
                      <a:pt x="6176" y="1917"/>
                    </a:cubicBezTo>
                    <a:cubicBezTo>
                      <a:pt x="5971" y="1917"/>
                      <a:pt x="5763" y="1841"/>
                      <a:pt x="5573" y="1772"/>
                    </a:cubicBezTo>
                    <a:cubicBezTo>
                      <a:pt x="5120" y="1602"/>
                      <a:pt x="4657" y="1493"/>
                      <a:pt x="4193" y="1493"/>
                    </a:cubicBezTo>
                    <a:cubicBezTo>
                      <a:pt x="3814" y="1493"/>
                      <a:pt x="3435" y="1566"/>
                      <a:pt x="3061" y="1737"/>
                    </a:cubicBezTo>
                    <a:cubicBezTo>
                      <a:pt x="2370" y="2058"/>
                      <a:pt x="1822" y="2725"/>
                      <a:pt x="1679" y="3487"/>
                    </a:cubicBezTo>
                    <a:cubicBezTo>
                      <a:pt x="1525" y="4249"/>
                      <a:pt x="1858" y="5047"/>
                      <a:pt x="2465" y="5511"/>
                    </a:cubicBezTo>
                    <a:cubicBezTo>
                      <a:pt x="2834" y="5809"/>
                      <a:pt x="3334" y="5916"/>
                      <a:pt x="3668" y="6249"/>
                    </a:cubicBezTo>
                    <a:cubicBezTo>
                      <a:pt x="3870" y="6464"/>
                      <a:pt x="3965" y="6749"/>
                      <a:pt x="3918" y="7035"/>
                    </a:cubicBezTo>
                    <a:cubicBezTo>
                      <a:pt x="3870" y="7309"/>
                      <a:pt x="3704" y="7440"/>
                      <a:pt x="3525" y="7595"/>
                    </a:cubicBezTo>
                    <a:cubicBezTo>
                      <a:pt x="3406" y="7452"/>
                      <a:pt x="3299" y="7309"/>
                      <a:pt x="3192" y="7202"/>
                    </a:cubicBezTo>
                    <a:cubicBezTo>
                      <a:pt x="2868" y="6825"/>
                      <a:pt x="2418" y="6574"/>
                      <a:pt x="1930" y="6574"/>
                    </a:cubicBezTo>
                    <a:cubicBezTo>
                      <a:pt x="1878" y="6574"/>
                      <a:pt x="1827" y="6577"/>
                      <a:pt x="1775" y="6583"/>
                    </a:cubicBezTo>
                    <a:cubicBezTo>
                      <a:pt x="1525" y="6618"/>
                      <a:pt x="1310" y="6714"/>
                      <a:pt x="1215" y="6952"/>
                    </a:cubicBezTo>
                    <a:cubicBezTo>
                      <a:pt x="1132" y="7166"/>
                      <a:pt x="1156" y="7416"/>
                      <a:pt x="1263" y="7630"/>
                    </a:cubicBezTo>
                    <a:cubicBezTo>
                      <a:pt x="1501" y="8154"/>
                      <a:pt x="2060" y="8369"/>
                      <a:pt x="2596" y="8464"/>
                    </a:cubicBezTo>
                    <a:cubicBezTo>
                      <a:pt x="2787" y="8488"/>
                      <a:pt x="2977" y="8523"/>
                      <a:pt x="3168" y="8535"/>
                    </a:cubicBezTo>
                    <a:cubicBezTo>
                      <a:pt x="3303" y="8919"/>
                      <a:pt x="2915" y="9024"/>
                      <a:pt x="2560" y="9024"/>
                    </a:cubicBezTo>
                    <a:cubicBezTo>
                      <a:pt x="2540" y="9024"/>
                      <a:pt x="2521" y="9024"/>
                      <a:pt x="2501" y="9023"/>
                    </a:cubicBezTo>
                    <a:cubicBezTo>
                      <a:pt x="2451" y="9021"/>
                      <a:pt x="2402" y="9020"/>
                      <a:pt x="2354" y="9020"/>
                    </a:cubicBezTo>
                    <a:cubicBezTo>
                      <a:pt x="2125" y="9020"/>
                      <a:pt x="1912" y="9050"/>
                      <a:pt x="1715" y="9178"/>
                    </a:cubicBezTo>
                    <a:cubicBezTo>
                      <a:pt x="1489" y="9321"/>
                      <a:pt x="1287" y="9595"/>
                      <a:pt x="1310" y="9845"/>
                    </a:cubicBezTo>
                    <a:cubicBezTo>
                      <a:pt x="1239" y="9837"/>
                      <a:pt x="1167" y="9832"/>
                      <a:pt x="1096" y="9832"/>
                    </a:cubicBezTo>
                    <a:cubicBezTo>
                      <a:pt x="553" y="9832"/>
                      <a:pt x="56" y="10084"/>
                      <a:pt x="25" y="10726"/>
                    </a:cubicBezTo>
                    <a:cubicBezTo>
                      <a:pt x="1" y="11309"/>
                      <a:pt x="394" y="11809"/>
                      <a:pt x="894" y="12012"/>
                    </a:cubicBezTo>
                    <a:cubicBezTo>
                      <a:pt x="656" y="12190"/>
                      <a:pt x="417" y="12405"/>
                      <a:pt x="310" y="12679"/>
                    </a:cubicBezTo>
                    <a:cubicBezTo>
                      <a:pt x="179" y="13048"/>
                      <a:pt x="334" y="13464"/>
                      <a:pt x="584" y="13762"/>
                    </a:cubicBezTo>
                    <a:cubicBezTo>
                      <a:pt x="841" y="14073"/>
                      <a:pt x="1225" y="14247"/>
                      <a:pt x="1603" y="14247"/>
                    </a:cubicBezTo>
                    <a:cubicBezTo>
                      <a:pt x="1804" y="14247"/>
                      <a:pt x="2002" y="14198"/>
                      <a:pt x="2180" y="14095"/>
                    </a:cubicBezTo>
                    <a:lnTo>
                      <a:pt x="2180" y="14095"/>
                    </a:lnTo>
                    <a:cubicBezTo>
                      <a:pt x="2144" y="14726"/>
                      <a:pt x="2513" y="15346"/>
                      <a:pt x="3203" y="15429"/>
                    </a:cubicBezTo>
                    <a:cubicBezTo>
                      <a:pt x="3246" y="15434"/>
                      <a:pt x="3288" y="15437"/>
                      <a:pt x="3330" y="15437"/>
                    </a:cubicBezTo>
                    <a:cubicBezTo>
                      <a:pt x="3649" y="15437"/>
                      <a:pt x="3938" y="15282"/>
                      <a:pt x="4180" y="15072"/>
                    </a:cubicBezTo>
                    <a:cubicBezTo>
                      <a:pt x="4406" y="14881"/>
                      <a:pt x="4680" y="14607"/>
                      <a:pt x="4716" y="14298"/>
                    </a:cubicBezTo>
                    <a:cubicBezTo>
                      <a:pt x="4738" y="14299"/>
                      <a:pt x="4760" y="14300"/>
                      <a:pt x="4782" y="14300"/>
                    </a:cubicBezTo>
                    <a:cubicBezTo>
                      <a:pt x="5198" y="14300"/>
                      <a:pt x="5587" y="14089"/>
                      <a:pt x="5847" y="13750"/>
                    </a:cubicBezTo>
                    <a:cubicBezTo>
                      <a:pt x="6216" y="13274"/>
                      <a:pt x="6275" y="12667"/>
                      <a:pt x="6204" y="12095"/>
                    </a:cubicBezTo>
                    <a:cubicBezTo>
                      <a:pt x="6198" y="12046"/>
                      <a:pt x="6154" y="12019"/>
                      <a:pt x="6113" y="12019"/>
                    </a:cubicBezTo>
                    <a:cubicBezTo>
                      <a:pt x="6074" y="12019"/>
                      <a:pt x="6037" y="12043"/>
                      <a:pt x="6037" y="12095"/>
                    </a:cubicBezTo>
                    <a:cubicBezTo>
                      <a:pt x="6037" y="12107"/>
                      <a:pt x="6037" y="12119"/>
                      <a:pt x="6037" y="12131"/>
                    </a:cubicBezTo>
                    <a:cubicBezTo>
                      <a:pt x="5954" y="12250"/>
                      <a:pt x="5906" y="12381"/>
                      <a:pt x="5835" y="12512"/>
                    </a:cubicBezTo>
                    <a:cubicBezTo>
                      <a:pt x="5728" y="12690"/>
                      <a:pt x="5609" y="12857"/>
                      <a:pt x="5442" y="13000"/>
                    </a:cubicBezTo>
                    <a:cubicBezTo>
                      <a:pt x="5181" y="13235"/>
                      <a:pt x="4862" y="13362"/>
                      <a:pt x="4533" y="13362"/>
                    </a:cubicBezTo>
                    <a:cubicBezTo>
                      <a:pt x="4412" y="13362"/>
                      <a:pt x="4289" y="13345"/>
                      <a:pt x="4168" y="13310"/>
                    </a:cubicBezTo>
                    <a:cubicBezTo>
                      <a:pt x="3406" y="13095"/>
                      <a:pt x="2846" y="12345"/>
                      <a:pt x="2799" y="11559"/>
                    </a:cubicBezTo>
                    <a:cubicBezTo>
                      <a:pt x="2775" y="11071"/>
                      <a:pt x="2953" y="10714"/>
                      <a:pt x="3239" y="10333"/>
                    </a:cubicBezTo>
                    <a:cubicBezTo>
                      <a:pt x="3465" y="10047"/>
                      <a:pt x="3668" y="9750"/>
                      <a:pt x="3715" y="9392"/>
                    </a:cubicBezTo>
                    <a:cubicBezTo>
                      <a:pt x="3763" y="9095"/>
                      <a:pt x="3692" y="8773"/>
                      <a:pt x="3513" y="8547"/>
                    </a:cubicBezTo>
                    <a:cubicBezTo>
                      <a:pt x="3596" y="8547"/>
                      <a:pt x="3680" y="8547"/>
                      <a:pt x="3763" y="8535"/>
                    </a:cubicBezTo>
                    <a:cubicBezTo>
                      <a:pt x="3840" y="8547"/>
                      <a:pt x="3918" y="8553"/>
                      <a:pt x="3994" y="8553"/>
                    </a:cubicBezTo>
                    <a:cubicBezTo>
                      <a:pt x="4070" y="8553"/>
                      <a:pt x="4144" y="8547"/>
                      <a:pt x="4216" y="8535"/>
                    </a:cubicBezTo>
                    <a:cubicBezTo>
                      <a:pt x="4238" y="8539"/>
                      <a:pt x="4261" y="8540"/>
                      <a:pt x="4284" y="8540"/>
                    </a:cubicBezTo>
                    <a:cubicBezTo>
                      <a:pt x="4418" y="8540"/>
                      <a:pt x="4553" y="8482"/>
                      <a:pt x="4644" y="8380"/>
                    </a:cubicBezTo>
                    <a:cubicBezTo>
                      <a:pt x="4704" y="8309"/>
                      <a:pt x="4692" y="8214"/>
                      <a:pt x="4656" y="8154"/>
                    </a:cubicBezTo>
                    <a:cubicBezTo>
                      <a:pt x="4688" y="8101"/>
                      <a:pt x="4653" y="8019"/>
                      <a:pt x="4595" y="8019"/>
                    </a:cubicBezTo>
                    <a:cubicBezTo>
                      <a:pt x="4588" y="8019"/>
                      <a:pt x="4580" y="8021"/>
                      <a:pt x="4573" y="8023"/>
                    </a:cubicBezTo>
                    <a:cubicBezTo>
                      <a:pt x="4481" y="8060"/>
                      <a:pt x="4393" y="8076"/>
                      <a:pt x="4311" y="8076"/>
                    </a:cubicBezTo>
                    <a:cubicBezTo>
                      <a:pt x="4071" y="8076"/>
                      <a:pt x="3868" y="7941"/>
                      <a:pt x="3692" y="7773"/>
                    </a:cubicBezTo>
                    <a:cubicBezTo>
                      <a:pt x="3954" y="7702"/>
                      <a:pt x="4132" y="7380"/>
                      <a:pt x="4192" y="7118"/>
                    </a:cubicBezTo>
                    <a:cubicBezTo>
                      <a:pt x="4263" y="6725"/>
                      <a:pt x="4132" y="6309"/>
                      <a:pt x="3846" y="6035"/>
                    </a:cubicBezTo>
                    <a:cubicBezTo>
                      <a:pt x="3525" y="5725"/>
                      <a:pt x="3073" y="5606"/>
                      <a:pt x="2715" y="5356"/>
                    </a:cubicBezTo>
                    <a:cubicBezTo>
                      <a:pt x="2584" y="5273"/>
                      <a:pt x="2465" y="5154"/>
                      <a:pt x="2358" y="5023"/>
                    </a:cubicBezTo>
                    <a:cubicBezTo>
                      <a:pt x="2311" y="4666"/>
                      <a:pt x="2203" y="4344"/>
                      <a:pt x="2418" y="3987"/>
                    </a:cubicBezTo>
                    <a:cubicBezTo>
                      <a:pt x="2572" y="3727"/>
                      <a:pt x="2859" y="3552"/>
                      <a:pt x="3159" y="3552"/>
                    </a:cubicBezTo>
                    <a:cubicBezTo>
                      <a:pt x="3229" y="3552"/>
                      <a:pt x="3300" y="3562"/>
                      <a:pt x="3370" y="3582"/>
                    </a:cubicBezTo>
                    <a:cubicBezTo>
                      <a:pt x="3763" y="3689"/>
                      <a:pt x="4061" y="4070"/>
                      <a:pt x="4299" y="4392"/>
                    </a:cubicBezTo>
                    <a:cubicBezTo>
                      <a:pt x="4525" y="4689"/>
                      <a:pt x="4739" y="4999"/>
                      <a:pt x="4978" y="5285"/>
                    </a:cubicBezTo>
                    <a:cubicBezTo>
                      <a:pt x="5230" y="5579"/>
                      <a:pt x="5625" y="5945"/>
                      <a:pt x="6016" y="5945"/>
                    </a:cubicBezTo>
                    <a:cubicBezTo>
                      <a:pt x="6178" y="5945"/>
                      <a:pt x="6340" y="5882"/>
                      <a:pt x="6490" y="5725"/>
                    </a:cubicBezTo>
                    <a:cubicBezTo>
                      <a:pt x="6871" y="5332"/>
                      <a:pt x="6775" y="4868"/>
                      <a:pt x="6561" y="4439"/>
                    </a:cubicBezTo>
                    <a:lnTo>
                      <a:pt x="6561" y="4439"/>
                    </a:lnTo>
                    <a:cubicBezTo>
                      <a:pt x="6908" y="4648"/>
                      <a:pt x="7296" y="4755"/>
                      <a:pt x="7678" y="4755"/>
                    </a:cubicBezTo>
                    <a:cubicBezTo>
                      <a:pt x="8281" y="4755"/>
                      <a:pt x="8870" y="4488"/>
                      <a:pt x="9264" y="3927"/>
                    </a:cubicBezTo>
                    <a:cubicBezTo>
                      <a:pt x="9550" y="3499"/>
                      <a:pt x="9680" y="2749"/>
                      <a:pt x="9085" y="2511"/>
                    </a:cubicBezTo>
                    <a:cubicBezTo>
                      <a:pt x="8992" y="2478"/>
                      <a:pt x="8897" y="2465"/>
                      <a:pt x="8801" y="2465"/>
                    </a:cubicBezTo>
                    <a:cubicBezTo>
                      <a:pt x="8614" y="2465"/>
                      <a:pt x="8425" y="2515"/>
                      <a:pt x="8252" y="2570"/>
                    </a:cubicBezTo>
                    <a:cubicBezTo>
                      <a:pt x="8061" y="2630"/>
                      <a:pt x="7871" y="2689"/>
                      <a:pt x="7692" y="2773"/>
                    </a:cubicBezTo>
                    <a:cubicBezTo>
                      <a:pt x="7799" y="2630"/>
                      <a:pt x="7871" y="2475"/>
                      <a:pt x="7906" y="2296"/>
                    </a:cubicBezTo>
                    <a:cubicBezTo>
                      <a:pt x="7966" y="1987"/>
                      <a:pt x="7918" y="1641"/>
                      <a:pt x="7787" y="1344"/>
                    </a:cubicBezTo>
                    <a:cubicBezTo>
                      <a:pt x="7752" y="1189"/>
                      <a:pt x="7692" y="1046"/>
                      <a:pt x="7633" y="915"/>
                    </a:cubicBezTo>
                    <a:cubicBezTo>
                      <a:pt x="7549" y="713"/>
                      <a:pt x="7418" y="522"/>
                      <a:pt x="7275" y="356"/>
                    </a:cubicBezTo>
                    <a:cubicBezTo>
                      <a:pt x="7204" y="272"/>
                      <a:pt x="7121" y="201"/>
                      <a:pt x="7037" y="129"/>
                    </a:cubicBezTo>
                    <a:cubicBezTo>
                      <a:pt x="6978" y="82"/>
                      <a:pt x="6906" y="34"/>
                      <a:pt x="6835" y="34"/>
                    </a:cubicBezTo>
                    <a:cubicBezTo>
                      <a:pt x="6823" y="22"/>
                      <a:pt x="6811" y="22"/>
                      <a:pt x="6799" y="10"/>
                    </a:cubicBezTo>
                    <a:cubicBezTo>
                      <a:pt x="6790" y="4"/>
                      <a:pt x="6781" y="1"/>
                      <a:pt x="6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72508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6517" y="1"/>
                    </a:moveTo>
                    <a:cubicBezTo>
                      <a:pt x="6508" y="1"/>
                      <a:pt x="6499" y="2"/>
                      <a:pt x="6489" y="5"/>
                    </a:cubicBezTo>
                    <a:cubicBezTo>
                      <a:pt x="6465" y="29"/>
                      <a:pt x="6453" y="53"/>
                      <a:pt x="6477" y="89"/>
                    </a:cubicBezTo>
                    <a:cubicBezTo>
                      <a:pt x="6727" y="529"/>
                      <a:pt x="6727" y="1101"/>
                      <a:pt x="6489" y="1553"/>
                    </a:cubicBezTo>
                    <a:cubicBezTo>
                      <a:pt x="6299" y="1898"/>
                      <a:pt x="5953" y="2160"/>
                      <a:pt x="5572" y="2279"/>
                    </a:cubicBezTo>
                    <a:cubicBezTo>
                      <a:pt x="5548" y="2279"/>
                      <a:pt x="5537" y="2267"/>
                      <a:pt x="5513" y="2267"/>
                    </a:cubicBezTo>
                    <a:cubicBezTo>
                      <a:pt x="5489" y="2267"/>
                      <a:pt x="5465" y="2291"/>
                      <a:pt x="5453" y="2315"/>
                    </a:cubicBezTo>
                    <a:cubicBezTo>
                      <a:pt x="5394" y="2327"/>
                      <a:pt x="5322" y="2339"/>
                      <a:pt x="5251" y="2339"/>
                    </a:cubicBezTo>
                    <a:cubicBezTo>
                      <a:pt x="5211" y="2342"/>
                      <a:pt x="5171" y="2344"/>
                      <a:pt x="5131" y="2344"/>
                    </a:cubicBezTo>
                    <a:cubicBezTo>
                      <a:pt x="4874" y="2344"/>
                      <a:pt x="4617" y="2282"/>
                      <a:pt x="4370" y="2220"/>
                    </a:cubicBezTo>
                    <a:cubicBezTo>
                      <a:pt x="4215" y="2184"/>
                      <a:pt x="4048" y="2148"/>
                      <a:pt x="3894" y="2125"/>
                    </a:cubicBezTo>
                    <a:cubicBezTo>
                      <a:pt x="3749" y="2103"/>
                      <a:pt x="3602" y="2092"/>
                      <a:pt x="3455" y="2092"/>
                    </a:cubicBezTo>
                    <a:cubicBezTo>
                      <a:pt x="3200" y="2092"/>
                      <a:pt x="2944" y="2124"/>
                      <a:pt x="2703" y="2184"/>
                    </a:cubicBezTo>
                    <a:cubicBezTo>
                      <a:pt x="2262" y="2291"/>
                      <a:pt x="1941" y="2482"/>
                      <a:pt x="1750" y="2756"/>
                    </a:cubicBezTo>
                    <a:cubicBezTo>
                      <a:pt x="1512" y="3077"/>
                      <a:pt x="1500" y="3518"/>
                      <a:pt x="1500" y="3803"/>
                    </a:cubicBezTo>
                    <a:cubicBezTo>
                      <a:pt x="1500" y="4018"/>
                      <a:pt x="1524" y="4232"/>
                      <a:pt x="1608" y="4434"/>
                    </a:cubicBezTo>
                    <a:cubicBezTo>
                      <a:pt x="1715" y="4661"/>
                      <a:pt x="1905" y="4815"/>
                      <a:pt x="2108" y="4839"/>
                    </a:cubicBezTo>
                    <a:lnTo>
                      <a:pt x="2119" y="4839"/>
                    </a:lnTo>
                    <a:cubicBezTo>
                      <a:pt x="2143" y="4839"/>
                      <a:pt x="2167" y="4815"/>
                      <a:pt x="2167" y="4792"/>
                    </a:cubicBezTo>
                    <a:cubicBezTo>
                      <a:pt x="2179" y="4756"/>
                      <a:pt x="2155" y="4732"/>
                      <a:pt x="2119" y="4720"/>
                    </a:cubicBezTo>
                    <a:cubicBezTo>
                      <a:pt x="1953" y="4708"/>
                      <a:pt x="1798" y="4577"/>
                      <a:pt x="1715" y="4387"/>
                    </a:cubicBezTo>
                    <a:cubicBezTo>
                      <a:pt x="1631" y="4208"/>
                      <a:pt x="1619" y="4006"/>
                      <a:pt x="1608" y="3803"/>
                    </a:cubicBezTo>
                    <a:cubicBezTo>
                      <a:pt x="1608" y="3529"/>
                      <a:pt x="1631" y="3113"/>
                      <a:pt x="1846" y="2815"/>
                    </a:cubicBezTo>
                    <a:cubicBezTo>
                      <a:pt x="2012" y="2565"/>
                      <a:pt x="2310" y="2386"/>
                      <a:pt x="2727" y="2291"/>
                    </a:cubicBezTo>
                    <a:cubicBezTo>
                      <a:pt x="2917" y="2244"/>
                      <a:pt x="3108" y="2208"/>
                      <a:pt x="3310" y="2208"/>
                    </a:cubicBezTo>
                    <a:cubicBezTo>
                      <a:pt x="3322" y="2220"/>
                      <a:pt x="3334" y="2220"/>
                      <a:pt x="3346" y="2220"/>
                    </a:cubicBezTo>
                    <a:cubicBezTo>
                      <a:pt x="3353" y="2219"/>
                      <a:pt x="3361" y="2219"/>
                      <a:pt x="3369" y="2219"/>
                    </a:cubicBezTo>
                    <a:cubicBezTo>
                      <a:pt x="3586" y="2219"/>
                      <a:pt x="3779" y="2380"/>
                      <a:pt x="3917" y="2541"/>
                    </a:cubicBezTo>
                    <a:cubicBezTo>
                      <a:pt x="4084" y="2708"/>
                      <a:pt x="4227" y="2898"/>
                      <a:pt x="4370" y="3089"/>
                    </a:cubicBezTo>
                    <a:cubicBezTo>
                      <a:pt x="4429" y="3172"/>
                      <a:pt x="4489" y="3256"/>
                      <a:pt x="4548" y="3351"/>
                    </a:cubicBezTo>
                    <a:cubicBezTo>
                      <a:pt x="4656" y="3518"/>
                      <a:pt x="4775" y="3684"/>
                      <a:pt x="4894" y="3839"/>
                    </a:cubicBezTo>
                    <a:cubicBezTo>
                      <a:pt x="5132" y="4125"/>
                      <a:pt x="5394" y="4315"/>
                      <a:pt x="5656" y="4399"/>
                    </a:cubicBezTo>
                    <a:lnTo>
                      <a:pt x="5668" y="4399"/>
                    </a:lnTo>
                    <a:cubicBezTo>
                      <a:pt x="5691" y="4399"/>
                      <a:pt x="5715" y="4387"/>
                      <a:pt x="5727" y="4363"/>
                    </a:cubicBezTo>
                    <a:cubicBezTo>
                      <a:pt x="5739" y="4327"/>
                      <a:pt x="5715" y="4303"/>
                      <a:pt x="5691" y="4291"/>
                    </a:cubicBezTo>
                    <a:cubicBezTo>
                      <a:pt x="5441" y="4208"/>
                      <a:pt x="5203" y="4041"/>
                      <a:pt x="4989" y="3768"/>
                    </a:cubicBezTo>
                    <a:cubicBezTo>
                      <a:pt x="4858" y="3613"/>
                      <a:pt x="4751" y="3446"/>
                      <a:pt x="4644" y="3291"/>
                    </a:cubicBezTo>
                    <a:cubicBezTo>
                      <a:pt x="4584" y="3196"/>
                      <a:pt x="4525" y="3113"/>
                      <a:pt x="4453" y="3017"/>
                    </a:cubicBezTo>
                    <a:cubicBezTo>
                      <a:pt x="4322" y="2827"/>
                      <a:pt x="4167" y="2636"/>
                      <a:pt x="4001" y="2458"/>
                    </a:cubicBezTo>
                    <a:cubicBezTo>
                      <a:pt x="3929" y="2386"/>
                      <a:pt x="3834" y="2291"/>
                      <a:pt x="3715" y="2220"/>
                    </a:cubicBezTo>
                    <a:cubicBezTo>
                      <a:pt x="3774" y="2220"/>
                      <a:pt x="3822" y="2232"/>
                      <a:pt x="3870" y="2232"/>
                    </a:cubicBezTo>
                    <a:cubicBezTo>
                      <a:pt x="4024" y="2255"/>
                      <a:pt x="4179" y="2291"/>
                      <a:pt x="4334" y="2327"/>
                    </a:cubicBezTo>
                    <a:cubicBezTo>
                      <a:pt x="4592" y="2389"/>
                      <a:pt x="4859" y="2451"/>
                      <a:pt x="5134" y="2451"/>
                    </a:cubicBezTo>
                    <a:cubicBezTo>
                      <a:pt x="5177" y="2451"/>
                      <a:pt x="5220" y="2449"/>
                      <a:pt x="5263" y="2446"/>
                    </a:cubicBezTo>
                    <a:cubicBezTo>
                      <a:pt x="5370" y="2446"/>
                      <a:pt x="5477" y="2422"/>
                      <a:pt x="5572" y="2386"/>
                    </a:cubicBezTo>
                    <a:cubicBezTo>
                      <a:pt x="5775" y="2422"/>
                      <a:pt x="5977" y="2517"/>
                      <a:pt x="6156" y="2625"/>
                    </a:cubicBezTo>
                    <a:lnTo>
                      <a:pt x="6287" y="2684"/>
                    </a:lnTo>
                    <a:cubicBezTo>
                      <a:pt x="6691" y="2887"/>
                      <a:pt x="7049" y="2994"/>
                      <a:pt x="7394" y="2994"/>
                    </a:cubicBezTo>
                    <a:lnTo>
                      <a:pt x="7430" y="2994"/>
                    </a:lnTo>
                    <a:cubicBezTo>
                      <a:pt x="7834" y="2994"/>
                      <a:pt x="8215" y="2851"/>
                      <a:pt x="8466" y="2589"/>
                    </a:cubicBezTo>
                    <a:cubicBezTo>
                      <a:pt x="8489" y="2565"/>
                      <a:pt x="8489" y="2529"/>
                      <a:pt x="8466" y="2506"/>
                    </a:cubicBezTo>
                    <a:cubicBezTo>
                      <a:pt x="8456" y="2501"/>
                      <a:pt x="8444" y="2498"/>
                      <a:pt x="8432" y="2498"/>
                    </a:cubicBezTo>
                    <a:cubicBezTo>
                      <a:pt x="8416" y="2498"/>
                      <a:pt x="8401" y="2503"/>
                      <a:pt x="8394" y="2517"/>
                    </a:cubicBezTo>
                    <a:cubicBezTo>
                      <a:pt x="8165" y="2746"/>
                      <a:pt x="7826" y="2887"/>
                      <a:pt x="7441" y="2887"/>
                    </a:cubicBezTo>
                    <a:cubicBezTo>
                      <a:pt x="7425" y="2887"/>
                      <a:pt x="7410" y="2887"/>
                      <a:pt x="7394" y="2887"/>
                    </a:cubicBezTo>
                    <a:cubicBezTo>
                      <a:pt x="7072" y="2875"/>
                      <a:pt x="6727" y="2779"/>
                      <a:pt x="6334" y="2589"/>
                    </a:cubicBezTo>
                    <a:cubicBezTo>
                      <a:pt x="6299" y="2565"/>
                      <a:pt x="6251" y="2541"/>
                      <a:pt x="6215" y="2517"/>
                    </a:cubicBezTo>
                    <a:cubicBezTo>
                      <a:pt x="6072" y="2446"/>
                      <a:pt x="5918" y="2375"/>
                      <a:pt x="5775" y="2327"/>
                    </a:cubicBezTo>
                    <a:cubicBezTo>
                      <a:pt x="6108" y="2184"/>
                      <a:pt x="6406" y="1922"/>
                      <a:pt x="6584" y="1601"/>
                    </a:cubicBezTo>
                    <a:cubicBezTo>
                      <a:pt x="6846" y="1124"/>
                      <a:pt x="6834" y="505"/>
                      <a:pt x="6572" y="29"/>
                    </a:cubicBezTo>
                    <a:cubicBezTo>
                      <a:pt x="6564" y="12"/>
                      <a:pt x="6542" y="1"/>
                      <a:pt x="6517" y="1"/>
                    </a:cubicBezTo>
                    <a:close/>
                    <a:moveTo>
                      <a:pt x="2733" y="6945"/>
                    </a:moveTo>
                    <a:cubicBezTo>
                      <a:pt x="2723" y="6945"/>
                      <a:pt x="2712" y="6949"/>
                      <a:pt x="2703" y="6958"/>
                    </a:cubicBezTo>
                    <a:cubicBezTo>
                      <a:pt x="2679" y="6970"/>
                      <a:pt x="2667" y="7006"/>
                      <a:pt x="2691" y="7030"/>
                    </a:cubicBezTo>
                    <a:cubicBezTo>
                      <a:pt x="2822" y="7208"/>
                      <a:pt x="3012" y="7351"/>
                      <a:pt x="3215" y="7411"/>
                    </a:cubicBezTo>
                    <a:cubicBezTo>
                      <a:pt x="3227" y="7411"/>
                      <a:pt x="3227" y="7423"/>
                      <a:pt x="3239" y="7423"/>
                    </a:cubicBezTo>
                    <a:cubicBezTo>
                      <a:pt x="3262" y="7423"/>
                      <a:pt x="3286" y="7399"/>
                      <a:pt x="3286" y="7375"/>
                    </a:cubicBezTo>
                    <a:cubicBezTo>
                      <a:pt x="3298" y="7351"/>
                      <a:pt x="3286" y="7316"/>
                      <a:pt x="3251" y="7316"/>
                    </a:cubicBezTo>
                    <a:cubicBezTo>
                      <a:pt x="3060" y="7244"/>
                      <a:pt x="2893" y="7125"/>
                      <a:pt x="2774" y="6970"/>
                    </a:cubicBezTo>
                    <a:cubicBezTo>
                      <a:pt x="2767" y="6956"/>
                      <a:pt x="2751" y="6945"/>
                      <a:pt x="2733" y="6945"/>
                    </a:cubicBezTo>
                    <a:close/>
                    <a:moveTo>
                      <a:pt x="1923" y="7801"/>
                    </a:moveTo>
                    <a:cubicBezTo>
                      <a:pt x="1897" y="7801"/>
                      <a:pt x="1879" y="7822"/>
                      <a:pt x="1869" y="7851"/>
                    </a:cubicBezTo>
                    <a:cubicBezTo>
                      <a:pt x="1858" y="7875"/>
                      <a:pt x="1881" y="7911"/>
                      <a:pt x="1905" y="7911"/>
                    </a:cubicBezTo>
                    <a:cubicBezTo>
                      <a:pt x="2108" y="7970"/>
                      <a:pt x="2322" y="8006"/>
                      <a:pt x="2524" y="8030"/>
                    </a:cubicBezTo>
                    <a:cubicBezTo>
                      <a:pt x="2524" y="8042"/>
                      <a:pt x="2524" y="8054"/>
                      <a:pt x="2524" y="8066"/>
                    </a:cubicBezTo>
                    <a:cubicBezTo>
                      <a:pt x="2620" y="8256"/>
                      <a:pt x="2572" y="8411"/>
                      <a:pt x="2477" y="8613"/>
                    </a:cubicBezTo>
                    <a:cubicBezTo>
                      <a:pt x="2048" y="8875"/>
                      <a:pt x="1560" y="9042"/>
                      <a:pt x="1072" y="9113"/>
                    </a:cubicBezTo>
                    <a:cubicBezTo>
                      <a:pt x="1036" y="9125"/>
                      <a:pt x="1012" y="9149"/>
                      <a:pt x="1024" y="9185"/>
                    </a:cubicBezTo>
                    <a:cubicBezTo>
                      <a:pt x="1024" y="9209"/>
                      <a:pt x="1048" y="9233"/>
                      <a:pt x="1072" y="9233"/>
                    </a:cubicBezTo>
                    <a:lnTo>
                      <a:pt x="1084" y="9233"/>
                    </a:lnTo>
                    <a:cubicBezTo>
                      <a:pt x="1536" y="9161"/>
                      <a:pt x="1977" y="9018"/>
                      <a:pt x="2381" y="8804"/>
                    </a:cubicBezTo>
                    <a:lnTo>
                      <a:pt x="2381" y="8804"/>
                    </a:lnTo>
                    <a:cubicBezTo>
                      <a:pt x="2322" y="8899"/>
                      <a:pt x="2262" y="8983"/>
                      <a:pt x="2191" y="9078"/>
                    </a:cubicBezTo>
                    <a:lnTo>
                      <a:pt x="1191" y="9578"/>
                    </a:lnTo>
                    <a:cubicBezTo>
                      <a:pt x="1036" y="9649"/>
                      <a:pt x="881" y="9733"/>
                      <a:pt x="726" y="9828"/>
                    </a:cubicBezTo>
                    <a:cubicBezTo>
                      <a:pt x="441" y="10030"/>
                      <a:pt x="226" y="10304"/>
                      <a:pt x="24" y="10578"/>
                    </a:cubicBezTo>
                    <a:cubicBezTo>
                      <a:pt x="0" y="10602"/>
                      <a:pt x="0" y="10637"/>
                      <a:pt x="24" y="10661"/>
                    </a:cubicBezTo>
                    <a:cubicBezTo>
                      <a:pt x="36" y="10661"/>
                      <a:pt x="48" y="10673"/>
                      <a:pt x="60" y="10673"/>
                    </a:cubicBezTo>
                    <a:cubicBezTo>
                      <a:pt x="72" y="10673"/>
                      <a:pt x="95" y="10661"/>
                      <a:pt x="107" y="10649"/>
                    </a:cubicBezTo>
                    <a:cubicBezTo>
                      <a:pt x="310" y="10387"/>
                      <a:pt x="512" y="10114"/>
                      <a:pt x="786" y="9923"/>
                    </a:cubicBezTo>
                    <a:cubicBezTo>
                      <a:pt x="929" y="9828"/>
                      <a:pt x="1084" y="9745"/>
                      <a:pt x="1238" y="9673"/>
                    </a:cubicBezTo>
                    <a:lnTo>
                      <a:pt x="2036" y="9268"/>
                    </a:lnTo>
                    <a:lnTo>
                      <a:pt x="2036" y="9268"/>
                    </a:lnTo>
                    <a:cubicBezTo>
                      <a:pt x="2012" y="9304"/>
                      <a:pt x="1989" y="9340"/>
                      <a:pt x="1965" y="9375"/>
                    </a:cubicBezTo>
                    <a:cubicBezTo>
                      <a:pt x="1834" y="9566"/>
                      <a:pt x="1727" y="9768"/>
                      <a:pt x="1643" y="9971"/>
                    </a:cubicBezTo>
                    <a:cubicBezTo>
                      <a:pt x="917" y="10828"/>
                      <a:pt x="548" y="11673"/>
                      <a:pt x="548" y="12471"/>
                    </a:cubicBezTo>
                    <a:cubicBezTo>
                      <a:pt x="548" y="12507"/>
                      <a:pt x="572" y="12531"/>
                      <a:pt x="607" y="12531"/>
                    </a:cubicBezTo>
                    <a:cubicBezTo>
                      <a:pt x="631" y="12531"/>
                      <a:pt x="655" y="12507"/>
                      <a:pt x="655" y="12471"/>
                    </a:cubicBezTo>
                    <a:cubicBezTo>
                      <a:pt x="655" y="11769"/>
                      <a:pt x="953" y="11030"/>
                      <a:pt x="1536" y="10280"/>
                    </a:cubicBezTo>
                    <a:lnTo>
                      <a:pt x="1536" y="10280"/>
                    </a:lnTo>
                    <a:cubicBezTo>
                      <a:pt x="1417" y="10721"/>
                      <a:pt x="1393" y="11185"/>
                      <a:pt x="1477" y="11638"/>
                    </a:cubicBezTo>
                    <a:cubicBezTo>
                      <a:pt x="1500" y="11769"/>
                      <a:pt x="1536" y="11876"/>
                      <a:pt x="1572" y="11995"/>
                    </a:cubicBezTo>
                    <a:cubicBezTo>
                      <a:pt x="1560" y="12007"/>
                      <a:pt x="1548" y="12019"/>
                      <a:pt x="1548" y="12042"/>
                    </a:cubicBezTo>
                    <a:cubicBezTo>
                      <a:pt x="1691" y="12888"/>
                      <a:pt x="2119" y="13662"/>
                      <a:pt x="2751" y="14233"/>
                    </a:cubicBezTo>
                    <a:cubicBezTo>
                      <a:pt x="2762" y="14245"/>
                      <a:pt x="2774" y="14245"/>
                      <a:pt x="2798" y="14245"/>
                    </a:cubicBezTo>
                    <a:cubicBezTo>
                      <a:pt x="2810" y="14245"/>
                      <a:pt x="2822" y="14245"/>
                      <a:pt x="2834" y="14233"/>
                    </a:cubicBezTo>
                    <a:cubicBezTo>
                      <a:pt x="2858" y="14209"/>
                      <a:pt x="2858" y="14174"/>
                      <a:pt x="2834" y="14150"/>
                    </a:cubicBezTo>
                    <a:cubicBezTo>
                      <a:pt x="2298" y="13674"/>
                      <a:pt x="1905" y="13031"/>
                      <a:pt x="1727" y="12340"/>
                    </a:cubicBezTo>
                    <a:lnTo>
                      <a:pt x="1727" y="12340"/>
                    </a:lnTo>
                    <a:cubicBezTo>
                      <a:pt x="1810" y="12471"/>
                      <a:pt x="1905" y="12590"/>
                      <a:pt x="2012" y="12697"/>
                    </a:cubicBezTo>
                    <a:cubicBezTo>
                      <a:pt x="2262" y="12912"/>
                      <a:pt x="2572" y="13031"/>
                      <a:pt x="2822" y="13102"/>
                    </a:cubicBezTo>
                    <a:cubicBezTo>
                      <a:pt x="3179" y="13209"/>
                      <a:pt x="3501" y="13269"/>
                      <a:pt x="3810" y="13269"/>
                    </a:cubicBezTo>
                    <a:cubicBezTo>
                      <a:pt x="4001" y="13269"/>
                      <a:pt x="4191" y="13245"/>
                      <a:pt x="4370" y="13197"/>
                    </a:cubicBezTo>
                    <a:cubicBezTo>
                      <a:pt x="4929" y="13043"/>
                      <a:pt x="5370" y="12638"/>
                      <a:pt x="5501" y="12161"/>
                    </a:cubicBezTo>
                    <a:cubicBezTo>
                      <a:pt x="5501" y="12138"/>
                      <a:pt x="5489" y="12102"/>
                      <a:pt x="5453" y="12090"/>
                    </a:cubicBezTo>
                    <a:cubicBezTo>
                      <a:pt x="5429" y="12090"/>
                      <a:pt x="5394" y="12102"/>
                      <a:pt x="5394" y="12138"/>
                    </a:cubicBezTo>
                    <a:cubicBezTo>
                      <a:pt x="5275" y="12578"/>
                      <a:pt x="4858" y="12947"/>
                      <a:pt x="4346" y="13090"/>
                    </a:cubicBezTo>
                    <a:cubicBezTo>
                      <a:pt x="4183" y="13131"/>
                      <a:pt x="4009" y="13151"/>
                      <a:pt x="3826" y="13151"/>
                    </a:cubicBezTo>
                    <a:cubicBezTo>
                      <a:pt x="3528" y="13151"/>
                      <a:pt x="3204" y="13098"/>
                      <a:pt x="2858" y="12995"/>
                    </a:cubicBezTo>
                    <a:cubicBezTo>
                      <a:pt x="2620" y="12923"/>
                      <a:pt x="2322" y="12816"/>
                      <a:pt x="2096" y="12614"/>
                    </a:cubicBezTo>
                    <a:cubicBezTo>
                      <a:pt x="1774" y="12328"/>
                      <a:pt x="1643" y="11911"/>
                      <a:pt x="1584" y="11626"/>
                    </a:cubicBezTo>
                    <a:cubicBezTo>
                      <a:pt x="1441" y="10876"/>
                      <a:pt x="1619" y="10054"/>
                      <a:pt x="2060" y="9435"/>
                    </a:cubicBezTo>
                    <a:cubicBezTo>
                      <a:pt x="2108" y="9364"/>
                      <a:pt x="2167" y="9292"/>
                      <a:pt x="2215" y="9209"/>
                    </a:cubicBezTo>
                    <a:cubicBezTo>
                      <a:pt x="2227" y="9197"/>
                      <a:pt x="2250" y="9173"/>
                      <a:pt x="2262" y="9161"/>
                    </a:cubicBezTo>
                    <a:lnTo>
                      <a:pt x="2274" y="9149"/>
                    </a:lnTo>
                    <a:cubicBezTo>
                      <a:pt x="2298" y="9137"/>
                      <a:pt x="2310" y="9125"/>
                      <a:pt x="2310" y="9102"/>
                    </a:cubicBezTo>
                    <a:cubicBezTo>
                      <a:pt x="2393" y="8994"/>
                      <a:pt x="2465" y="8875"/>
                      <a:pt x="2524" y="8756"/>
                    </a:cubicBezTo>
                    <a:cubicBezTo>
                      <a:pt x="2536" y="8744"/>
                      <a:pt x="2548" y="8721"/>
                      <a:pt x="2560" y="8697"/>
                    </a:cubicBezTo>
                    <a:cubicBezTo>
                      <a:pt x="2572" y="8685"/>
                      <a:pt x="2584" y="8673"/>
                      <a:pt x="2584" y="8649"/>
                    </a:cubicBezTo>
                    <a:cubicBezTo>
                      <a:pt x="2679" y="8471"/>
                      <a:pt x="2739" y="8268"/>
                      <a:pt x="2631" y="8042"/>
                    </a:cubicBezTo>
                    <a:lnTo>
                      <a:pt x="2631" y="8042"/>
                    </a:lnTo>
                    <a:cubicBezTo>
                      <a:pt x="2751" y="8054"/>
                      <a:pt x="2858" y="8054"/>
                      <a:pt x="2965" y="8054"/>
                    </a:cubicBezTo>
                    <a:cubicBezTo>
                      <a:pt x="3001" y="8054"/>
                      <a:pt x="3024" y="8030"/>
                      <a:pt x="3024" y="8006"/>
                    </a:cubicBezTo>
                    <a:cubicBezTo>
                      <a:pt x="3024" y="7970"/>
                      <a:pt x="3001" y="7947"/>
                      <a:pt x="2965" y="7947"/>
                    </a:cubicBezTo>
                    <a:cubicBezTo>
                      <a:pt x="2620" y="7947"/>
                      <a:pt x="2274" y="7899"/>
                      <a:pt x="1941" y="7804"/>
                    </a:cubicBezTo>
                    <a:cubicBezTo>
                      <a:pt x="1935" y="7802"/>
                      <a:pt x="1929" y="7801"/>
                      <a:pt x="1923" y="78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7165452" y="7576826"/>
                <a:ext cx="104700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4311" extrusionOk="0">
                    <a:moveTo>
                      <a:pt x="2738" y="0"/>
                    </a:moveTo>
                    <a:cubicBezTo>
                      <a:pt x="2695" y="0"/>
                      <a:pt x="2650" y="6"/>
                      <a:pt x="2608" y="24"/>
                    </a:cubicBezTo>
                    <a:cubicBezTo>
                      <a:pt x="2573" y="36"/>
                      <a:pt x="2537" y="48"/>
                      <a:pt x="2501" y="72"/>
                    </a:cubicBezTo>
                    <a:cubicBezTo>
                      <a:pt x="2430" y="119"/>
                      <a:pt x="2406" y="143"/>
                      <a:pt x="2358" y="215"/>
                    </a:cubicBezTo>
                    <a:cubicBezTo>
                      <a:pt x="2335" y="238"/>
                      <a:pt x="2323" y="262"/>
                      <a:pt x="2311" y="286"/>
                    </a:cubicBezTo>
                    <a:cubicBezTo>
                      <a:pt x="2251" y="298"/>
                      <a:pt x="2180" y="322"/>
                      <a:pt x="2132" y="334"/>
                    </a:cubicBezTo>
                    <a:cubicBezTo>
                      <a:pt x="1894" y="381"/>
                      <a:pt x="1656" y="477"/>
                      <a:pt x="1442" y="608"/>
                    </a:cubicBezTo>
                    <a:cubicBezTo>
                      <a:pt x="1049" y="834"/>
                      <a:pt x="703" y="1167"/>
                      <a:pt x="453" y="1548"/>
                    </a:cubicBezTo>
                    <a:cubicBezTo>
                      <a:pt x="191" y="1953"/>
                      <a:pt x="49" y="2429"/>
                      <a:pt x="25" y="2905"/>
                    </a:cubicBezTo>
                    <a:cubicBezTo>
                      <a:pt x="1" y="3394"/>
                      <a:pt x="72" y="3929"/>
                      <a:pt x="418" y="4298"/>
                    </a:cubicBezTo>
                    <a:cubicBezTo>
                      <a:pt x="429" y="4307"/>
                      <a:pt x="441" y="4311"/>
                      <a:pt x="452" y="4311"/>
                    </a:cubicBezTo>
                    <a:cubicBezTo>
                      <a:pt x="486" y="4311"/>
                      <a:pt x="513" y="4275"/>
                      <a:pt x="513" y="4239"/>
                    </a:cubicBezTo>
                    <a:cubicBezTo>
                      <a:pt x="441" y="3798"/>
                      <a:pt x="310" y="3382"/>
                      <a:pt x="334" y="2941"/>
                    </a:cubicBezTo>
                    <a:cubicBezTo>
                      <a:pt x="346" y="2501"/>
                      <a:pt x="489" y="2072"/>
                      <a:pt x="727" y="1703"/>
                    </a:cubicBezTo>
                    <a:cubicBezTo>
                      <a:pt x="941" y="1370"/>
                      <a:pt x="1227" y="1084"/>
                      <a:pt x="1573" y="881"/>
                    </a:cubicBezTo>
                    <a:cubicBezTo>
                      <a:pt x="1763" y="762"/>
                      <a:pt x="1965" y="667"/>
                      <a:pt x="2168" y="608"/>
                    </a:cubicBezTo>
                    <a:cubicBezTo>
                      <a:pt x="2215" y="596"/>
                      <a:pt x="2263" y="584"/>
                      <a:pt x="2311" y="584"/>
                    </a:cubicBezTo>
                    <a:cubicBezTo>
                      <a:pt x="2323" y="608"/>
                      <a:pt x="2335" y="643"/>
                      <a:pt x="2358" y="679"/>
                    </a:cubicBezTo>
                    <a:cubicBezTo>
                      <a:pt x="2358" y="691"/>
                      <a:pt x="2370" y="703"/>
                      <a:pt x="2370" y="703"/>
                    </a:cubicBezTo>
                    <a:cubicBezTo>
                      <a:pt x="2406" y="774"/>
                      <a:pt x="2465" y="822"/>
                      <a:pt x="2525" y="869"/>
                    </a:cubicBezTo>
                    <a:cubicBezTo>
                      <a:pt x="2561" y="893"/>
                      <a:pt x="2596" y="905"/>
                      <a:pt x="2632" y="917"/>
                    </a:cubicBezTo>
                    <a:cubicBezTo>
                      <a:pt x="2668" y="929"/>
                      <a:pt x="2716" y="929"/>
                      <a:pt x="2751" y="941"/>
                    </a:cubicBezTo>
                    <a:lnTo>
                      <a:pt x="2787" y="941"/>
                    </a:lnTo>
                    <a:cubicBezTo>
                      <a:pt x="2870" y="929"/>
                      <a:pt x="2894" y="929"/>
                      <a:pt x="2977" y="881"/>
                    </a:cubicBezTo>
                    <a:lnTo>
                      <a:pt x="2989" y="881"/>
                    </a:lnTo>
                    <a:cubicBezTo>
                      <a:pt x="3025" y="858"/>
                      <a:pt x="3049" y="846"/>
                      <a:pt x="3073" y="822"/>
                    </a:cubicBezTo>
                    <a:cubicBezTo>
                      <a:pt x="3097" y="798"/>
                      <a:pt x="3120" y="762"/>
                      <a:pt x="3144" y="727"/>
                    </a:cubicBezTo>
                    <a:cubicBezTo>
                      <a:pt x="3168" y="703"/>
                      <a:pt x="3180" y="655"/>
                      <a:pt x="3192" y="619"/>
                    </a:cubicBezTo>
                    <a:cubicBezTo>
                      <a:pt x="3192" y="608"/>
                      <a:pt x="3204" y="596"/>
                      <a:pt x="3204" y="584"/>
                    </a:cubicBezTo>
                    <a:cubicBezTo>
                      <a:pt x="3216" y="500"/>
                      <a:pt x="3227" y="429"/>
                      <a:pt x="3204" y="346"/>
                    </a:cubicBezTo>
                    <a:cubicBezTo>
                      <a:pt x="3192" y="310"/>
                      <a:pt x="3180" y="274"/>
                      <a:pt x="3156" y="238"/>
                    </a:cubicBezTo>
                    <a:cubicBezTo>
                      <a:pt x="3132" y="203"/>
                      <a:pt x="3108" y="167"/>
                      <a:pt x="3073" y="143"/>
                    </a:cubicBezTo>
                    <a:cubicBezTo>
                      <a:pt x="3049" y="107"/>
                      <a:pt x="3013" y="84"/>
                      <a:pt x="2977" y="60"/>
                    </a:cubicBezTo>
                    <a:cubicBezTo>
                      <a:pt x="2942" y="48"/>
                      <a:pt x="2894" y="24"/>
                      <a:pt x="2858" y="12"/>
                    </a:cubicBezTo>
                    <a:cubicBezTo>
                      <a:pt x="2823" y="6"/>
                      <a:pt x="2781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7090169" y="7576826"/>
                <a:ext cx="104279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4311" extrusionOk="0">
                    <a:moveTo>
                      <a:pt x="487" y="0"/>
                    </a:moveTo>
                    <a:cubicBezTo>
                      <a:pt x="444" y="0"/>
                      <a:pt x="399" y="6"/>
                      <a:pt x="357" y="12"/>
                    </a:cubicBezTo>
                    <a:cubicBezTo>
                      <a:pt x="322" y="24"/>
                      <a:pt x="286" y="48"/>
                      <a:pt x="250" y="60"/>
                    </a:cubicBezTo>
                    <a:cubicBezTo>
                      <a:pt x="214" y="84"/>
                      <a:pt x="179" y="107"/>
                      <a:pt x="143" y="143"/>
                    </a:cubicBezTo>
                    <a:cubicBezTo>
                      <a:pt x="119" y="167"/>
                      <a:pt x="84" y="203"/>
                      <a:pt x="72" y="238"/>
                    </a:cubicBezTo>
                    <a:cubicBezTo>
                      <a:pt x="48" y="274"/>
                      <a:pt x="36" y="310"/>
                      <a:pt x="24" y="346"/>
                    </a:cubicBezTo>
                    <a:cubicBezTo>
                      <a:pt x="0" y="429"/>
                      <a:pt x="0" y="500"/>
                      <a:pt x="12" y="584"/>
                    </a:cubicBezTo>
                    <a:cubicBezTo>
                      <a:pt x="24" y="596"/>
                      <a:pt x="24" y="608"/>
                      <a:pt x="24" y="619"/>
                    </a:cubicBezTo>
                    <a:cubicBezTo>
                      <a:pt x="36" y="655"/>
                      <a:pt x="60" y="703"/>
                      <a:pt x="72" y="727"/>
                    </a:cubicBezTo>
                    <a:cubicBezTo>
                      <a:pt x="95" y="762"/>
                      <a:pt x="119" y="798"/>
                      <a:pt x="155" y="822"/>
                    </a:cubicBezTo>
                    <a:cubicBezTo>
                      <a:pt x="179" y="846"/>
                      <a:pt x="203" y="858"/>
                      <a:pt x="226" y="881"/>
                    </a:cubicBezTo>
                    <a:lnTo>
                      <a:pt x="238" y="881"/>
                    </a:lnTo>
                    <a:cubicBezTo>
                      <a:pt x="322" y="929"/>
                      <a:pt x="345" y="929"/>
                      <a:pt x="429" y="941"/>
                    </a:cubicBezTo>
                    <a:lnTo>
                      <a:pt x="476" y="941"/>
                    </a:lnTo>
                    <a:cubicBezTo>
                      <a:pt x="512" y="929"/>
                      <a:pt x="548" y="929"/>
                      <a:pt x="584" y="917"/>
                    </a:cubicBezTo>
                    <a:cubicBezTo>
                      <a:pt x="619" y="905"/>
                      <a:pt x="667" y="893"/>
                      <a:pt x="691" y="869"/>
                    </a:cubicBezTo>
                    <a:cubicBezTo>
                      <a:pt x="762" y="822"/>
                      <a:pt x="822" y="774"/>
                      <a:pt x="846" y="703"/>
                    </a:cubicBezTo>
                    <a:cubicBezTo>
                      <a:pt x="857" y="703"/>
                      <a:pt x="857" y="691"/>
                      <a:pt x="857" y="679"/>
                    </a:cubicBezTo>
                    <a:lnTo>
                      <a:pt x="869" y="679"/>
                    </a:lnTo>
                    <a:cubicBezTo>
                      <a:pt x="881" y="643"/>
                      <a:pt x="893" y="608"/>
                      <a:pt x="905" y="584"/>
                    </a:cubicBezTo>
                    <a:cubicBezTo>
                      <a:pt x="953" y="584"/>
                      <a:pt x="1000" y="596"/>
                      <a:pt x="1048" y="608"/>
                    </a:cubicBezTo>
                    <a:cubicBezTo>
                      <a:pt x="1262" y="667"/>
                      <a:pt x="1465" y="762"/>
                      <a:pt x="1655" y="881"/>
                    </a:cubicBezTo>
                    <a:cubicBezTo>
                      <a:pt x="1989" y="1084"/>
                      <a:pt x="2286" y="1370"/>
                      <a:pt x="2500" y="1703"/>
                    </a:cubicBezTo>
                    <a:cubicBezTo>
                      <a:pt x="2727" y="2072"/>
                      <a:pt x="2870" y="2501"/>
                      <a:pt x="2893" y="2941"/>
                    </a:cubicBezTo>
                    <a:cubicBezTo>
                      <a:pt x="2905" y="3382"/>
                      <a:pt x="2774" y="3798"/>
                      <a:pt x="2715" y="4239"/>
                    </a:cubicBezTo>
                    <a:cubicBezTo>
                      <a:pt x="2706" y="4275"/>
                      <a:pt x="2738" y="4311"/>
                      <a:pt x="2769" y="4311"/>
                    </a:cubicBezTo>
                    <a:cubicBezTo>
                      <a:pt x="2779" y="4311"/>
                      <a:pt x="2789" y="4307"/>
                      <a:pt x="2798" y="4298"/>
                    </a:cubicBezTo>
                    <a:cubicBezTo>
                      <a:pt x="3143" y="3929"/>
                      <a:pt x="3215" y="3394"/>
                      <a:pt x="3191" y="2905"/>
                    </a:cubicBezTo>
                    <a:cubicBezTo>
                      <a:pt x="3167" y="2429"/>
                      <a:pt x="3024" y="1953"/>
                      <a:pt x="2762" y="1548"/>
                    </a:cubicBezTo>
                    <a:cubicBezTo>
                      <a:pt x="2512" y="1167"/>
                      <a:pt x="2179" y="834"/>
                      <a:pt x="1774" y="608"/>
                    </a:cubicBezTo>
                    <a:cubicBezTo>
                      <a:pt x="1560" y="477"/>
                      <a:pt x="1334" y="381"/>
                      <a:pt x="1084" y="334"/>
                    </a:cubicBezTo>
                    <a:cubicBezTo>
                      <a:pt x="1036" y="322"/>
                      <a:pt x="976" y="298"/>
                      <a:pt x="905" y="286"/>
                    </a:cubicBezTo>
                    <a:cubicBezTo>
                      <a:pt x="893" y="262"/>
                      <a:pt x="881" y="238"/>
                      <a:pt x="869" y="215"/>
                    </a:cubicBezTo>
                    <a:cubicBezTo>
                      <a:pt x="822" y="143"/>
                      <a:pt x="798" y="119"/>
                      <a:pt x="726" y="72"/>
                    </a:cubicBezTo>
                    <a:cubicBezTo>
                      <a:pt x="691" y="48"/>
                      <a:pt x="643" y="36"/>
                      <a:pt x="607" y="24"/>
                    </a:cubicBezTo>
                    <a:cubicBezTo>
                      <a:pt x="572" y="6"/>
                      <a:pt x="530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6150546" y="7238881"/>
                <a:ext cx="693233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3" h="15496" extrusionOk="0">
                    <a:moveTo>
                      <a:pt x="6379" y="1"/>
                    </a:moveTo>
                    <a:cubicBezTo>
                      <a:pt x="6367" y="1"/>
                      <a:pt x="6356" y="5"/>
                      <a:pt x="6347" y="13"/>
                    </a:cubicBezTo>
                    <a:cubicBezTo>
                      <a:pt x="6335" y="25"/>
                      <a:pt x="6323" y="37"/>
                      <a:pt x="6323" y="49"/>
                    </a:cubicBezTo>
                    <a:cubicBezTo>
                      <a:pt x="6312" y="41"/>
                      <a:pt x="6297" y="37"/>
                      <a:pt x="6282" y="37"/>
                    </a:cubicBezTo>
                    <a:cubicBezTo>
                      <a:pt x="6253" y="37"/>
                      <a:pt x="6224" y="53"/>
                      <a:pt x="6216" y="85"/>
                    </a:cubicBezTo>
                    <a:cubicBezTo>
                      <a:pt x="6062" y="490"/>
                      <a:pt x="5954" y="906"/>
                      <a:pt x="5800" y="1323"/>
                    </a:cubicBezTo>
                    <a:cubicBezTo>
                      <a:pt x="5633" y="1728"/>
                      <a:pt x="5442" y="2121"/>
                      <a:pt x="5311" y="2537"/>
                    </a:cubicBezTo>
                    <a:cubicBezTo>
                      <a:pt x="5050" y="3323"/>
                      <a:pt x="4978" y="4121"/>
                      <a:pt x="5121" y="4942"/>
                    </a:cubicBezTo>
                    <a:cubicBezTo>
                      <a:pt x="5216" y="5466"/>
                      <a:pt x="5383" y="5954"/>
                      <a:pt x="5573" y="6443"/>
                    </a:cubicBezTo>
                    <a:cubicBezTo>
                      <a:pt x="5288" y="6097"/>
                      <a:pt x="4930" y="5812"/>
                      <a:pt x="4549" y="5609"/>
                    </a:cubicBezTo>
                    <a:cubicBezTo>
                      <a:pt x="4082" y="5358"/>
                      <a:pt x="3568" y="5238"/>
                      <a:pt x="3052" y="5238"/>
                    </a:cubicBezTo>
                    <a:cubicBezTo>
                      <a:pt x="2518" y="5238"/>
                      <a:pt x="1980" y="5367"/>
                      <a:pt x="1490" y="5609"/>
                    </a:cubicBezTo>
                    <a:cubicBezTo>
                      <a:pt x="1382" y="5669"/>
                      <a:pt x="1430" y="5859"/>
                      <a:pt x="1561" y="5859"/>
                    </a:cubicBezTo>
                    <a:cubicBezTo>
                      <a:pt x="1614" y="5857"/>
                      <a:pt x="1667" y="5855"/>
                      <a:pt x="1720" y="5855"/>
                    </a:cubicBezTo>
                    <a:cubicBezTo>
                      <a:pt x="3128" y="5855"/>
                      <a:pt x="4326" y="6765"/>
                      <a:pt x="4716" y="8050"/>
                    </a:cubicBezTo>
                    <a:cubicBezTo>
                      <a:pt x="4288" y="7526"/>
                      <a:pt x="3668" y="7169"/>
                      <a:pt x="3002" y="7074"/>
                    </a:cubicBezTo>
                    <a:cubicBezTo>
                      <a:pt x="2860" y="7052"/>
                      <a:pt x="2719" y="7042"/>
                      <a:pt x="2578" y="7042"/>
                    </a:cubicBezTo>
                    <a:cubicBezTo>
                      <a:pt x="1627" y="7042"/>
                      <a:pt x="708" y="7516"/>
                      <a:pt x="97" y="8252"/>
                    </a:cubicBezTo>
                    <a:cubicBezTo>
                      <a:pt x="0" y="8370"/>
                      <a:pt x="77" y="8545"/>
                      <a:pt x="223" y="8545"/>
                    </a:cubicBezTo>
                    <a:cubicBezTo>
                      <a:pt x="239" y="8545"/>
                      <a:pt x="257" y="8543"/>
                      <a:pt x="275" y="8538"/>
                    </a:cubicBezTo>
                    <a:cubicBezTo>
                      <a:pt x="802" y="8427"/>
                      <a:pt x="1385" y="8300"/>
                      <a:pt x="1951" y="8300"/>
                    </a:cubicBezTo>
                    <a:cubicBezTo>
                      <a:pt x="2359" y="8300"/>
                      <a:pt x="2757" y="8366"/>
                      <a:pt x="3121" y="8550"/>
                    </a:cubicBezTo>
                    <a:cubicBezTo>
                      <a:pt x="3847" y="8931"/>
                      <a:pt x="4204" y="9705"/>
                      <a:pt x="4442" y="10455"/>
                    </a:cubicBezTo>
                    <a:cubicBezTo>
                      <a:pt x="4669" y="11134"/>
                      <a:pt x="4823" y="11836"/>
                      <a:pt x="5145" y="12479"/>
                    </a:cubicBezTo>
                    <a:cubicBezTo>
                      <a:pt x="5478" y="13158"/>
                      <a:pt x="5966" y="13753"/>
                      <a:pt x="6550" y="14241"/>
                    </a:cubicBezTo>
                    <a:cubicBezTo>
                      <a:pt x="7539" y="15062"/>
                      <a:pt x="8784" y="15496"/>
                      <a:pt x="10056" y="15496"/>
                    </a:cubicBezTo>
                    <a:cubicBezTo>
                      <a:pt x="10407" y="15496"/>
                      <a:pt x="10760" y="15463"/>
                      <a:pt x="11110" y="15396"/>
                    </a:cubicBezTo>
                    <a:cubicBezTo>
                      <a:pt x="11919" y="15241"/>
                      <a:pt x="12646" y="14872"/>
                      <a:pt x="13348" y="14456"/>
                    </a:cubicBezTo>
                    <a:cubicBezTo>
                      <a:pt x="14027" y="14063"/>
                      <a:pt x="14694" y="13622"/>
                      <a:pt x="15456" y="13396"/>
                    </a:cubicBezTo>
                    <a:cubicBezTo>
                      <a:pt x="15758" y="13307"/>
                      <a:pt x="16053" y="13267"/>
                      <a:pt x="16342" y="13267"/>
                    </a:cubicBezTo>
                    <a:cubicBezTo>
                      <a:pt x="17713" y="13267"/>
                      <a:pt x="18930" y="14171"/>
                      <a:pt x="19992" y="15027"/>
                    </a:cubicBezTo>
                    <a:cubicBezTo>
                      <a:pt x="20040" y="15067"/>
                      <a:pt x="20092" y="15084"/>
                      <a:pt x="20142" y="15084"/>
                    </a:cubicBezTo>
                    <a:cubicBezTo>
                      <a:pt x="20240" y="15084"/>
                      <a:pt x="20329" y="15018"/>
                      <a:pt x="20361" y="14932"/>
                    </a:cubicBezTo>
                    <a:cubicBezTo>
                      <a:pt x="20813" y="14777"/>
                      <a:pt x="21135" y="14205"/>
                      <a:pt x="21230" y="13777"/>
                    </a:cubicBezTo>
                    <a:cubicBezTo>
                      <a:pt x="21373" y="13086"/>
                      <a:pt x="21266" y="12312"/>
                      <a:pt x="21040" y="11658"/>
                    </a:cubicBezTo>
                    <a:cubicBezTo>
                      <a:pt x="20647" y="10538"/>
                      <a:pt x="19801" y="9586"/>
                      <a:pt x="18563" y="9491"/>
                    </a:cubicBezTo>
                    <a:cubicBezTo>
                      <a:pt x="18487" y="9485"/>
                      <a:pt x="18411" y="9482"/>
                      <a:pt x="18337" y="9482"/>
                    </a:cubicBezTo>
                    <a:cubicBezTo>
                      <a:pt x="17018" y="9482"/>
                      <a:pt x="15893" y="10351"/>
                      <a:pt x="14991" y="11241"/>
                    </a:cubicBezTo>
                    <a:cubicBezTo>
                      <a:pt x="14003" y="12217"/>
                      <a:pt x="12979" y="13432"/>
                      <a:pt x="11515" y="13658"/>
                    </a:cubicBezTo>
                    <a:cubicBezTo>
                      <a:pt x="11376" y="13680"/>
                      <a:pt x="11221" y="13692"/>
                      <a:pt x="11056" y="13692"/>
                    </a:cubicBezTo>
                    <a:cubicBezTo>
                      <a:pt x="10083" y="13692"/>
                      <a:pt x="8763" y="13296"/>
                      <a:pt x="8479" y="12431"/>
                    </a:cubicBezTo>
                    <a:cubicBezTo>
                      <a:pt x="8490" y="12241"/>
                      <a:pt x="8502" y="12050"/>
                      <a:pt x="8550" y="11872"/>
                    </a:cubicBezTo>
                    <a:cubicBezTo>
                      <a:pt x="8705" y="11300"/>
                      <a:pt x="9074" y="10860"/>
                      <a:pt x="9574" y="10562"/>
                    </a:cubicBezTo>
                    <a:cubicBezTo>
                      <a:pt x="10598" y="9955"/>
                      <a:pt x="11848" y="9955"/>
                      <a:pt x="12931" y="9491"/>
                    </a:cubicBezTo>
                    <a:lnTo>
                      <a:pt x="12943" y="9491"/>
                    </a:lnTo>
                    <a:cubicBezTo>
                      <a:pt x="12943" y="9479"/>
                      <a:pt x="12955" y="9479"/>
                      <a:pt x="12967" y="9479"/>
                    </a:cubicBezTo>
                    <a:cubicBezTo>
                      <a:pt x="13088" y="9424"/>
                      <a:pt x="13016" y="9237"/>
                      <a:pt x="12901" y="9237"/>
                    </a:cubicBezTo>
                    <a:cubicBezTo>
                      <a:pt x="12892" y="9237"/>
                      <a:pt x="12882" y="9238"/>
                      <a:pt x="12872" y="9241"/>
                    </a:cubicBezTo>
                    <a:cubicBezTo>
                      <a:pt x="12782" y="9270"/>
                      <a:pt x="12692" y="9282"/>
                      <a:pt x="12602" y="9282"/>
                    </a:cubicBezTo>
                    <a:cubicBezTo>
                      <a:pt x="12253" y="9282"/>
                      <a:pt x="11906" y="9095"/>
                      <a:pt x="11574" y="8991"/>
                    </a:cubicBezTo>
                    <a:cubicBezTo>
                      <a:pt x="11255" y="8899"/>
                      <a:pt x="10929" y="8843"/>
                      <a:pt x="10607" y="8843"/>
                    </a:cubicBezTo>
                    <a:cubicBezTo>
                      <a:pt x="10508" y="8843"/>
                      <a:pt x="10410" y="8848"/>
                      <a:pt x="10312" y="8860"/>
                    </a:cubicBezTo>
                    <a:cubicBezTo>
                      <a:pt x="9967" y="8907"/>
                      <a:pt x="9633" y="9014"/>
                      <a:pt x="9348" y="9205"/>
                    </a:cubicBezTo>
                    <a:cubicBezTo>
                      <a:pt x="9300" y="9241"/>
                      <a:pt x="9252" y="9276"/>
                      <a:pt x="9217" y="9312"/>
                    </a:cubicBezTo>
                    <a:cubicBezTo>
                      <a:pt x="9276" y="9098"/>
                      <a:pt x="9348" y="8871"/>
                      <a:pt x="9431" y="8657"/>
                    </a:cubicBezTo>
                    <a:cubicBezTo>
                      <a:pt x="9598" y="8181"/>
                      <a:pt x="9824" y="7717"/>
                      <a:pt x="10133" y="7312"/>
                    </a:cubicBezTo>
                    <a:cubicBezTo>
                      <a:pt x="10603" y="6712"/>
                      <a:pt x="11325" y="6246"/>
                      <a:pt x="12094" y="6246"/>
                    </a:cubicBezTo>
                    <a:cubicBezTo>
                      <a:pt x="12241" y="6246"/>
                      <a:pt x="12390" y="6263"/>
                      <a:pt x="12539" y="6300"/>
                    </a:cubicBezTo>
                    <a:cubicBezTo>
                      <a:pt x="12555" y="6305"/>
                      <a:pt x="12571" y="6308"/>
                      <a:pt x="12587" y="6308"/>
                    </a:cubicBezTo>
                    <a:cubicBezTo>
                      <a:pt x="12713" y="6308"/>
                      <a:pt x="12825" y="6154"/>
                      <a:pt x="12741" y="6038"/>
                    </a:cubicBezTo>
                    <a:cubicBezTo>
                      <a:pt x="12382" y="5492"/>
                      <a:pt x="11793" y="5232"/>
                      <a:pt x="11191" y="5232"/>
                    </a:cubicBezTo>
                    <a:cubicBezTo>
                      <a:pt x="10796" y="5232"/>
                      <a:pt x="10395" y="5344"/>
                      <a:pt x="10050" y="5562"/>
                    </a:cubicBezTo>
                    <a:cubicBezTo>
                      <a:pt x="9586" y="5859"/>
                      <a:pt x="9241" y="6288"/>
                      <a:pt x="9026" y="6788"/>
                    </a:cubicBezTo>
                    <a:cubicBezTo>
                      <a:pt x="8990" y="6859"/>
                      <a:pt x="8967" y="6943"/>
                      <a:pt x="8943" y="7026"/>
                    </a:cubicBezTo>
                    <a:cubicBezTo>
                      <a:pt x="8800" y="6062"/>
                      <a:pt x="8407" y="5145"/>
                      <a:pt x="7764" y="4430"/>
                    </a:cubicBezTo>
                    <a:cubicBezTo>
                      <a:pt x="7490" y="4121"/>
                      <a:pt x="7181" y="3871"/>
                      <a:pt x="6895" y="3573"/>
                    </a:cubicBezTo>
                    <a:cubicBezTo>
                      <a:pt x="6597" y="3240"/>
                      <a:pt x="6395" y="2859"/>
                      <a:pt x="6312" y="2430"/>
                    </a:cubicBezTo>
                    <a:cubicBezTo>
                      <a:pt x="6240" y="2025"/>
                      <a:pt x="6252" y="1609"/>
                      <a:pt x="6300" y="1204"/>
                    </a:cubicBezTo>
                    <a:cubicBezTo>
                      <a:pt x="6323" y="954"/>
                      <a:pt x="6371" y="716"/>
                      <a:pt x="6419" y="478"/>
                    </a:cubicBezTo>
                    <a:cubicBezTo>
                      <a:pt x="6443" y="335"/>
                      <a:pt x="6478" y="192"/>
                      <a:pt x="6431" y="37"/>
                    </a:cubicBezTo>
                    <a:cubicBezTo>
                      <a:pt x="6423" y="14"/>
                      <a:pt x="6400" y="1"/>
                      <a:pt x="6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6201145" y="7318737"/>
                <a:ext cx="641110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2470" extrusionOk="0">
                    <a:moveTo>
                      <a:pt x="15773" y="8178"/>
                    </a:moveTo>
                    <a:cubicBezTo>
                      <a:pt x="15532" y="8178"/>
                      <a:pt x="15298" y="8203"/>
                      <a:pt x="15074" y="8255"/>
                    </a:cubicBezTo>
                    <a:cubicBezTo>
                      <a:pt x="15050" y="8267"/>
                      <a:pt x="15027" y="8291"/>
                      <a:pt x="15039" y="8326"/>
                    </a:cubicBezTo>
                    <a:cubicBezTo>
                      <a:pt x="15039" y="8346"/>
                      <a:pt x="15062" y="8365"/>
                      <a:pt x="15084" y="8365"/>
                    </a:cubicBezTo>
                    <a:cubicBezTo>
                      <a:pt x="15089" y="8365"/>
                      <a:pt x="15094" y="8364"/>
                      <a:pt x="15098" y="8362"/>
                    </a:cubicBezTo>
                    <a:cubicBezTo>
                      <a:pt x="15310" y="8312"/>
                      <a:pt x="15531" y="8287"/>
                      <a:pt x="15759" y="8287"/>
                    </a:cubicBezTo>
                    <a:cubicBezTo>
                      <a:pt x="16338" y="8287"/>
                      <a:pt x="16959" y="8447"/>
                      <a:pt x="17575" y="8755"/>
                    </a:cubicBezTo>
                    <a:cubicBezTo>
                      <a:pt x="18349" y="9136"/>
                      <a:pt x="19015" y="9708"/>
                      <a:pt x="19670" y="10243"/>
                    </a:cubicBezTo>
                    <a:cubicBezTo>
                      <a:pt x="19670" y="10255"/>
                      <a:pt x="19694" y="10267"/>
                      <a:pt x="19706" y="10267"/>
                    </a:cubicBezTo>
                    <a:cubicBezTo>
                      <a:pt x="19718" y="10267"/>
                      <a:pt x="19730" y="10255"/>
                      <a:pt x="19742" y="10243"/>
                    </a:cubicBezTo>
                    <a:cubicBezTo>
                      <a:pt x="19765" y="10219"/>
                      <a:pt x="19765" y="10184"/>
                      <a:pt x="19742" y="10160"/>
                    </a:cubicBezTo>
                    <a:cubicBezTo>
                      <a:pt x="19087" y="9612"/>
                      <a:pt x="18408" y="9041"/>
                      <a:pt x="17622" y="8648"/>
                    </a:cubicBezTo>
                    <a:cubicBezTo>
                      <a:pt x="17004" y="8334"/>
                      <a:pt x="16367" y="8178"/>
                      <a:pt x="15773" y="8178"/>
                    </a:cubicBezTo>
                    <a:close/>
                    <a:moveTo>
                      <a:pt x="14655" y="9227"/>
                    </a:moveTo>
                    <a:cubicBezTo>
                      <a:pt x="14322" y="9227"/>
                      <a:pt x="13996" y="9260"/>
                      <a:pt x="13681" y="9327"/>
                    </a:cubicBezTo>
                    <a:cubicBezTo>
                      <a:pt x="13646" y="9338"/>
                      <a:pt x="13634" y="9362"/>
                      <a:pt x="13634" y="9398"/>
                    </a:cubicBezTo>
                    <a:cubicBezTo>
                      <a:pt x="13643" y="9417"/>
                      <a:pt x="13661" y="9437"/>
                      <a:pt x="13687" y="9437"/>
                    </a:cubicBezTo>
                    <a:cubicBezTo>
                      <a:pt x="13692" y="9437"/>
                      <a:pt x="13699" y="9436"/>
                      <a:pt x="13705" y="9434"/>
                    </a:cubicBezTo>
                    <a:cubicBezTo>
                      <a:pt x="14005" y="9373"/>
                      <a:pt x="14317" y="9342"/>
                      <a:pt x="14634" y="9342"/>
                    </a:cubicBezTo>
                    <a:cubicBezTo>
                      <a:pt x="15248" y="9342"/>
                      <a:pt x="15883" y="9456"/>
                      <a:pt x="16503" y="9684"/>
                    </a:cubicBezTo>
                    <a:cubicBezTo>
                      <a:pt x="17348" y="9981"/>
                      <a:pt x="18158" y="10481"/>
                      <a:pt x="18932" y="11172"/>
                    </a:cubicBezTo>
                    <a:cubicBezTo>
                      <a:pt x="18944" y="11184"/>
                      <a:pt x="18956" y="11196"/>
                      <a:pt x="18968" y="11196"/>
                    </a:cubicBezTo>
                    <a:cubicBezTo>
                      <a:pt x="18980" y="11196"/>
                      <a:pt x="18991" y="11184"/>
                      <a:pt x="19003" y="11172"/>
                    </a:cubicBezTo>
                    <a:cubicBezTo>
                      <a:pt x="19027" y="11148"/>
                      <a:pt x="19027" y="11112"/>
                      <a:pt x="19003" y="11101"/>
                    </a:cubicBezTo>
                    <a:cubicBezTo>
                      <a:pt x="18218" y="10398"/>
                      <a:pt x="17396" y="9886"/>
                      <a:pt x="16551" y="9577"/>
                    </a:cubicBezTo>
                    <a:cubicBezTo>
                      <a:pt x="15922" y="9344"/>
                      <a:pt x="15278" y="9227"/>
                      <a:pt x="14655" y="9227"/>
                    </a:cubicBezTo>
                    <a:close/>
                    <a:moveTo>
                      <a:pt x="14649" y="10217"/>
                    </a:moveTo>
                    <a:cubicBezTo>
                      <a:pt x="14289" y="10217"/>
                      <a:pt x="13978" y="10304"/>
                      <a:pt x="13705" y="10481"/>
                    </a:cubicBezTo>
                    <a:cubicBezTo>
                      <a:pt x="13669" y="10505"/>
                      <a:pt x="13669" y="10541"/>
                      <a:pt x="13681" y="10565"/>
                    </a:cubicBezTo>
                    <a:cubicBezTo>
                      <a:pt x="13696" y="10579"/>
                      <a:pt x="13711" y="10590"/>
                      <a:pt x="13728" y="10590"/>
                    </a:cubicBezTo>
                    <a:cubicBezTo>
                      <a:pt x="13739" y="10590"/>
                      <a:pt x="13751" y="10586"/>
                      <a:pt x="13765" y="10577"/>
                    </a:cubicBezTo>
                    <a:cubicBezTo>
                      <a:pt x="14023" y="10413"/>
                      <a:pt x="14321" y="10332"/>
                      <a:pt x="14664" y="10332"/>
                    </a:cubicBezTo>
                    <a:cubicBezTo>
                      <a:pt x="14921" y="10332"/>
                      <a:pt x="15204" y="10378"/>
                      <a:pt x="15515" y="10470"/>
                    </a:cubicBezTo>
                    <a:cubicBezTo>
                      <a:pt x="16063" y="10636"/>
                      <a:pt x="16646" y="10827"/>
                      <a:pt x="17194" y="11112"/>
                    </a:cubicBezTo>
                    <a:cubicBezTo>
                      <a:pt x="17670" y="11351"/>
                      <a:pt x="18206" y="11660"/>
                      <a:pt x="18610" y="12113"/>
                    </a:cubicBezTo>
                    <a:cubicBezTo>
                      <a:pt x="18622" y="12124"/>
                      <a:pt x="18634" y="12148"/>
                      <a:pt x="18634" y="12172"/>
                    </a:cubicBezTo>
                    <a:cubicBezTo>
                      <a:pt x="18610" y="12172"/>
                      <a:pt x="18587" y="12196"/>
                      <a:pt x="18587" y="12220"/>
                    </a:cubicBezTo>
                    <a:cubicBezTo>
                      <a:pt x="18587" y="12244"/>
                      <a:pt x="18610" y="12279"/>
                      <a:pt x="18634" y="12279"/>
                    </a:cubicBezTo>
                    <a:lnTo>
                      <a:pt x="18646" y="12279"/>
                    </a:lnTo>
                    <a:cubicBezTo>
                      <a:pt x="18682" y="12279"/>
                      <a:pt x="18718" y="12267"/>
                      <a:pt x="18730" y="12232"/>
                    </a:cubicBezTo>
                    <a:cubicBezTo>
                      <a:pt x="18765" y="12172"/>
                      <a:pt x="18730" y="12089"/>
                      <a:pt x="18694" y="12041"/>
                    </a:cubicBezTo>
                    <a:cubicBezTo>
                      <a:pt x="18277" y="11577"/>
                      <a:pt x="17729" y="11255"/>
                      <a:pt x="17253" y="11005"/>
                    </a:cubicBezTo>
                    <a:cubicBezTo>
                      <a:pt x="16694" y="10720"/>
                      <a:pt x="16098" y="10529"/>
                      <a:pt x="15539" y="10362"/>
                    </a:cubicBezTo>
                    <a:cubicBezTo>
                      <a:pt x="15213" y="10266"/>
                      <a:pt x="14917" y="10217"/>
                      <a:pt x="14649" y="10217"/>
                    </a:cubicBezTo>
                    <a:close/>
                    <a:moveTo>
                      <a:pt x="4329" y="1"/>
                    </a:moveTo>
                    <a:cubicBezTo>
                      <a:pt x="4303" y="1"/>
                      <a:pt x="4285" y="22"/>
                      <a:pt x="4275" y="52"/>
                    </a:cubicBezTo>
                    <a:cubicBezTo>
                      <a:pt x="4085" y="1016"/>
                      <a:pt x="4418" y="2004"/>
                      <a:pt x="4799" y="2933"/>
                    </a:cubicBezTo>
                    <a:cubicBezTo>
                      <a:pt x="4847" y="3028"/>
                      <a:pt x="4883" y="3135"/>
                      <a:pt x="4930" y="3231"/>
                    </a:cubicBezTo>
                    <a:cubicBezTo>
                      <a:pt x="5061" y="3552"/>
                      <a:pt x="5192" y="3873"/>
                      <a:pt x="5311" y="4207"/>
                    </a:cubicBezTo>
                    <a:cubicBezTo>
                      <a:pt x="4942" y="3838"/>
                      <a:pt x="4585" y="3445"/>
                      <a:pt x="4252" y="3040"/>
                    </a:cubicBezTo>
                    <a:cubicBezTo>
                      <a:pt x="4237" y="3025"/>
                      <a:pt x="4222" y="3015"/>
                      <a:pt x="4207" y="3015"/>
                    </a:cubicBezTo>
                    <a:cubicBezTo>
                      <a:pt x="4198" y="3015"/>
                      <a:pt x="4189" y="3019"/>
                      <a:pt x="4180" y="3028"/>
                    </a:cubicBezTo>
                    <a:cubicBezTo>
                      <a:pt x="4156" y="3052"/>
                      <a:pt x="4144" y="3088"/>
                      <a:pt x="4168" y="3111"/>
                    </a:cubicBezTo>
                    <a:cubicBezTo>
                      <a:pt x="4549" y="3576"/>
                      <a:pt x="4966" y="4016"/>
                      <a:pt x="5395" y="4445"/>
                    </a:cubicBezTo>
                    <a:cubicBezTo>
                      <a:pt x="5525" y="4862"/>
                      <a:pt x="5621" y="5278"/>
                      <a:pt x="5633" y="5707"/>
                    </a:cubicBezTo>
                    <a:cubicBezTo>
                      <a:pt x="5645" y="6171"/>
                      <a:pt x="5573" y="6636"/>
                      <a:pt x="5502" y="7076"/>
                    </a:cubicBezTo>
                    <a:cubicBezTo>
                      <a:pt x="5466" y="7255"/>
                      <a:pt x="5442" y="7422"/>
                      <a:pt x="5418" y="7600"/>
                    </a:cubicBezTo>
                    <a:cubicBezTo>
                      <a:pt x="5299" y="6910"/>
                      <a:pt x="5085" y="6136"/>
                      <a:pt x="4644" y="5457"/>
                    </a:cubicBezTo>
                    <a:cubicBezTo>
                      <a:pt x="4454" y="5159"/>
                      <a:pt x="4216" y="4885"/>
                      <a:pt x="4013" y="4659"/>
                    </a:cubicBezTo>
                    <a:cubicBezTo>
                      <a:pt x="3632" y="4231"/>
                      <a:pt x="3156" y="3754"/>
                      <a:pt x="2573" y="3421"/>
                    </a:cubicBezTo>
                    <a:cubicBezTo>
                      <a:pt x="2126" y="3172"/>
                      <a:pt x="1660" y="3040"/>
                      <a:pt x="1216" y="3040"/>
                    </a:cubicBezTo>
                    <a:cubicBezTo>
                      <a:pt x="1045" y="3040"/>
                      <a:pt x="878" y="3060"/>
                      <a:pt x="715" y="3100"/>
                    </a:cubicBezTo>
                    <a:cubicBezTo>
                      <a:pt x="692" y="3100"/>
                      <a:pt x="668" y="3135"/>
                      <a:pt x="680" y="3159"/>
                    </a:cubicBezTo>
                    <a:cubicBezTo>
                      <a:pt x="680" y="3195"/>
                      <a:pt x="715" y="3207"/>
                      <a:pt x="739" y="3207"/>
                    </a:cubicBezTo>
                    <a:cubicBezTo>
                      <a:pt x="894" y="3170"/>
                      <a:pt x="1055" y="3152"/>
                      <a:pt x="1218" y="3152"/>
                    </a:cubicBezTo>
                    <a:cubicBezTo>
                      <a:pt x="1645" y="3152"/>
                      <a:pt x="2091" y="3275"/>
                      <a:pt x="2513" y="3516"/>
                    </a:cubicBezTo>
                    <a:cubicBezTo>
                      <a:pt x="3085" y="3838"/>
                      <a:pt x="3549" y="4314"/>
                      <a:pt x="3930" y="4731"/>
                    </a:cubicBezTo>
                    <a:cubicBezTo>
                      <a:pt x="4132" y="4957"/>
                      <a:pt x="4359" y="5219"/>
                      <a:pt x="4549" y="5517"/>
                    </a:cubicBezTo>
                    <a:cubicBezTo>
                      <a:pt x="4966" y="6159"/>
                      <a:pt x="5216" y="6945"/>
                      <a:pt x="5371" y="8041"/>
                    </a:cubicBezTo>
                    <a:cubicBezTo>
                      <a:pt x="5359" y="8279"/>
                      <a:pt x="5359" y="8529"/>
                      <a:pt x="5383" y="8779"/>
                    </a:cubicBezTo>
                    <a:cubicBezTo>
                      <a:pt x="5454" y="9267"/>
                      <a:pt x="5645" y="9755"/>
                      <a:pt x="5954" y="10184"/>
                    </a:cubicBezTo>
                    <a:cubicBezTo>
                      <a:pt x="5454" y="10089"/>
                      <a:pt x="5002" y="9838"/>
                      <a:pt x="4656" y="9469"/>
                    </a:cubicBezTo>
                    <a:cubicBezTo>
                      <a:pt x="4240" y="9017"/>
                      <a:pt x="4013" y="8422"/>
                      <a:pt x="3787" y="7850"/>
                    </a:cubicBezTo>
                    <a:cubicBezTo>
                      <a:pt x="3644" y="7445"/>
                      <a:pt x="3490" y="7041"/>
                      <a:pt x="3263" y="6671"/>
                    </a:cubicBezTo>
                    <a:cubicBezTo>
                      <a:pt x="2930" y="6112"/>
                      <a:pt x="2442" y="5659"/>
                      <a:pt x="1906" y="5386"/>
                    </a:cubicBezTo>
                    <a:cubicBezTo>
                      <a:pt x="1502" y="5192"/>
                      <a:pt x="1070" y="5091"/>
                      <a:pt x="645" y="5091"/>
                    </a:cubicBezTo>
                    <a:cubicBezTo>
                      <a:pt x="444" y="5091"/>
                      <a:pt x="244" y="5113"/>
                      <a:pt x="49" y="5159"/>
                    </a:cubicBezTo>
                    <a:cubicBezTo>
                      <a:pt x="13" y="5171"/>
                      <a:pt x="1" y="5195"/>
                      <a:pt x="1" y="5231"/>
                    </a:cubicBezTo>
                    <a:cubicBezTo>
                      <a:pt x="11" y="5250"/>
                      <a:pt x="28" y="5270"/>
                      <a:pt x="54" y="5270"/>
                    </a:cubicBezTo>
                    <a:cubicBezTo>
                      <a:pt x="60" y="5270"/>
                      <a:pt x="66" y="5269"/>
                      <a:pt x="72" y="5266"/>
                    </a:cubicBezTo>
                    <a:cubicBezTo>
                      <a:pt x="259" y="5225"/>
                      <a:pt x="451" y="5203"/>
                      <a:pt x="644" y="5203"/>
                    </a:cubicBezTo>
                    <a:cubicBezTo>
                      <a:pt x="1053" y="5203"/>
                      <a:pt x="1466" y="5299"/>
                      <a:pt x="1846" y="5493"/>
                    </a:cubicBezTo>
                    <a:cubicBezTo>
                      <a:pt x="2382" y="5755"/>
                      <a:pt x="2847" y="6195"/>
                      <a:pt x="3168" y="6731"/>
                    </a:cubicBezTo>
                    <a:cubicBezTo>
                      <a:pt x="3382" y="7088"/>
                      <a:pt x="3537" y="7493"/>
                      <a:pt x="3692" y="7886"/>
                    </a:cubicBezTo>
                    <a:cubicBezTo>
                      <a:pt x="3906" y="8469"/>
                      <a:pt x="4144" y="9076"/>
                      <a:pt x="4573" y="9541"/>
                    </a:cubicBezTo>
                    <a:cubicBezTo>
                      <a:pt x="4954" y="9946"/>
                      <a:pt x="5466" y="10219"/>
                      <a:pt x="6014" y="10303"/>
                    </a:cubicBezTo>
                    <a:lnTo>
                      <a:pt x="6037" y="10303"/>
                    </a:lnTo>
                    <a:cubicBezTo>
                      <a:pt x="6287" y="10624"/>
                      <a:pt x="6597" y="10922"/>
                      <a:pt x="6954" y="11172"/>
                    </a:cubicBezTo>
                    <a:cubicBezTo>
                      <a:pt x="7704" y="11696"/>
                      <a:pt x="8371" y="11970"/>
                      <a:pt x="9240" y="12124"/>
                    </a:cubicBezTo>
                    <a:cubicBezTo>
                      <a:pt x="8871" y="12232"/>
                      <a:pt x="8502" y="12303"/>
                      <a:pt x="8133" y="12339"/>
                    </a:cubicBezTo>
                    <a:cubicBezTo>
                      <a:pt x="7989" y="12351"/>
                      <a:pt x="7845" y="12357"/>
                      <a:pt x="7701" y="12357"/>
                    </a:cubicBezTo>
                    <a:cubicBezTo>
                      <a:pt x="6700" y="12357"/>
                      <a:pt x="5703" y="12069"/>
                      <a:pt x="4871" y="11517"/>
                    </a:cubicBezTo>
                    <a:cubicBezTo>
                      <a:pt x="4856" y="11512"/>
                      <a:pt x="4841" y="11509"/>
                      <a:pt x="4828" y="11509"/>
                    </a:cubicBezTo>
                    <a:cubicBezTo>
                      <a:pt x="4809" y="11509"/>
                      <a:pt x="4794" y="11515"/>
                      <a:pt x="4787" y="11529"/>
                    </a:cubicBezTo>
                    <a:cubicBezTo>
                      <a:pt x="4775" y="11553"/>
                      <a:pt x="4775" y="11589"/>
                      <a:pt x="4799" y="11613"/>
                    </a:cubicBezTo>
                    <a:cubicBezTo>
                      <a:pt x="5656" y="12172"/>
                      <a:pt x="6680" y="12470"/>
                      <a:pt x="7692" y="12470"/>
                    </a:cubicBezTo>
                    <a:cubicBezTo>
                      <a:pt x="7847" y="12470"/>
                      <a:pt x="7990" y="12458"/>
                      <a:pt x="8145" y="12446"/>
                    </a:cubicBezTo>
                    <a:cubicBezTo>
                      <a:pt x="9312" y="12351"/>
                      <a:pt x="10431" y="11863"/>
                      <a:pt x="11288" y="11065"/>
                    </a:cubicBezTo>
                    <a:cubicBezTo>
                      <a:pt x="11491" y="10862"/>
                      <a:pt x="11693" y="10648"/>
                      <a:pt x="11883" y="10446"/>
                    </a:cubicBezTo>
                    <a:lnTo>
                      <a:pt x="12586" y="9672"/>
                    </a:lnTo>
                    <a:cubicBezTo>
                      <a:pt x="12610" y="9648"/>
                      <a:pt x="12610" y="9612"/>
                      <a:pt x="12586" y="9588"/>
                    </a:cubicBezTo>
                    <a:cubicBezTo>
                      <a:pt x="12574" y="9577"/>
                      <a:pt x="12559" y="9571"/>
                      <a:pt x="12544" y="9571"/>
                    </a:cubicBezTo>
                    <a:cubicBezTo>
                      <a:pt x="12529" y="9571"/>
                      <a:pt x="12514" y="9577"/>
                      <a:pt x="12503" y="9588"/>
                    </a:cubicBezTo>
                    <a:lnTo>
                      <a:pt x="11800" y="10374"/>
                    </a:lnTo>
                    <a:cubicBezTo>
                      <a:pt x="11610" y="10577"/>
                      <a:pt x="11419" y="10791"/>
                      <a:pt x="11205" y="10981"/>
                    </a:cubicBezTo>
                    <a:cubicBezTo>
                      <a:pt x="10705" y="11446"/>
                      <a:pt x="10097" y="11815"/>
                      <a:pt x="9455" y="12041"/>
                    </a:cubicBezTo>
                    <a:cubicBezTo>
                      <a:pt x="8514" y="11910"/>
                      <a:pt x="7800" y="11624"/>
                      <a:pt x="7026" y="11089"/>
                    </a:cubicBezTo>
                    <a:cubicBezTo>
                      <a:pt x="6645" y="10827"/>
                      <a:pt x="6311" y="10505"/>
                      <a:pt x="6061" y="10160"/>
                    </a:cubicBezTo>
                    <a:cubicBezTo>
                      <a:pt x="6002" y="9303"/>
                      <a:pt x="6514" y="8326"/>
                      <a:pt x="7359" y="7767"/>
                    </a:cubicBezTo>
                    <a:cubicBezTo>
                      <a:pt x="7942" y="7372"/>
                      <a:pt x="8682" y="7162"/>
                      <a:pt x="9489" y="7162"/>
                    </a:cubicBezTo>
                    <a:cubicBezTo>
                      <a:pt x="9703" y="7162"/>
                      <a:pt x="9923" y="7177"/>
                      <a:pt x="10145" y="7207"/>
                    </a:cubicBezTo>
                    <a:cubicBezTo>
                      <a:pt x="10181" y="7207"/>
                      <a:pt x="10205" y="7183"/>
                      <a:pt x="10205" y="7160"/>
                    </a:cubicBezTo>
                    <a:cubicBezTo>
                      <a:pt x="10217" y="7124"/>
                      <a:pt x="10193" y="7100"/>
                      <a:pt x="10157" y="7088"/>
                    </a:cubicBezTo>
                    <a:cubicBezTo>
                      <a:pt x="9943" y="7062"/>
                      <a:pt x="9731" y="7049"/>
                      <a:pt x="9524" y="7049"/>
                    </a:cubicBezTo>
                    <a:cubicBezTo>
                      <a:pt x="8683" y="7049"/>
                      <a:pt x="7911" y="7261"/>
                      <a:pt x="7300" y="7672"/>
                    </a:cubicBezTo>
                    <a:cubicBezTo>
                      <a:pt x="6490" y="8219"/>
                      <a:pt x="5966" y="9136"/>
                      <a:pt x="5954" y="9981"/>
                    </a:cubicBezTo>
                    <a:cubicBezTo>
                      <a:pt x="5716" y="9600"/>
                      <a:pt x="5561" y="9184"/>
                      <a:pt x="5502" y="8767"/>
                    </a:cubicBezTo>
                    <a:cubicBezTo>
                      <a:pt x="5478" y="8576"/>
                      <a:pt x="5466" y="8386"/>
                      <a:pt x="5478" y="8195"/>
                    </a:cubicBezTo>
                    <a:cubicBezTo>
                      <a:pt x="5490" y="8184"/>
                      <a:pt x="5490" y="8172"/>
                      <a:pt x="5502" y="8160"/>
                    </a:cubicBezTo>
                    <a:cubicBezTo>
                      <a:pt x="5597" y="7826"/>
                      <a:pt x="5799" y="7541"/>
                      <a:pt x="6026" y="7231"/>
                    </a:cubicBezTo>
                    <a:cubicBezTo>
                      <a:pt x="6621" y="6398"/>
                      <a:pt x="7276" y="5576"/>
                      <a:pt x="7942" y="4802"/>
                    </a:cubicBezTo>
                    <a:cubicBezTo>
                      <a:pt x="8133" y="4576"/>
                      <a:pt x="8323" y="4362"/>
                      <a:pt x="8538" y="4171"/>
                    </a:cubicBezTo>
                    <a:cubicBezTo>
                      <a:pt x="9050" y="3731"/>
                      <a:pt x="9693" y="3481"/>
                      <a:pt x="10371" y="3445"/>
                    </a:cubicBezTo>
                    <a:cubicBezTo>
                      <a:pt x="10395" y="3445"/>
                      <a:pt x="10419" y="3421"/>
                      <a:pt x="10419" y="3385"/>
                    </a:cubicBezTo>
                    <a:cubicBezTo>
                      <a:pt x="10419" y="3350"/>
                      <a:pt x="10395" y="3326"/>
                      <a:pt x="10359" y="3326"/>
                    </a:cubicBezTo>
                    <a:cubicBezTo>
                      <a:pt x="9669" y="3361"/>
                      <a:pt x="8990" y="3635"/>
                      <a:pt x="8466" y="4088"/>
                    </a:cubicBezTo>
                    <a:cubicBezTo>
                      <a:pt x="8240" y="4278"/>
                      <a:pt x="8050" y="4504"/>
                      <a:pt x="7859" y="4731"/>
                    </a:cubicBezTo>
                    <a:cubicBezTo>
                      <a:pt x="7180" y="5505"/>
                      <a:pt x="6538" y="6326"/>
                      <a:pt x="5930" y="7160"/>
                    </a:cubicBezTo>
                    <a:cubicBezTo>
                      <a:pt x="5764" y="7398"/>
                      <a:pt x="5609" y="7612"/>
                      <a:pt x="5502" y="7850"/>
                    </a:cubicBezTo>
                    <a:cubicBezTo>
                      <a:pt x="5525" y="7600"/>
                      <a:pt x="5573" y="7350"/>
                      <a:pt x="5609" y="7088"/>
                    </a:cubicBezTo>
                    <a:cubicBezTo>
                      <a:pt x="5680" y="6636"/>
                      <a:pt x="5764" y="6171"/>
                      <a:pt x="5752" y="5707"/>
                    </a:cubicBezTo>
                    <a:cubicBezTo>
                      <a:pt x="5728" y="5302"/>
                      <a:pt x="5656" y="4909"/>
                      <a:pt x="5537" y="4528"/>
                    </a:cubicBezTo>
                    <a:cubicBezTo>
                      <a:pt x="5549" y="4516"/>
                      <a:pt x="5561" y="4504"/>
                      <a:pt x="5561" y="4481"/>
                    </a:cubicBezTo>
                    <a:cubicBezTo>
                      <a:pt x="5645" y="3742"/>
                      <a:pt x="5692" y="2980"/>
                      <a:pt x="5680" y="2230"/>
                    </a:cubicBezTo>
                    <a:cubicBezTo>
                      <a:pt x="5680" y="2207"/>
                      <a:pt x="5656" y="2183"/>
                      <a:pt x="5633" y="2183"/>
                    </a:cubicBezTo>
                    <a:cubicBezTo>
                      <a:pt x="5597" y="2183"/>
                      <a:pt x="5573" y="2207"/>
                      <a:pt x="5573" y="2230"/>
                    </a:cubicBezTo>
                    <a:cubicBezTo>
                      <a:pt x="5573" y="2933"/>
                      <a:pt x="5537" y="3623"/>
                      <a:pt x="5466" y="4314"/>
                    </a:cubicBezTo>
                    <a:cubicBezTo>
                      <a:pt x="5347" y="3933"/>
                      <a:pt x="5180" y="3552"/>
                      <a:pt x="5025" y="3183"/>
                    </a:cubicBezTo>
                    <a:cubicBezTo>
                      <a:pt x="4990" y="3088"/>
                      <a:pt x="4942" y="2992"/>
                      <a:pt x="4906" y="2885"/>
                    </a:cubicBezTo>
                    <a:cubicBezTo>
                      <a:pt x="4525" y="1980"/>
                      <a:pt x="4204" y="1016"/>
                      <a:pt x="4382" y="63"/>
                    </a:cubicBezTo>
                    <a:cubicBezTo>
                      <a:pt x="4394" y="40"/>
                      <a:pt x="4371" y="4"/>
                      <a:pt x="4347" y="4"/>
                    </a:cubicBezTo>
                    <a:cubicBezTo>
                      <a:pt x="4340" y="2"/>
                      <a:pt x="4334" y="1"/>
                      <a:pt x="4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6766528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2211" y="1"/>
                    </a:moveTo>
                    <a:cubicBezTo>
                      <a:pt x="1907" y="1"/>
                      <a:pt x="1611" y="87"/>
                      <a:pt x="1346" y="307"/>
                    </a:cubicBezTo>
                    <a:cubicBezTo>
                      <a:pt x="798" y="759"/>
                      <a:pt x="691" y="1426"/>
                      <a:pt x="834" y="2081"/>
                    </a:cubicBezTo>
                    <a:cubicBezTo>
                      <a:pt x="929" y="2509"/>
                      <a:pt x="1001" y="2854"/>
                      <a:pt x="751" y="3247"/>
                    </a:cubicBezTo>
                    <a:cubicBezTo>
                      <a:pt x="584" y="3509"/>
                      <a:pt x="394" y="3747"/>
                      <a:pt x="275" y="4033"/>
                    </a:cubicBezTo>
                    <a:cubicBezTo>
                      <a:pt x="1" y="4688"/>
                      <a:pt x="96" y="5462"/>
                      <a:pt x="477" y="6045"/>
                    </a:cubicBezTo>
                    <a:cubicBezTo>
                      <a:pt x="949" y="6772"/>
                      <a:pt x="1808" y="7183"/>
                      <a:pt x="2658" y="7183"/>
                    </a:cubicBezTo>
                    <a:cubicBezTo>
                      <a:pt x="3159" y="7183"/>
                      <a:pt x="3658" y="7040"/>
                      <a:pt x="4073" y="6736"/>
                    </a:cubicBezTo>
                    <a:cubicBezTo>
                      <a:pt x="5287" y="5843"/>
                      <a:pt x="5835" y="4212"/>
                      <a:pt x="7264" y="3605"/>
                    </a:cubicBezTo>
                    <a:cubicBezTo>
                      <a:pt x="7490" y="3509"/>
                      <a:pt x="7395" y="3235"/>
                      <a:pt x="7216" y="3176"/>
                    </a:cubicBezTo>
                    <a:cubicBezTo>
                      <a:pt x="6633" y="2616"/>
                      <a:pt x="5942" y="2152"/>
                      <a:pt x="5311" y="1640"/>
                    </a:cubicBezTo>
                    <a:cubicBezTo>
                      <a:pt x="4668" y="1116"/>
                      <a:pt x="3989" y="604"/>
                      <a:pt x="3227" y="259"/>
                    </a:cubicBezTo>
                    <a:cubicBezTo>
                      <a:pt x="2901" y="108"/>
                      <a:pt x="2551" y="1"/>
                      <a:pt x="2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6702046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1378" y="1"/>
                    </a:moveTo>
                    <a:cubicBezTo>
                      <a:pt x="1050" y="1"/>
                      <a:pt x="728" y="84"/>
                      <a:pt x="465" y="304"/>
                    </a:cubicBezTo>
                    <a:cubicBezTo>
                      <a:pt x="167" y="542"/>
                      <a:pt x="0" y="923"/>
                      <a:pt x="108" y="1292"/>
                    </a:cubicBezTo>
                    <a:cubicBezTo>
                      <a:pt x="215" y="1685"/>
                      <a:pt x="572" y="1947"/>
                      <a:pt x="929" y="2090"/>
                    </a:cubicBezTo>
                    <a:cubicBezTo>
                      <a:pt x="1324" y="2255"/>
                      <a:pt x="1753" y="2315"/>
                      <a:pt x="2188" y="2315"/>
                    </a:cubicBezTo>
                    <a:cubicBezTo>
                      <a:pt x="2790" y="2315"/>
                      <a:pt x="3406" y="2200"/>
                      <a:pt x="3965" y="2090"/>
                    </a:cubicBezTo>
                    <a:cubicBezTo>
                      <a:pt x="4620" y="1971"/>
                      <a:pt x="5275" y="1816"/>
                      <a:pt x="5930" y="1721"/>
                    </a:cubicBezTo>
                    <a:cubicBezTo>
                      <a:pt x="6465" y="1649"/>
                      <a:pt x="7108" y="1673"/>
                      <a:pt x="7597" y="1447"/>
                    </a:cubicBezTo>
                    <a:cubicBezTo>
                      <a:pt x="7585" y="1399"/>
                      <a:pt x="7561" y="1364"/>
                      <a:pt x="7549" y="1340"/>
                    </a:cubicBezTo>
                    <a:lnTo>
                      <a:pt x="7478" y="1316"/>
                    </a:lnTo>
                    <a:lnTo>
                      <a:pt x="7454" y="1316"/>
                    </a:lnTo>
                    <a:cubicBezTo>
                      <a:pt x="7418" y="1316"/>
                      <a:pt x="7382" y="1316"/>
                      <a:pt x="7347" y="1304"/>
                    </a:cubicBezTo>
                    <a:cubicBezTo>
                      <a:pt x="7315" y="1311"/>
                      <a:pt x="7284" y="1314"/>
                      <a:pt x="7253" y="1314"/>
                    </a:cubicBezTo>
                    <a:cubicBezTo>
                      <a:pt x="7178" y="1314"/>
                      <a:pt x="7104" y="1297"/>
                      <a:pt x="7037" y="1280"/>
                    </a:cubicBezTo>
                    <a:cubicBezTo>
                      <a:pt x="6954" y="1256"/>
                      <a:pt x="6870" y="1233"/>
                      <a:pt x="6787" y="1185"/>
                    </a:cubicBezTo>
                    <a:cubicBezTo>
                      <a:pt x="6763" y="1197"/>
                      <a:pt x="6739" y="1197"/>
                      <a:pt x="6727" y="1197"/>
                    </a:cubicBezTo>
                    <a:cubicBezTo>
                      <a:pt x="6608" y="1173"/>
                      <a:pt x="6501" y="1114"/>
                      <a:pt x="6394" y="1054"/>
                    </a:cubicBezTo>
                    <a:cubicBezTo>
                      <a:pt x="6370" y="1042"/>
                      <a:pt x="6346" y="1030"/>
                      <a:pt x="6323" y="1018"/>
                    </a:cubicBezTo>
                    <a:cubicBezTo>
                      <a:pt x="6205" y="1024"/>
                      <a:pt x="6091" y="1029"/>
                      <a:pt x="5977" y="1029"/>
                    </a:cubicBezTo>
                    <a:cubicBezTo>
                      <a:pt x="5837" y="1029"/>
                      <a:pt x="5699" y="1021"/>
                      <a:pt x="5561" y="995"/>
                    </a:cubicBezTo>
                    <a:cubicBezTo>
                      <a:pt x="4882" y="875"/>
                      <a:pt x="4203" y="733"/>
                      <a:pt x="3525" y="554"/>
                    </a:cubicBezTo>
                    <a:cubicBezTo>
                      <a:pt x="2929" y="387"/>
                      <a:pt x="2346" y="125"/>
                      <a:pt x="1727" y="30"/>
                    </a:cubicBezTo>
                    <a:cubicBezTo>
                      <a:pt x="1611" y="11"/>
                      <a:pt x="1494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6820987" y="7567485"/>
                <a:ext cx="168403" cy="168078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5182" extrusionOk="0">
                    <a:moveTo>
                      <a:pt x="1904" y="1"/>
                    </a:moveTo>
                    <a:cubicBezTo>
                      <a:pt x="1892" y="1"/>
                      <a:pt x="1880" y="4"/>
                      <a:pt x="1870" y="14"/>
                    </a:cubicBezTo>
                    <a:cubicBezTo>
                      <a:pt x="1846" y="38"/>
                      <a:pt x="1846" y="74"/>
                      <a:pt x="1858" y="98"/>
                    </a:cubicBezTo>
                    <a:cubicBezTo>
                      <a:pt x="2560" y="872"/>
                      <a:pt x="3430" y="1527"/>
                      <a:pt x="4370" y="1991"/>
                    </a:cubicBezTo>
                    <a:lnTo>
                      <a:pt x="4394" y="1991"/>
                    </a:lnTo>
                    <a:cubicBezTo>
                      <a:pt x="4418" y="1991"/>
                      <a:pt x="4442" y="1979"/>
                      <a:pt x="4453" y="1955"/>
                    </a:cubicBezTo>
                    <a:cubicBezTo>
                      <a:pt x="4465" y="1931"/>
                      <a:pt x="4453" y="1896"/>
                      <a:pt x="4430" y="1884"/>
                    </a:cubicBezTo>
                    <a:cubicBezTo>
                      <a:pt x="3501" y="1431"/>
                      <a:pt x="2644" y="788"/>
                      <a:pt x="1941" y="14"/>
                    </a:cubicBezTo>
                    <a:cubicBezTo>
                      <a:pt x="1934" y="8"/>
                      <a:pt x="1920" y="1"/>
                      <a:pt x="1904" y="1"/>
                    </a:cubicBezTo>
                    <a:close/>
                    <a:moveTo>
                      <a:pt x="5128" y="2570"/>
                    </a:moveTo>
                    <a:cubicBezTo>
                      <a:pt x="5121" y="2570"/>
                      <a:pt x="5114" y="2571"/>
                      <a:pt x="5108" y="2574"/>
                    </a:cubicBezTo>
                    <a:cubicBezTo>
                      <a:pt x="3787" y="2967"/>
                      <a:pt x="2787" y="4003"/>
                      <a:pt x="1906" y="4920"/>
                    </a:cubicBezTo>
                    <a:cubicBezTo>
                      <a:pt x="1894" y="4944"/>
                      <a:pt x="1894" y="4979"/>
                      <a:pt x="1906" y="5003"/>
                    </a:cubicBezTo>
                    <a:cubicBezTo>
                      <a:pt x="1917" y="5015"/>
                      <a:pt x="1941" y="5015"/>
                      <a:pt x="1953" y="5015"/>
                    </a:cubicBezTo>
                    <a:cubicBezTo>
                      <a:pt x="1965" y="5015"/>
                      <a:pt x="1977" y="5015"/>
                      <a:pt x="1989" y="5003"/>
                    </a:cubicBezTo>
                    <a:cubicBezTo>
                      <a:pt x="2858" y="4098"/>
                      <a:pt x="3846" y="3062"/>
                      <a:pt x="5144" y="2681"/>
                    </a:cubicBezTo>
                    <a:cubicBezTo>
                      <a:pt x="5168" y="2670"/>
                      <a:pt x="5192" y="2634"/>
                      <a:pt x="5180" y="2610"/>
                    </a:cubicBezTo>
                    <a:cubicBezTo>
                      <a:pt x="5171" y="2583"/>
                      <a:pt x="5148" y="2570"/>
                      <a:pt x="5128" y="2570"/>
                    </a:cubicBezTo>
                    <a:close/>
                    <a:moveTo>
                      <a:pt x="843" y="165"/>
                    </a:moveTo>
                    <a:cubicBezTo>
                      <a:pt x="836" y="165"/>
                      <a:pt x="828" y="166"/>
                      <a:pt x="822" y="169"/>
                    </a:cubicBezTo>
                    <a:cubicBezTo>
                      <a:pt x="798" y="193"/>
                      <a:pt x="786" y="229"/>
                      <a:pt x="798" y="253"/>
                    </a:cubicBezTo>
                    <a:cubicBezTo>
                      <a:pt x="1227" y="896"/>
                      <a:pt x="1715" y="1407"/>
                      <a:pt x="2239" y="1765"/>
                    </a:cubicBezTo>
                    <a:cubicBezTo>
                      <a:pt x="2715" y="2086"/>
                      <a:pt x="3227" y="2289"/>
                      <a:pt x="3751" y="2348"/>
                    </a:cubicBezTo>
                    <a:cubicBezTo>
                      <a:pt x="3322" y="2467"/>
                      <a:pt x="2918" y="2681"/>
                      <a:pt x="2513" y="2896"/>
                    </a:cubicBezTo>
                    <a:cubicBezTo>
                      <a:pt x="2310" y="3003"/>
                      <a:pt x="2120" y="3098"/>
                      <a:pt x="1941" y="3182"/>
                    </a:cubicBezTo>
                    <a:cubicBezTo>
                      <a:pt x="1203" y="3515"/>
                      <a:pt x="370" y="4336"/>
                      <a:pt x="12" y="5098"/>
                    </a:cubicBezTo>
                    <a:cubicBezTo>
                      <a:pt x="1" y="5134"/>
                      <a:pt x="1" y="5158"/>
                      <a:pt x="36" y="5182"/>
                    </a:cubicBezTo>
                    <a:lnTo>
                      <a:pt x="60" y="5182"/>
                    </a:lnTo>
                    <a:cubicBezTo>
                      <a:pt x="84" y="5182"/>
                      <a:pt x="96" y="5170"/>
                      <a:pt x="108" y="5146"/>
                    </a:cubicBezTo>
                    <a:cubicBezTo>
                      <a:pt x="465" y="4408"/>
                      <a:pt x="1274" y="3610"/>
                      <a:pt x="1989" y="3277"/>
                    </a:cubicBezTo>
                    <a:cubicBezTo>
                      <a:pt x="2179" y="3193"/>
                      <a:pt x="2358" y="3098"/>
                      <a:pt x="2560" y="2991"/>
                    </a:cubicBezTo>
                    <a:cubicBezTo>
                      <a:pt x="3108" y="2705"/>
                      <a:pt x="3680" y="2420"/>
                      <a:pt x="4239" y="2372"/>
                    </a:cubicBezTo>
                    <a:cubicBezTo>
                      <a:pt x="4275" y="2372"/>
                      <a:pt x="4287" y="2348"/>
                      <a:pt x="4287" y="2324"/>
                    </a:cubicBezTo>
                    <a:cubicBezTo>
                      <a:pt x="4287" y="2289"/>
                      <a:pt x="4263" y="2265"/>
                      <a:pt x="4227" y="2265"/>
                    </a:cubicBezTo>
                    <a:cubicBezTo>
                      <a:pt x="4195" y="2266"/>
                      <a:pt x="4163" y="2267"/>
                      <a:pt x="4130" y="2267"/>
                    </a:cubicBezTo>
                    <a:cubicBezTo>
                      <a:pt x="3516" y="2267"/>
                      <a:pt x="2876" y="2054"/>
                      <a:pt x="2310" y="1669"/>
                    </a:cubicBezTo>
                    <a:cubicBezTo>
                      <a:pt x="1786" y="1324"/>
                      <a:pt x="1310" y="824"/>
                      <a:pt x="893" y="193"/>
                    </a:cubicBezTo>
                    <a:cubicBezTo>
                      <a:pt x="885" y="176"/>
                      <a:pt x="863" y="165"/>
                      <a:pt x="843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6826404" y="7374526"/>
                <a:ext cx="313971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5438" extrusionOk="0">
                    <a:moveTo>
                      <a:pt x="2913" y="1"/>
                    </a:moveTo>
                    <a:cubicBezTo>
                      <a:pt x="2904" y="1"/>
                      <a:pt x="2893" y="4"/>
                      <a:pt x="2882" y="10"/>
                    </a:cubicBezTo>
                    <a:cubicBezTo>
                      <a:pt x="2870" y="22"/>
                      <a:pt x="2858" y="22"/>
                      <a:pt x="2846" y="34"/>
                    </a:cubicBezTo>
                    <a:cubicBezTo>
                      <a:pt x="2774" y="34"/>
                      <a:pt x="2703" y="82"/>
                      <a:pt x="2643" y="129"/>
                    </a:cubicBezTo>
                    <a:cubicBezTo>
                      <a:pt x="2560" y="201"/>
                      <a:pt x="2477" y="272"/>
                      <a:pt x="2405" y="356"/>
                    </a:cubicBezTo>
                    <a:cubicBezTo>
                      <a:pt x="2262" y="522"/>
                      <a:pt x="2131" y="713"/>
                      <a:pt x="2048" y="915"/>
                    </a:cubicBezTo>
                    <a:cubicBezTo>
                      <a:pt x="1989" y="1046"/>
                      <a:pt x="1929" y="1189"/>
                      <a:pt x="1893" y="1344"/>
                    </a:cubicBezTo>
                    <a:cubicBezTo>
                      <a:pt x="1762" y="1641"/>
                      <a:pt x="1715" y="1987"/>
                      <a:pt x="1774" y="2296"/>
                    </a:cubicBezTo>
                    <a:cubicBezTo>
                      <a:pt x="1810" y="2475"/>
                      <a:pt x="1893" y="2630"/>
                      <a:pt x="1989" y="2773"/>
                    </a:cubicBezTo>
                    <a:cubicBezTo>
                      <a:pt x="1810" y="2689"/>
                      <a:pt x="1631" y="2630"/>
                      <a:pt x="1441" y="2570"/>
                    </a:cubicBezTo>
                    <a:cubicBezTo>
                      <a:pt x="1260" y="2515"/>
                      <a:pt x="1068" y="2465"/>
                      <a:pt x="884" y="2465"/>
                    </a:cubicBezTo>
                    <a:cubicBezTo>
                      <a:pt x="789" y="2465"/>
                      <a:pt x="696" y="2478"/>
                      <a:pt x="607" y="2511"/>
                    </a:cubicBezTo>
                    <a:cubicBezTo>
                      <a:pt x="0" y="2749"/>
                      <a:pt x="143" y="3499"/>
                      <a:pt x="417" y="3927"/>
                    </a:cubicBezTo>
                    <a:cubicBezTo>
                      <a:pt x="810" y="4488"/>
                      <a:pt x="1404" y="4755"/>
                      <a:pt x="2007" y="4755"/>
                    </a:cubicBezTo>
                    <a:cubicBezTo>
                      <a:pt x="2390" y="4755"/>
                      <a:pt x="2777" y="4648"/>
                      <a:pt x="3120" y="4439"/>
                    </a:cubicBezTo>
                    <a:lnTo>
                      <a:pt x="3120" y="4439"/>
                    </a:lnTo>
                    <a:cubicBezTo>
                      <a:pt x="2917" y="4868"/>
                      <a:pt x="2810" y="5332"/>
                      <a:pt x="3191" y="5725"/>
                    </a:cubicBezTo>
                    <a:cubicBezTo>
                      <a:pt x="3341" y="5882"/>
                      <a:pt x="3502" y="5945"/>
                      <a:pt x="3665" y="5945"/>
                    </a:cubicBezTo>
                    <a:cubicBezTo>
                      <a:pt x="4055" y="5945"/>
                      <a:pt x="4451" y="5579"/>
                      <a:pt x="4703" y="5285"/>
                    </a:cubicBezTo>
                    <a:cubicBezTo>
                      <a:pt x="4953" y="4999"/>
                      <a:pt x="5156" y="4689"/>
                      <a:pt x="5382" y="4392"/>
                    </a:cubicBezTo>
                    <a:cubicBezTo>
                      <a:pt x="5632" y="4070"/>
                      <a:pt x="5918" y="3689"/>
                      <a:pt x="6311" y="3582"/>
                    </a:cubicBezTo>
                    <a:cubicBezTo>
                      <a:pt x="6381" y="3562"/>
                      <a:pt x="6452" y="3552"/>
                      <a:pt x="6522" y="3552"/>
                    </a:cubicBezTo>
                    <a:cubicBezTo>
                      <a:pt x="6822" y="3552"/>
                      <a:pt x="7111" y="3727"/>
                      <a:pt x="7275" y="3987"/>
                    </a:cubicBezTo>
                    <a:cubicBezTo>
                      <a:pt x="7489" y="4344"/>
                      <a:pt x="7370" y="4666"/>
                      <a:pt x="7323" y="5023"/>
                    </a:cubicBezTo>
                    <a:cubicBezTo>
                      <a:pt x="7215" y="5154"/>
                      <a:pt x="7096" y="5273"/>
                      <a:pt x="6965" y="5356"/>
                    </a:cubicBezTo>
                    <a:cubicBezTo>
                      <a:pt x="6608" y="5606"/>
                      <a:pt x="6156" y="5725"/>
                      <a:pt x="5834" y="6035"/>
                    </a:cubicBezTo>
                    <a:cubicBezTo>
                      <a:pt x="5549" y="6309"/>
                      <a:pt x="5418" y="6725"/>
                      <a:pt x="5489" y="7118"/>
                    </a:cubicBezTo>
                    <a:cubicBezTo>
                      <a:pt x="5549" y="7380"/>
                      <a:pt x="5727" y="7702"/>
                      <a:pt x="5989" y="7773"/>
                    </a:cubicBezTo>
                    <a:cubicBezTo>
                      <a:pt x="5812" y="7941"/>
                      <a:pt x="5609" y="8076"/>
                      <a:pt x="5375" y="8076"/>
                    </a:cubicBezTo>
                    <a:cubicBezTo>
                      <a:pt x="5294" y="8076"/>
                      <a:pt x="5209" y="8060"/>
                      <a:pt x="5120" y="8023"/>
                    </a:cubicBezTo>
                    <a:cubicBezTo>
                      <a:pt x="5111" y="8021"/>
                      <a:pt x="5102" y="8019"/>
                      <a:pt x="5094" y="8019"/>
                    </a:cubicBezTo>
                    <a:cubicBezTo>
                      <a:pt x="5027" y="8019"/>
                      <a:pt x="4993" y="8101"/>
                      <a:pt x="5025" y="8154"/>
                    </a:cubicBezTo>
                    <a:cubicBezTo>
                      <a:pt x="4989" y="8214"/>
                      <a:pt x="4977" y="8309"/>
                      <a:pt x="5048" y="8380"/>
                    </a:cubicBezTo>
                    <a:cubicBezTo>
                      <a:pt x="5130" y="8482"/>
                      <a:pt x="5263" y="8540"/>
                      <a:pt x="5397" y="8540"/>
                    </a:cubicBezTo>
                    <a:cubicBezTo>
                      <a:pt x="5420" y="8540"/>
                      <a:pt x="5443" y="8539"/>
                      <a:pt x="5465" y="8535"/>
                    </a:cubicBezTo>
                    <a:cubicBezTo>
                      <a:pt x="5537" y="8547"/>
                      <a:pt x="5611" y="8553"/>
                      <a:pt x="5688" y="8553"/>
                    </a:cubicBezTo>
                    <a:cubicBezTo>
                      <a:pt x="5766" y="8553"/>
                      <a:pt x="5846" y="8547"/>
                      <a:pt x="5930" y="8535"/>
                    </a:cubicBezTo>
                    <a:cubicBezTo>
                      <a:pt x="6001" y="8547"/>
                      <a:pt x="6084" y="8547"/>
                      <a:pt x="6168" y="8547"/>
                    </a:cubicBezTo>
                    <a:cubicBezTo>
                      <a:pt x="5989" y="8773"/>
                      <a:pt x="5918" y="9095"/>
                      <a:pt x="5965" y="9392"/>
                    </a:cubicBezTo>
                    <a:cubicBezTo>
                      <a:pt x="6013" y="9750"/>
                      <a:pt x="6215" y="10047"/>
                      <a:pt x="6441" y="10333"/>
                    </a:cubicBezTo>
                    <a:cubicBezTo>
                      <a:pt x="6727" y="10714"/>
                      <a:pt x="6906" y="11071"/>
                      <a:pt x="6882" y="11559"/>
                    </a:cubicBezTo>
                    <a:cubicBezTo>
                      <a:pt x="6834" y="12345"/>
                      <a:pt x="6275" y="13095"/>
                      <a:pt x="5525" y="13310"/>
                    </a:cubicBezTo>
                    <a:cubicBezTo>
                      <a:pt x="5400" y="13345"/>
                      <a:pt x="5275" y="13362"/>
                      <a:pt x="5152" y="13362"/>
                    </a:cubicBezTo>
                    <a:cubicBezTo>
                      <a:pt x="4818" y="13362"/>
                      <a:pt x="4500" y="13235"/>
                      <a:pt x="4239" y="13000"/>
                    </a:cubicBezTo>
                    <a:cubicBezTo>
                      <a:pt x="4084" y="12857"/>
                      <a:pt x="3953" y="12690"/>
                      <a:pt x="3846" y="12512"/>
                    </a:cubicBezTo>
                    <a:cubicBezTo>
                      <a:pt x="3774" y="12381"/>
                      <a:pt x="3727" y="12250"/>
                      <a:pt x="3644" y="12131"/>
                    </a:cubicBezTo>
                    <a:cubicBezTo>
                      <a:pt x="3644" y="12119"/>
                      <a:pt x="3644" y="12107"/>
                      <a:pt x="3644" y="12095"/>
                    </a:cubicBezTo>
                    <a:cubicBezTo>
                      <a:pt x="3644" y="12043"/>
                      <a:pt x="3610" y="12019"/>
                      <a:pt x="3574" y="12019"/>
                    </a:cubicBezTo>
                    <a:cubicBezTo>
                      <a:pt x="3536" y="12019"/>
                      <a:pt x="3495" y="12046"/>
                      <a:pt x="3489" y="12095"/>
                    </a:cubicBezTo>
                    <a:cubicBezTo>
                      <a:pt x="3405" y="12667"/>
                      <a:pt x="3465" y="13274"/>
                      <a:pt x="3834" y="13750"/>
                    </a:cubicBezTo>
                    <a:cubicBezTo>
                      <a:pt x="4094" y="14089"/>
                      <a:pt x="4483" y="14300"/>
                      <a:pt x="4899" y="14300"/>
                    </a:cubicBezTo>
                    <a:cubicBezTo>
                      <a:pt x="4921" y="14300"/>
                      <a:pt x="4943" y="14299"/>
                      <a:pt x="4965" y="14298"/>
                    </a:cubicBezTo>
                    <a:cubicBezTo>
                      <a:pt x="5001" y="14607"/>
                      <a:pt x="5275" y="14881"/>
                      <a:pt x="5501" y="15072"/>
                    </a:cubicBezTo>
                    <a:cubicBezTo>
                      <a:pt x="5743" y="15282"/>
                      <a:pt x="6032" y="15437"/>
                      <a:pt x="6351" y="15437"/>
                    </a:cubicBezTo>
                    <a:cubicBezTo>
                      <a:pt x="6392" y="15437"/>
                      <a:pt x="6435" y="15434"/>
                      <a:pt x="6477" y="15429"/>
                    </a:cubicBezTo>
                    <a:cubicBezTo>
                      <a:pt x="7168" y="15346"/>
                      <a:pt x="7537" y="14726"/>
                      <a:pt x="7501" y="14095"/>
                    </a:cubicBezTo>
                    <a:lnTo>
                      <a:pt x="7501" y="14095"/>
                    </a:lnTo>
                    <a:cubicBezTo>
                      <a:pt x="7678" y="14198"/>
                      <a:pt x="7877" y="14247"/>
                      <a:pt x="8078" y="14247"/>
                    </a:cubicBezTo>
                    <a:cubicBezTo>
                      <a:pt x="8457" y="14247"/>
                      <a:pt x="8844" y="14073"/>
                      <a:pt x="9108" y="13762"/>
                    </a:cubicBezTo>
                    <a:cubicBezTo>
                      <a:pt x="9347" y="13464"/>
                      <a:pt x="9513" y="13048"/>
                      <a:pt x="9370" y="12679"/>
                    </a:cubicBezTo>
                    <a:cubicBezTo>
                      <a:pt x="9263" y="12405"/>
                      <a:pt x="9037" y="12190"/>
                      <a:pt x="8787" y="12012"/>
                    </a:cubicBezTo>
                    <a:cubicBezTo>
                      <a:pt x="9299" y="11809"/>
                      <a:pt x="9680" y="11309"/>
                      <a:pt x="9656" y="10726"/>
                    </a:cubicBezTo>
                    <a:cubicBezTo>
                      <a:pt x="9625" y="10084"/>
                      <a:pt x="9127" y="9832"/>
                      <a:pt x="8584" y="9832"/>
                    </a:cubicBezTo>
                    <a:cubicBezTo>
                      <a:pt x="8513" y="9832"/>
                      <a:pt x="8442" y="9837"/>
                      <a:pt x="8370" y="9845"/>
                    </a:cubicBezTo>
                    <a:cubicBezTo>
                      <a:pt x="8394" y="9595"/>
                      <a:pt x="8192" y="9321"/>
                      <a:pt x="7965" y="9178"/>
                    </a:cubicBezTo>
                    <a:cubicBezTo>
                      <a:pt x="7769" y="9050"/>
                      <a:pt x="7556" y="9020"/>
                      <a:pt x="7334" y="9020"/>
                    </a:cubicBezTo>
                    <a:cubicBezTo>
                      <a:pt x="7287" y="9020"/>
                      <a:pt x="7239" y="9021"/>
                      <a:pt x="7192" y="9023"/>
                    </a:cubicBezTo>
                    <a:cubicBezTo>
                      <a:pt x="7171" y="9024"/>
                      <a:pt x="7151" y="9024"/>
                      <a:pt x="7131" y="9024"/>
                    </a:cubicBezTo>
                    <a:cubicBezTo>
                      <a:pt x="6766" y="9024"/>
                      <a:pt x="6378" y="8919"/>
                      <a:pt x="6513" y="8535"/>
                    </a:cubicBezTo>
                    <a:cubicBezTo>
                      <a:pt x="6703" y="8523"/>
                      <a:pt x="6906" y="8488"/>
                      <a:pt x="7084" y="8464"/>
                    </a:cubicBezTo>
                    <a:cubicBezTo>
                      <a:pt x="7620" y="8369"/>
                      <a:pt x="8180" y="8154"/>
                      <a:pt x="8430" y="7630"/>
                    </a:cubicBezTo>
                    <a:cubicBezTo>
                      <a:pt x="8525" y="7416"/>
                      <a:pt x="8561" y="7166"/>
                      <a:pt x="8466" y="6952"/>
                    </a:cubicBezTo>
                    <a:cubicBezTo>
                      <a:pt x="8370" y="6714"/>
                      <a:pt x="8156" y="6618"/>
                      <a:pt x="7906" y="6583"/>
                    </a:cubicBezTo>
                    <a:cubicBezTo>
                      <a:pt x="7854" y="6577"/>
                      <a:pt x="7802" y="6574"/>
                      <a:pt x="7751" y="6574"/>
                    </a:cubicBezTo>
                    <a:cubicBezTo>
                      <a:pt x="7262" y="6574"/>
                      <a:pt x="6812" y="6825"/>
                      <a:pt x="6489" y="7202"/>
                    </a:cubicBezTo>
                    <a:cubicBezTo>
                      <a:pt x="6382" y="7309"/>
                      <a:pt x="6275" y="7452"/>
                      <a:pt x="6168" y="7595"/>
                    </a:cubicBezTo>
                    <a:cubicBezTo>
                      <a:pt x="5977" y="7440"/>
                      <a:pt x="5810" y="7309"/>
                      <a:pt x="5763" y="7035"/>
                    </a:cubicBezTo>
                    <a:cubicBezTo>
                      <a:pt x="5715" y="6749"/>
                      <a:pt x="5810" y="6464"/>
                      <a:pt x="6013" y="6249"/>
                    </a:cubicBezTo>
                    <a:cubicBezTo>
                      <a:pt x="6346" y="5916"/>
                      <a:pt x="6846" y="5809"/>
                      <a:pt x="7227" y="5511"/>
                    </a:cubicBezTo>
                    <a:cubicBezTo>
                      <a:pt x="7823" y="5047"/>
                      <a:pt x="8156" y="4249"/>
                      <a:pt x="8013" y="3487"/>
                    </a:cubicBezTo>
                    <a:cubicBezTo>
                      <a:pt x="7858" y="2725"/>
                      <a:pt x="7323" y="2058"/>
                      <a:pt x="6620" y="1737"/>
                    </a:cubicBezTo>
                    <a:cubicBezTo>
                      <a:pt x="6246" y="1566"/>
                      <a:pt x="5866" y="1493"/>
                      <a:pt x="5488" y="1493"/>
                    </a:cubicBezTo>
                    <a:cubicBezTo>
                      <a:pt x="5023" y="1493"/>
                      <a:pt x="4560" y="1602"/>
                      <a:pt x="4108" y="1772"/>
                    </a:cubicBezTo>
                    <a:cubicBezTo>
                      <a:pt x="3918" y="1841"/>
                      <a:pt x="3710" y="1917"/>
                      <a:pt x="3505" y="1917"/>
                    </a:cubicBezTo>
                    <a:cubicBezTo>
                      <a:pt x="3427" y="1917"/>
                      <a:pt x="3350" y="1906"/>
                      <a:pt x="3274" y="1880"/>
                    </a:cubicBezTo>
                    <a:cubicBezTo>
                      <a:pt x="3048" y="1796"/>
                      <a:pt x="2917" y="1582"/>
                      <a:pt x="2834" y="1368"/>
                    </a:cubicBezTo>
                    <a:cubicBezTo>
                      <a:pt x="2703" y="963"/>
                      <a:pt x="2667" y="439"/>
                      <a:pt x="2941" y="94"/>
                    </a:cubicBezTo>
                    <a:cubicBezTo>
                      <a:pt x="2980" y="55"/>
                      <a:pt x="2956" y="1"/>
                      <a:pt x="2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68426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1968" y="1"/>
                    </a:moveTo>
                    <a:cubicBezTo>
                      <a:pt x="1947" y="1"/>
                      <a:pt x="1926" y="12"/>
                      <a:pt x="1917" y="29"/>
                    </a:cubicBezTo>
                    <a:cubicBezTo>
                      <a:pt x="1643" y="505"/>
                      <a:pt x="1643" y="1124"/>
                      <a:pt x="1905" y="1601"/>
                    </a:cubicBezTo>
                    <a:cubicBezTo>
                      <a:pt x="2084" y="1922"/>
                      <a:pt x="2370" y="2172"/>
                      <a:pt x="2715" y="2315"/>
                    </a:cubicBezTo>
                    <a:cubicBezTo>
                      <a:pt x="2560" y="2375"/>
                      <a:pt x="2417" y="2446"/>
                      <a:pt x="2274" y="2517"/>
                    </a:cubicBezTo>
                    <a:cubicBezTo>
                      <a:pt x="2227" y="2541"/>
                      <a:pt x="2191" y="2565"/>
                      <a:pt x="2143" y="2589"/>
                    </a:cubicBezTo>
                    <a:cubicBezTo>
                      <a:pt x="1762" y="2779"/>
                      <a:pt x="1417" y="2875"/>
                      <a:pt x="1084" y="2887"/>
                    </a:cubicBezTo>
                    <a:cubicBezTo>
                      <a:pt x="691" y="2887"/>
                      <a:pt x="334" y="2756"/>
                      <a:pt x="96" y="2506"/>
                    </a:cubicBezTo>
                    <a:cubicBezTo>
                      <a:pt x="84" y="2500"/>
                      <a:pt x="69" y="2497"/>
                      <a:pt x="54" y="2497"/>
                    </a:cubicBezTo>
                    <a:cubicBezTo>
                      <a:pt x="39" y="2497"/>
                      <a:pt x="24" y="2500"/>
                      <a:pt x="12" y="2506"/>
                    </a:cubicBezTo>
                    <a:cubicBezTo>
                      <a:pt x="0" y="2529"/>
                      <a:pt x="0" y="2565"/>
                      <a:pt x="12" y="2589"/>
                    </a:cubicBezTo>
                    <a:cubicBezTo>
                      <a:pt x="262" y="2851"/>
                      <a:pt x="643" y="2994"/>
                      <a:pt x="1060" y="2994"/>
                    </a:cubicBezTo>
                    <a:lnTo>
                      <a:pt x="1084" y="2994"/>
                    </a:lnTo>
                    <a:cubicBezTo>
                      <a:pt x="1429" y="2994"/>
                      <a:pt x="1798" y="2887"/>
                      <a:pt x="2191" y="2684"/>
                    </a:cubicBezTo>
                    <a:cubicBezTo>
                      <a:pt x="2239" y="2660"/>
                      <a:pt x="2286" y="2648"/>
                      <a:pt x="2322" y="2613"/>
                    </a:cubicBezTo>
                    <a:cubicBezTo>
                      <a:pt x="2512" y="2517"/>
                      <a:pt x="2703" y="2422"/>
                      <a:pt x="2905" y="2386"/>
                    </a:cubicBezTo>
                    <a:cubicBezTo>
                      <a:pt x="3013" y="2422"/>
                      <a:pt x="3120" y="2434"/>
                      <a:pt x="3227" y="2446"/>
                    </a:cubicBezTo>
                    <a:cubicBezTo>
                      <a:pt x="3268" y="2449"/>
                      <a:pt x="3310" y="2451"/>
                      <a:pt x="3351" y="2451"/>
                    </a:cubicBezTo>
                    <a:cubicBezTo>
                      <a:pt x="3619" y="2451"/>
                      <a:pt x="3886" y="2389"/>
                      <a:pt x="4144" y="2327"/>
                    </a:cubicBezTo>
                    <a:cubicBezTo>
                      <a:pt x="4298" y="2291"/>
                      <a:pt x="4465" y="2255"/>
                      <a:pt x="4620" y="2232"/>
                    </a:cubicBezTo>
                    <a:cubicBezTo>
                      <a:pt x="4668" y="2232"/>
                      <a:pt x="4715" y="2220"/>
                      <a:pt x="4763" y="2220"/>
                    </a:cubicBezTo>
                    <a:cubicBezTo>
                      <a:pt x="4656" y="2291"/>
                      <a:pt x="4560" y="2386"/>
                      <a:pt x="4489" y="2458"/>
                    </a:cubicBezTo>
                    <a:cubicBezTo>
                      <a:pt x="4322" y="2636"/>
                      <a:pt x="4167" y="2827"/>
                      <a:pt x="4025" y="3017"/>
                    </a:cubicBezTo>
                    <a:cubicBezTo>
                      <a:pt x="3965" y="3113"/>
                      <a:pt x="3906" y="3196"/>
                      <a:pt x="3846" y="3291"/>
                    </a:cubicBezTo>
                    <a:cubicBezTo>
                      <a:pt x="3739" y="3446"/>
                      <a:pt x="3620" y="3613"/>
                      <a:pt x="3501" y="3768"/>
                    </a:cubicBezTo>
                    <a:cubicBezTo>
                      <a:pt x="3274" y="4030"/>
                      <a:pt x="3036" y="4208"/>
                      <a:pt x="2798" y="4291"/>
                    </a:cubicBezTo>
                    <a:cubicBezTo>
                      <a:pt x="2763" y="4291"/>
                      <a:pt x="2751" y="4327"/>
                      <a:pt x="2763" y="4363"/>
                    </a:cubicBezTo>
                    <a:cubicBezTo>
                      <a:pt x="2763" y="4387"/>
                      <a:pt x="2786" y="4399"/>
                      <a:pt x="2810" y="4399"/>
                    </a:cubicBezTo>
                    <a:lnTo>
                      <a:pt x="2834" y="4399"/>
                    </a:lnTo>
                    <a:cubicBezTo>
                      <a:pt x="3096" y="4303"/>
                      <a:pt x="3346" y="4125"/>
                      <a:pt x="3584" y="3839"/>
                    </a:cubicBezTo>
                    <a:cubicBezTo>
                      <a:pt x="3715" y="3684"/>
                      <a:pt x="3834" y="3518"/>
                      <a:pt x="3941" y="3351"/>
                    </a:cubicBezTo>
                    <a:cubicBezTo>
                      <a:pt x="4001" y="3256"/>
                      <a:pt x="4060" y="3172"/>
                      <a:pt x="4120" y="3089"/>
                    </a:cubicBezTo>
                    <a:cubicBezTo>
                      <a:pt x="4251" y="2887"/>
                      <a:pt x="4406" y="2708"/>
                      <a:pt x="4572" y="2541"/>
                    </a:cubicBezTo>
                    <a:cubicBezTo>
                      <a:pt x="4706" y="2385"/>
                      <a:pt x="4883" y="2218"/>
                      <a:pt x="5091" y="2218"/>
                    </a:cubicBezTo>
                    <a:cubicBezTo>
                      <a:pt x="5104" y="2218"/>
                      <a:pt x="5118" y="2218"/>
                      <a:pt x="5132" y="2220"/>
                    </a:cubicBezTo>
                    <a:cubicBezTo>
                      <a:pt x="5156" y="2220"/>
                      <a:pt x="5168" y="2220"/>
                      <a:pt x="5179" y="2208"/>
                    </a:cubicBezTo>
                    <a:cubicBezTo>
                      <a:pt x="5370" y="2208"/>
                      <a:pt x="5572" y="2244"/>
                      <a:pt x="5763" y="2291"/>
                    </a:cubicBezTo>
                    <a:cubicBezTo>
                      <a:pt x="6168" y="2386"/>
                      <a:pt x="6465" y="2565"/>
                      <a:pt x="6644" y="2815"/>
                    </a:cubicBezTo>
                    <a:cubicBezTo>
                      <a:pt x="6858" y="3113"/>
                      <a:pt x="6882" y="3518"/>
                      <a:pt x="6870" y="3803"/>
                    </a:cubicBezTo>
                    <a:cubicBezTo>
                      <a:pt x="6870" y="3994"/>
                      <a:pt x="6858" y="4196"/>
                      <a:pt x="6775" y="4387"/>
                    </a:cubicBezTo>
                    <a:cubicBezTo>
                      <a:pt x="6692" y="4565"/>
                      <a:pt x="6525" y="4696"/>
                      <a:pt x="6358" y="4720"/>
                    </a:cubicBezTo>
                    <a:cubicBezTo>
                      <a:pt x="6334" y="4732"/>
                      <a:pt x="6311" y="4756"/>
                      <a:pt x="6311" y="4780"/>
                    </a:cubicBezTo>
                    <a:cubicBezTo>
                      <a:pt x="6322" y="4815"/>
                      <a:pt x="6346" y="4839"/>
                      <a:pt x="6370" y="4839"/>
                    </a:cubicBezTo>
                    <a:cubicBezTo>
                      <a:pt x="6584" y="4803"/>
                      <a:pt x="6775" y="4649"/>
                      <a:pt x="6870" y="4434"/>
                    </a:cubicBezTo>
                    <a:cubicBezTo>
                      <a:pt x="6965" y="4232"/>
                      <a:pt x="6977" y="4018"/>
                      <a:pt x="6989" y="3803"/>
                    </a:cubicBezTo>
                    <a:cubicBezTo>
                      <a:pt x="6989" y="3518"/>
                      <a:pt x="6965" y="3077"/>
                      <a:pt x="6727" y="2744"/>
                    </a:cubicBezTo>
                    <a:cubicBezTo>
                      <a:pt x="6537" y="2482"/>
                      <a:pt x="6227" y="2291"/>
                      <a:pt x="5787" y="2184"/>
                    </a:cubicBezTo>
                    <a:cubicBezTo>
                      <a:pt x="5538" y="2124"/>
                      <a:pt x="5284" y="2092"/>
                      <a:pt x="5032" y="2092"/>
                    </a:cubicBezTo>
                    <a:cubicBezTo>
                      <a:pt x="4886" y="2092"/>
                      <a:pt x="4740" y="2103"/>
                      <a:pt x="4596" y="2125"/>
                    </a:cubicBezTo>
                    <a:cubicBezTo>
                      <a:pt x="4441" y="2148"/>
                      <a:pt x="4275" y="2184"/>
                      <a:pt x="4120" y="2220"/>
                    </a:cubicBezTo>
                    <a:cubicBezTo>
                      <a:pt x="3859" y="2285"/>
                      <a:pt x="3578" y="2340"/>
                      <a:pt x="3304" y="2340"/>
                    </a:cubicBezTo>
                    <a:cubicBezTo>
                      <a:pt x="3278" y="2340"/>
                      <a:pt x="3253" y="2340"/>
                      <a:pt x="3227" y="2339"/>
                    </a:cubicBezTo>
                    <a:cubicBezTo>
                      <a:pt x="3167" y="2327"/>
                      <a:pt x="3096" y="2327"/>
                      <a:pt x="3024" y="2303"/>
                    </a:cubicBezTo>
                    <a:cubicBezTo>
                      <a:pt x="3024" y="2279"/>
                      <a:pt x="3001" y="2267"/>
                      <a:pt x="2977" y="2267"/>
                    </a:cubicBezTo>
                    <a:cubicBezTo>
                      <a:pt x="2953" y="2267"/>
                      <a:pt x="2929" y="2279"/>
                      <a:pt x="2917" y="2279"/>
                    </a:cubicBezTo>
                    <a:cubicBezTo>
                      <a:pt x="2536" y="2160"/>
                      <a:pt x="2191" y="1898"/>
                      <a:pt x="2001" y="1541"/>
                    </a:cubicBezTo>
                    <a:cubicBezTo>
                      <a:pt x="1762" y="1101"/>
                      <a:pt x="1762" y="529"/>
                      <a:pt x="2012" y="77"/>
                    </a:cubicBezTo>
                    <a:cubicBezTo>
                      <a:pt x="2024" y="53"/>
                      <a:pt x="2012" y="17"/>
                      <a:pt x="1989" y="5"/>
                    </a:cubicBezTo>
                    <a:cubicBezTo>
                      <a:pt x="1982" y="2"/>
                      <a:pt x="1975" y="1"/>
                      <a:pt x="1968" y="1"/>
                    </a:cubicBezTo>
                    <a:close/>
                    <a:moveTo>
                      <a:pt x="5744" y="6945"/>
                    </a:moveTo>
                    <a:cubicBezTo>
                      <a:pt x="5727" y="6945"/>
                      <a:pt x="5711" y="6956"/>
                      <a:pt x="5703" y="6970"/>
                    </a:cubicBezTo>
                    <a:cubicBezTo>
                      <a:pt x="5584" y="7125"/>
                      <a:pt x="5418" y="7244"/>
                      <a:pt x="5227" y="7304"/>
                    </a:cubicBezTo>
                    <a:cubicBezTo>
                      <a:pt x="5191" y="7316"/>
                      <a:pt x="5179" y="7351"/>
                      <a:pt x="5191" y="7375"/>
                    </a:cubicBezTo>
                    <a:cubicBezTo>
                      <a:pt x="5191" y="7395"/>
                      <a:pt x="5207" y="7414"/>
                      <a:pt x="5226" y="7414"/>
                    </a:cubicBezTo>
                    <a:cubicBezTo>
                      <a:pt x="5230" y="7414"/>
                      <a:pt x="5235" y="7413"/>
                      <a:pt x="5239" y="7411"/>
                    </a:cubicBezTo>
                    <a:lnTo>
                      <a:pt x="5263" y="7411"/>
                    </a:lnTo>
                    <a:cubicBezTo>
                      <a:pt x="5465" y="7351"/>
                      <a:pt x="5656" y="7208"/>
                      <a:pt x="5787" y="7030"/>
                    </a:cubicBezTo>
                    <a:cubicBezTo>
                      <a:pt x="5811" y="7006"/>
                      <a:pt x="5799" y="6970"/>
                      <a:pt x="5775" y="6958"/>
                    </a:cubicBezTo>
                    <a:cubicBezTo>
                      <a:pt x="5766" y="6949"/>
                      <a:pt x="5755" y="6945"/>
                      <a:pt x="5744" y="6945"/>
                    </a:cubicBezTo>
                    <a:close/>
                    <a:moveTo>
                      <a:pt x="6549" y="7804"/>
                    </a:moveTo>
                    <a:cubicBezTo>
                      <a:pt x="6215" y="7899"/>
                      <a:pt x="5870" y="7947"/>
                      <a:pt x="5513" y="7947"/>
                    </a:cubicBezTo>
                    <a:cubicBezTo>
                      <a:pt x="5489" y="7947"/>
                      <a:pt x="5465" y="7970"/>
                      <a:pt x="5465" y="8006"/>
                    </a:cubicBezTo>
                    <a:cubicBezTo>
                      <a:pt x="5465" y="8042"/>
                      <a:pt x="5489" y="8066"/>
                      <a:pt x="5525" y="8066"/>
                    </a:cubicBezTo>
                    <a:cubicBezTo>
                      <a:pt x="5632" y="8054"/>
                      <a:pt x="5739" y="8054"/>
                      <a:pt x="5846" y="8042"/>
                    </a:cubicBezTo>
                    <a:lnTo>
                      <a:pt x="5846" y="8042"/>
                    </a:lnTo>
                    <a:cubicBezTo>
                      <a:pt x="5739" y="8268"/>
                      <a:pt x="5811" y="8471"/>
                      <a:pt x="5894" y="8649"/>
                    </a:cubicBezTo>
                    <a:cubicBezTo>
                      <a:pt x="5894" y="8673"/>
                      <a:pt x="5906" y="8685"/>
                      <a:pt x="5918" y="8697"/>
                    </a:cubicBezTo>
                    <a:cubicBezTo>
                      <a:pt x="5930" y="8721"/>
                      <a:pt x="5941" y="8744"/>
                      <a:pt x="5953" y="8756"/>
                    </a:cubicBezTo>
                    <a:cubicBezTo>
                      <a:pt x="6013" y="8875"/>
                      <a:pt x="6096" y="8994"/>
                      <a:pt x="6180" y="9102"/>
                    </a:cubicBezTo>
                    <a:cubicBezTo>
                      <a:pt x="6180" y="9125"/>
                      <a:pt x="6192" y="9137"/>
                      <a:pt x="6203" y="9149"/>
                    </a:cubicBezTo>
                    <a:lnTo>
                      <a:pt x="6227" y="9161"/>
                    </a:lnTo>
                    <a:cubicBezTo>
                      <a:pt x="6239" y="9173"/>
                      <a:pt x="6251" y="9197"/>
                      <a:pt x="6263" y="9209"/>
                    </a:cubicBezTo>
                    <a:cubicBezTo>
                      <a:pt x="6322" y="9292"/>
                      <a:pt x="6382" y="9364"/>
                      <a:pt x="6430" y="9435"/>
                    </a:cubicBezTo>
                    <a:cubicBezTo>
                      <a:pt x="6870" y="10054"/>
                      <a:pt x="7037" y="10876"/>
                      <a:pt x="6894" y="11626"/>
                    </a:cubicBezTo>
                    <a:cubicBezTo>
                      <a:pt x="6846" y="11911"/>
                      <a:pt x="6703" y="12328"/>
                      <a:pt x="6394" y="12614"/>
                    </a:cubicBezTo>
                    <a:cubicBezTo>
                      <a:pt x="6168" y="12816"/>
                      <a:pt x="5870" y="12923"/>
                      <a:pt x="5632" y="12995"/>
                    </a:cubicBezTo>
                    <a:cubicBezTo>
                      <a:pt x="5286" y="13098"/>
                      <a:pt x="4957" y="13151"/>
                      <a:pt x="4659" y="13151"/>
                    </a:cubicBezTo>
                    <a:cubicBezTo>
                      <a:pt x="4475" y="13151"/>
                      <a:pt x="4302" y="13131"/>
                      <a:pt x="4144" y="13090"/>
                    </a:cubicBezTo>
                    <a:cubicBezTo>
                      <a:pt x="3632" y="12947"/>
                      <a:pt x="3215" y="12578"/>
                      <a:pt x="3096" y="12138"/>
                    </a:cubicBezTo>
                    <a:cubicBezTo>
                      <a:pt x="3084" y="12102"/>
                      <a:pt x="3060" y="12090"/>
                      <a:pt x="3024" y="12090"/>
                    </a:cubicBezTo>
                    <a:cubicBezTo>
                      <a:pt x="3001" y="12102"/>
                      <a:pt x="2977" y="12138"/>
                      <a:pt x="2989" y="12161"/>
                    </a:cubicBezTo>
                    <a:cubicBezTo>
                      <a:pt x="3120" y="12650"/>
                      <a:pt x="3560" y="13054"/>
                      <a:pt x="4120" y="13197"/>
                    </a:cubicBezTo>
                    <a:cubicBezTo>
                      <a:pt x="4287" y="13245"/>
                      <a:pt x="4477" y="13269"/>
                      <a:pt x="4679" y="13269"/>
                    </a:cubicBezTo>
                    <a:cubicBezTo>
                      <a:pt x="4977" y="13269"/>
                      <a:pt x="5310" y="13209"/>
                      <a:pt x="5668" y="13102"/>
                    </a:cubicBezTo>
                    <a:cubicBezTo>
                      <a:pt x="5906" y="13031"/>
                      <a:pt x="6215" y="12912"/>
                      <a:pt x="6465" y="12697"/>
                    </a:cubicBezTo>
                    <a:cubicBezTo>
                      <a:pt x="6584" y="12602"/>
                      <a:pt x="6680" y="12471"/>
                      <a:pt x="6751" y="12340"/>
                    </a:cubicBezTo>
                    <a:lnTo>
                      <a:pt x="6751" y="12340"/>
                    </a:lnTo>
                    <a:cubicBezTo>
                      <a:pt x="6573" y="13031"/>
                      <a:pt x="6192" y="13674"/>
                      <a:pt x="5656" y="14150"/>
                    </a:cubicBezTo>
                    <a:cubicBezTo>
                      <a:pt x="5632" y="14174"/>
                      <a:pt x="5632" y="14209"/>
                      <a:pt x="5656" y="14233"/>
                    </a:cubicBezTo>
                    <a:cubicBezTo>
                      <a:pt x="5656" y="14245"/>
                      <a:pt x="5680" y="14245"/>
                      <a:pt x="5691" y="14245"/>
                    </a:cubicBezTo>
                    <a:cubicBezTo>
                      <a:pt x="5703" y="14245"/>
                      <a:pt x="5715" y="14245"/>
                      <a:pt x="5727" y="14233"/>
                    </a:cubicBezTo>
                    <a:cubicBezTo>
                      <a:pt x="6370" y="13662"/>
                      <a:pt x="6799" y="12888"/>
                      <a:pt x="6930" y="12042"/>
                    </a:cubicBezTo>
                    <a:cubicBezTo>
                      <a:pt x="6930" y="12019"/>
                      <a:pt x="6930" y="12007"/>
                      <a:pt x="6918" y="11995"/>
                    </a:cubicBezTo>
                    <a:cubicBezTo>
                      <a:pt x="6954" y="11876"/>
                      <a:pt x="6989" y="11769"/>
                      <a:pt x="7001" y="11638"/>
                    </a:cubicBezTo>
                    <a:cubicBezTo>
                      <a:pt x="7096" y="11185"/>
                      <a:pt x="7073" y="10721"/>
                      <a:pt x="6942" y="10280"/>
                    </a:cubicBezTo>
                    <a:lnTo>
                      <a:pt x="6942" y="10280"/>
                    </a:lnTo>
                    <a:cubicBezTo>
                      <a:pt x="7525" y="11030"/>
                      <a:pt x="7823" y="11769"/>
                      <a:pt x="7823" y="12471"/>
                    </a:cubicBezTo>
                    <a:cubicBezTo>
                      <a:pt x="7823" y="12507"/>
                      <a:pt x="7846" y="12531"/>
                      <a:pt x="7882" y="12531"/>
                    </a:cubicBezTo>
                    <a:cubicBezTo>
                      <a:pt x="7918" y="12531"/>
                      <a:pt x="7942" y="12507"/>
                      <a:pt x="7942" y="12471"/>
                    </a:cubicBezTo>
                    <a:cubicBezTo>
                      <a:pt x="7942" y="11673"/>
                      <a:pt x="7573" y="10828"/>
                      <a:pt x="6846" y="9971"/>
                    </a:cubicBezTo>
                    <a:cubicBezTo>
                      <a:pt x="6763" y="9768"/>
                      <a:pt x="6656" y="9566"/>
                      <a:pt x="6525" y="9375"/>
                    </a:cubicBezTo>
                    <a:cubicBezTo>
                      <a:pt x="6501" y="9340"/>
                      <a:pt x="6477" y="9304"/>
                      <a:pt x="6453" y="9268"/>
                    </a:cubicBezTo>
                    <a:lnTo>
                      <a:pt x="6453" y="9268"/>
                    </a:lnTo>
                    <a:lnTo>
                      <a:pt x="7251" y="9673"/>
                    </a:lnTo>
                    <a:cubicBezTo>
                      <a:pt x="7406" y="9745"/>
                      <a:pt x="7561" y="9828"/>
                      <a:pt x="7692" y="9923"/>
                    </a:cubicBezTo>
                    <a:cubicBezTo>
                      <a:pt x="7966" y="10114"/>
                      <a:pt x="8180" y="10387"/>
                      <a:pt x="8382" y="10649"/>
                    </a:cubicBezTo>
                    <a:cubicBezTo>
                      <a:pt x="8394" y="10661"/>
                      <a:pt x="8406" y="10673"/>
                      <a:pt x="8430" y="10673"/>
                    </a:cubicBezTo>
                    <a:cubicBezTo>
                      <a:pt x="8442" y="10673"/>
                      <a:pt x="8454" y="10661"/>
                      <a:pt x="8466" y="10661"/>
                    </a:cubicBezTo>
                    <a:cubicBezTo>
                      <a:pt x="8478" y="10637"/>
                      <a:pt x="8489" y="10602"/>
                      <a:pt x="8466" y="10578"/>
                    </a:cubicBezTo>
                    <a:cubicBezTo>
                      <a:pt x="8251" y="10316"/>
                      <a:pt x="8037" y="10030"/>
                      <a:pt x="7751" y="9828"/>
                    </a:cubicBezTo>
                    <a:cubicBezTo>
                      <a:pt x="7608" y="9733"/>
                      <a:pt x="7454" y="9649"/>
                      <a:pt x="7299" y="9578"/>
                    </a:cubicBezTo>
                    <a:lnTo>
                      <a:pt x="6287" y="9078"/>
                    </a:lnTo>
                    <a:cubicBezTo>
                      <a:pt x="6227" y="8983"/>
                      <a:pt x="6168" y="8899"/>
                      <a:pt x="6108" y="8804"/>
                    </a:cubicBezTo>
                    <a:lnTo>
                      <a:pt x="6108" y="8804"/>
                    </a:lnTo>
                    <a:cubicBezTo>
                      <a:pt x="6513" y="9018"/>
                      <a:pt x="6954" y="9161"/>
                      <a:pt x="7406" y="9233"/>
                    </a:cubicBezTo>
                    <a:cubicBezTo>
                      <a:pt x="7430" y="9233"/>
                      <a:pt x="7454" y="9209"/>
                      <a:pt x="7465" y="9185"/>
                    </a:cubicBezTo>
                    <a:cubicBezTo>
                      <a:pt x="7465" y="9149"/>
                      <a:pt x="7442" y="9125"/>
                      <a:pt x="7418" y="9113"/>
                    </a:cubicBezTo>
                    <a:cubicBezTo>
                      <a:pt x="6918" y="9042"/>
                      <a:pt x="6430" y="8875"/>
                      <a:pt x="6001" y="8625"/>
                    </a:cubicBezTo>
                    <a:cubicBezTo>
                      <a:pt x="5906" y="8423"/>
                      <a:pt x="5858" y="8256"/>
                      <a:pt x="5953" y="8066"/>
                    </a:cubicBezTo>
                    <a:cubicBezTo>
                      <a:pt x="5965" y="8054"/>
                      <a:pt x="5965" y="8042"/>
                      <a:pt x="5953" y="8030"/>
                    </a:cubicBezTo>
                    <a:cubicBezTo>
                      <a:pt x="6168" y="8006"/>
                      <a:pt x="6370" y="7970"/>
                      <a:pt x="6573" y="7911"/>
                    </a:cubicBezTo>
                    <a:cubicBezTo>
                      <a:pt x="6608" y="7911"/>
                      <a:pt x="6620" y="7875"/>
                      <a:pt x="6620" y="7851"/>
                    </a:cubicBezTo>
                    <a:cubicBezTo>
                      <a:pt x="6608" y="7816"/>
                      <a:pt x="6573" y="7804"/>
                      <a:pt x="6549" y="7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32"/>
            <p:cNvGrpSpPr/>
            <p:nvPr/>
          </p:nvGrpSpPr>
          <p:grpSpPr>
            <a:xfrm rot="10800000">
              <a:off x="3359082" y="266688"/>
              <a:ext cx="2537441" cy="781025"/>
              <a:chOff x="6150546" y="7238881"/>
              <a:chExt cx="2067330" cy="636377"/>
            </a:xfrm>
          </p:grpSpPr>
          <p:sp>
            <p:nvSpPr>
              <p:cNvPr id="1498" name="Google Shape;1498;p32"/>
              <p:cNvSpPr/>
              <p:nvPr/>
            </p:nvSpPr>
            <p:spPr>
              <a:xfrm>
                <a:off x="7524610" y="7238881"/>
                <a:ext cx="693266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4" h="15496" extrusionOk="0">
                    <a:moveTo>
                      <a:pt x="14998" y="1"/>
                    </a:moveTo>
                    <a:cubicBezTo>
                      <a:pt x="14973" y="1"/>
                      <a:pt x="14951" y="14"/>
                      <a:pt x="14943" y="37"/>
                    </a:cubicBezTo>
                    <a:cubicBezTo>
                      <a:pt x="14895" y="192"/>
                      <a:pt x="14931" y="335"/>
                      <a:pt x="14955" y="478"/>
                    </a:cubicBezTo>
                    <a:cubicBezTo>
                      <a:pt x="15003" y="716"/>
                      <a:pt x="15050" y="954"/>
                      <a:pt x="15074" y="1204"/>
                    </a:cubicBezTo>
                    <a:cubicBezTo>
                      <a:pt x="15122" y="1609"/>
                      <a:pt x="15134" y="2025"/>
                      <a:pt x="15062" y="2430"/>
                    </a:cubicBezTo>
                    <a:cubicBezTo>
                      <a:pt x="14979" y="2859"/>
                      <a:pt x="14776" y="3240"/>
                      <a:pt x="14479" y="3573"/>
                    </a:cubicBezTo>
                    <a:cubicBezTo>
                      <a:pt x="14205" y="3871"/>
                      <a:pt x="13883" y="4121"/>
                      <a:pt x="13610" y="4430"/>
                    </a:cubicBezTo>
                    <a:cubicBezTo>
                      <a:pt x="12967" y="5145"/>
                      <a:pt x="12574" y="6062"/>
                      <a:pt x="12443" y="7026"/>
                    </a:cubicBezTo>
                    <a:cubicBezTo>
                      <a:pt x="12407" y="6943"/>
                      <a:pt x="12383" y="6859"/>
                      <a:pt x="12347" y="6788"/>
                    </a:cubicBezTo>
                    <a:cubicBezTo>
                      <a:pt x="12133" y="6288"/>
                      <a:pt x="11788" y="5859"/>
                      <a:pt x="11324" y="5562"/>
                    </a:cubicBezTo>
                    <a:cubicBezTo>
                      <a:pt x="10979" y="5344"/>
                      <a:pt x="10578" y="5232"/>
                      <a:pt x="10182" y="5232"/>
                    </a:cubicBezTo>
                    <a:cubicBezTo>
                      <a:pt x="9581" y="5232"/>
                      <a:pt x="8992" y="5492"/>
                      <a:pt x="8633" y="6038"/>
                    </a:cubicBezTo>
                    <a:cubicBezTo>
                      <a:pt x="8548" y="6154"/>
                      <a:pt x="8660" y="6308"/>
                      <a:pt x="8795" y="6308"/>
                    </a:cubicBezTo>
                    <a:cubicBezTo>
                      <a:pt x="8812" y="6308"/>
                      <a:pt x="8830" y="6305"/>
                      <a:pt x="8847" y="6300"/>
                    </a:cubicBezTo>
                    <a:cubicBezTo>
                      <a:pt x="8994" y="6263"/>
                      <a:pt x="9141" y="6246"/>
                      <a:pt x="9287" y="6246"/>
                    </a:cubicBezTo>
                    <a:cubicBezTo>
                      <a:pt x="10052" y="6246"/>
                      <a:pt x="10780" y="6712"/>
                      <a:pt x="11240" y="7312"/>
                    </a:cubicBezTo>
                    <a:cubicBezTo>
                      <a:pt x="11550" y="7717"/>
                      <a:pt x="11776" y="8181"/>
                      <a:pt x="11943" y="8657"/>
                    </a:cubicBezTo>
                    <a:cubicBezTo>
                      <a:pt x="12026" y="8871"/>
                      <a:pt x="12097" y="9098"/>
                      <a:pt x="12157" y="9312"/>
                    </a:cubicBezTo>
                    <a:cubicBezTo>
                      <a:pt x="12121" y="9276"/>
                      <a:pt x="12074" y="9241"/>
                      <a:pt x="12026" y="9205"/>
                    </a:cubicBezTo>
                    <a:cubicBezTo>
                      <a:pt x="11740" y="9014"/>
                      <a:pt x="11407" y="8907"/>
                      <a:pt x="11062" y="8860"/>
                    </a:cubicBezTo>
                    <a:cubicBezTo>
                      <a:pt x="10964" y="8848"/>
                      <a:pt x="10866" y="8843"/>
                      <a:pt x="10767" y="8843"/>
                    </a:cubicBezTo>
                    <a:cubicBezTo>
                      <a:pt x="10445" y="8843"/>
                      <a:pt x="10119" y="8899"/>
                      <a:pt x="9800" y="8991"/>
                    </a:cubicBezTo>
                    <a:cubicBezTo>
                      <a:pt x="9468" y="9095"/>
                      <a:pt x="9121" y="9282"/>
                      <a:pt x="8771" y="9282"/>
                    </a:cubicBezTo>
                    <a:cubicBezTo>
                      <a:pt x="8682" y="9282"/>
                      <a:pt x="8592" y="9270"/>
                      <a:pt x="8502" y="9241"/>
                    </a:cubicBezTo>
                    <a:cubicBezTo>
                      <a:pt x="8492" y="9238"/>
                      <a:pt x="8482" y="9237"/>
                      <a:pt x="8473" y="9237"/>
                    </a:cubicBezTo>
                    <a:cubicBezTo>
                      <a:pt x="8358" y="9237"/>
                      <a:pt x="8286" y="9424"/>
                      <a:pt x="8407" y="9479"/>
                    </a:cubicBezTo>
                    <a:cubicBezTo>
                      <a:pt x="8418" y="9479"/>
                      <a:pt x="8430" y="9479"/>
                      <a:pt x="8430" y="9491"/>
                    </a:cubicBezTo>
                    <a:lnTo>
                      <a:pt x="8442" y="9491"/>
                    </a:lnTo>
                    <a:cubicBezTo>
                      <a:pt x="9526" y="9955"/>
                      <a:pt x="10776" y="9955"/>
                      <a:pt x="11800" y="10562"/>
                    </a:cubicBezTo>
                    <a:cubicBezTo>
                      <a:pt x="12300" y="10860"/>
                      <a:pt x="12669" y="11300"/>
                      <a:pt x="12824" y="11872"/>
                    </a:cubicBezTo>
                    <a:cubicBezTo>
                      <a:pt x="12871" y="12050"/>
                      <a:pt x="12883" y="12241"/>
                      <a:pt x="12895" y="12431"/>
                    </a:cubicBezTo>
                    <a:cubicBezTo>
                      <a:pt x="12610" y="13296"/>
                      <a:pt x="11290" y="13692"/>
                      <a:pt x="10318" y="13692"/>
                    </a:cubicBezTo>
                    <a:cubicBezTo>
                      <a:pt x="10153" y="13692"/>
                      <a:pt x="9997" y="13680"/>
                      <a:pt x="9859" y="13658"/>
                    </a:cubicBezTo>
                    <a:cubicBezTo>
                      <a:pt x="8395" y="13432"/>
                      <a:pt x="7371" y="12217"/>
                      <a:pt x="6382" y="11241"/>
                    </a:cubicBezTo>
                    <a:cubicBezTo>
                      <a:pt x="5481" y="10351"/>
                      <a:pt x="4356" y="9482"/>
                      <a:pt x="3037" y="9482"/>
                    </a:cubicBezTo>
                    <a:cubicBezTo>
                      <a:pt x="2962" y="9482"/>
                      <a:pt x="2887" y="9485"/>
                      <a:pt x="2811" y="9491"/>
                    </a:cubicBezTo>
                    <a:cubicBezTo>
                      <a:pt x="1572" y="9586"/>
                      <a:pt x="727" y="10538"/>
                      <a:pt x="334" y="11658"/>
                    </a:cubicBezTo>
                    <a:cubicBezTo>
                      <a:pt x="108" y="12312"/>
                      <a:pt x="1" y="13086"/>
                      <a:pt x="144" y="13777"/>
                    </a:cubicBezTo>
                    <a:cubicBezTo>
                      <a:pt x="239" y="14205"/>
                      <a:pt x="560" y="14777"/>
                      <a:pt x="1013" y="14932"/>
                    </a:cubicBezTo>
                    <a:cubicBezTo>
                      <a:pt x="1052" y="15018"/>
                      <a:pt x="1144" y="15084"/>
                      <a:pt x="1239" y="15084"/>
                    </a:cubicBezTo>
                    <a:cubicBezTo>
                      <a:pt x="1288" y="15084"/>
                      <a:pt x="1338" y="15067"/>
                      <a:pt x="1382" y="15027"/>
                    </a:cubicBezTo>
                    <a:cubicBezTo>
                      <a:pt x="2444" y="14171"/>
                      <a:pt x="3661" y="13267"/>
                      <a:pt x="5032" y="13267"/>
                    </a:cubicBezTo>
                    <a:cubicBezTo>
                      <a:pt x="5320" y="13267"/>
                      <a:pt x="5616" y="13307"/>
                      <a:pt x="5918" y="13396"/>
                    </a:cubicBezTo>
                    <a:cubicBezTo>
                      <a:pt x="6680" y="13622"/>
                      <a:pt x="7347" y="14063"/>
                      <a:pt x="8026" y="14456"/>
                    </a:cubicBezTo>
                    <a:cubicBezTo>
                      <a:pt x="8728" y="14872"/>
                      <a:pt x="9454" y="15241"/>
                      <a:pt x="10264" y="15396"/>
                    </a:cubicBezTo>
                    <a:cubicBezTo>
                      <a:pt x="10614" y="15463"/>
                      <a:pt x="10967" y="15496"/>
                      <a:pt x="11318" y="15496"/>
                    </a:cubicBezTo>
                    <a:cubicBezTo>
                      <a:pt x="12589" y="15496"/>
                      <a:pt x="13835" y="15062"/>
                      <a:pt x="14824" y="14241"/>
                    </a:cubicBezTo>
                    <a:cubicBezTo>
                      <a:pt x="15407" y="13753"/>
                      <a:pt x="15896" y="13158"/>
                      <a:pt x="16229" y="12479"/>
                    </a:cubicBezTo>
                    <a:cubicBezTo>
                      <a:pt x="16550" y="11836"/>
                      <a:pt x="16705" y="11134"/>
                      <a:pt x="16931" y="10455"/>
                    </a:cubicBezTo>
                    <a:cubicBezTo>
                      <a:pt x="17170" y="9705"/>
                      <a:pt x="17527" y="8931"/>
                      <a:pt x="18253" y="8550"/>
                    </a:cubicBezTo>
                    <a:cubicBezTo>
                      <a:pt x="18616" y="8366"/>
                      <a:pt x="19015" y="8300"/>
                      <a:pt x="19422" y="8300"/>
                    </a:cubicBezTo>
                    <a:cubicBezTo>
                      <a:pt x="19989" y="8300"/>
                      <a:pt x="20572" y="8427"/>
                      <a:pt x="21099" y="8538"/>
                    </a:cubicBezTo>
                    <a:cubicBezTo>
                      <a:pt x="21117" y="8543"/>
                      <a:pt x="21134" y="8545"/>
                      <a:pt x="21151" y="8545"/>
                    </a:cubicBezTo>
                    <a:cubicBezTo>
                      <a:pt x="21297" y="8545"/>
                      <a:pt x="21373" y="8370"/>
                      <a:pt x="21277" y="8252"/>
                    </a:cubicBezTo>
                    <a:cubicBezTo>
                      <a:pt x="20665" y="7516"/>
                      <a:pt x="19755" y="7042"/>
                      <a:pt x="18807" y="7042"/>
                    </a:cubicBezTo>
                    <a:cubicBezTo>
                      <a:pt x="18667" y="7042"/>
                      <a:pt x="18525" y="7052"/>
                      <a:pt x="18384" y="7074"/>
                    </a:cubicBezTo>
                    <a:cubicBezTo>
                      <a:pt x="17705" y="7169"/>
                      <a:pt x="17086" y="7526"/>
                      <a:pt x="16658" y="8050"/>
                    </a:cubicBezTo>
                    <a:cubicBezTo>
                      <a:pt x="17048" y="6765"/>
                      <a:pt x="18245" y="5855"/>
                      <a:pt x="19654" y="5855"/>
                    </a:cubicBezTo>
                    <a:cubicBezTo>
                      <a:pt x="19706" y="5855"/>
                      <a:pt x="19759" y="5857"/>
                      <a:pt x="19813" y="5859"/>
                    </a:cubicBezTo>
                    <a:cubicBezTo>
                      <a:pt x="19944" y="5859"/>
                      <a:pt x="20003" y="5669"/>
                      <a:pt x="19884" y="5609"/>
                    </a:cubicBezTo>
                    <a:cubicBezTo>
                      <a:pt x="19399" y="5367"/>
                      <a:pt x="18862" y="5238"/>
                      <a:pt x="18326" y="5238"/>
                    </a:cubicBezTo>
                    <a:cubicBezTo>
                      <a:pt x="17808" y="5238"/>
                      <a:pt x="17292" y="5358"/>
                      <a:pt x="16824" y="5609"/>
                    </a:cubicBezTo>
                    <a:cubicBezTo>
                      <a:pt x="16443" y="5812"/>
                      <a:pt x="16086" y="6097"/>
                      <a:pt x="15800" y="6443"/>
                    </a:cubicBezTo>
                    <a:cubicBezTo>
                      <a:pt x="15991" y="5954"/>
                      <a:pt x="16157" y="5466"/>
                      <a:pt x="16253" y="4942"/>
                    </a:cubicBezTo>
                    <a:cubicBezTo>
                      <a:pt x="16396" y="4121"/>
                      <a:pt x="16324" y="3323"/>
                      <a:pt x="16062" y="2537"/>
                    </a:cubicBezTo>
                    <a:cubicBezTo>
                      <a:pt x="15931" y="2121"/>
                      <a:pt x="15741" y="1728"/>
                      <a:pt x="15586" y="1323"/>
                    </a:cubicBezTo>
                    <a:cubicBezTo>
                      <a:pt x="15419" y="906"/>
                      <a:pt x="15312" y="490"/>
                      <a:pt x="15157" y="85"/>
                    </a:cubicBezTo>
                    <a:cubicBezTo>
                      <a:pt x="15149" y="53"/>
                      <a:pt x="15120" y="37"/>
                      <a:pt x="15091" y="37"/>
                    </a:cubicBezTo>
                    <a:cubicBezTo>
                      <a:pt x="15077" y="37"/>
                      <a:pt x="15062" y="41"/>
                      <a:pt x="15050" y="49"/>
                    </a:cubicBezTo>
                    <a:cubicBezTo>
                      <a:pt x="15050" y="37"/>
                      <a:pt x="15038" y="25"/>
                      <a:pt x="15038" y="13"/>
                    </a:cubicBezTo>
                    <a:cubicBezTo>
                      <a:pt x="15026" y="5"/>
                      <a:pt x="15011" y="1"/>
                      <a:pt x="14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7526167" y="7318737"/>
                <a:ext cx="641078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12470" extrusionOk="0">
                    <a:moveTo>
                      <a:pt x="3993" y="8178"/>
                    </a:moveTo>
                    <a:cubicBezTo>
                      <a:pt x="3398" y="8178"/>
                      <a:pt x="2762" y="8334"/>
                      <a:pt x="2143" y="8648"/>
                    </a:cubicBezTo>
                    <a:cubicBezTo>
                      <a:pt x="1358" y="9041"/>
                      <a:pt x="691" y="9612"/>
                      <a:pt x="36" y="10160"/>
                    </a:cubicBezTo>
                    <a:cubicBezTo>
                      <a:pt x="12" y="10184"/>
                      <a:pt x="0" y="10219"/>
                      <a:pt x="24" y="10243"/>
                    </a:cubicBezTo>
                    <a:cubicBezTo>
                      <a:pt x="36" y="10255"/>
                      <a:pt x="48" y="10255"/>
                      <a:pt x="72" y="10255"/>
                    </a:cubicBezTo>
                    <a:cubicBezTo>
                      <a:pt x="84" y="10255"/>
                      <a:pt x="96" y="10255"/>
                      <a:pt x="107" y="10243"/>
                    </a:cubicBezTo>
                    <a:cubicBezTo>
                      <a:pt x="750" y="9696"/>
                      <a:pt x="1429" y="9136"/>
                      <a:pt x="2191" y="8755"/>
                    </a:cubicBezTo>
                    <a:cubicBezTo>
                      <a:pt x="2806" y="8447"/>
                      <a:pt x="3428" y="8287"/>
                      <a:pt x="4007" y="8287"/>
                    </a:cubicBezTo>
                    <a:cubicBezTo>
                      <a:pt x="4235" y="8287"/>
                      <a:pt x="4456" y="8312"/>
                      <a:pt x="4668" y="8362"/>
                    </a:cubicBezTo>
                    <a:cubicBezTo>
                      <a:pt x="4672" y="8364"/>
                      <a:pt x="4677" y="8365"/>
                      <a:pt x="4682" y="8365"/>
                    </a:cubicBezTo>
                    <a:cubicBezTo>
                      <a:pt x="4703" y="8365"/>
                      <a:pt x="4727" y="8346"/>
                      <a:pt x="4727" y="8326"/>
                    </a:cubicBezTo>
                    <a:cubicBezTo>
                      <a:pt x="4739" y="8291"/>
                      <a:pt x="4715" y="8267"/>
                      <a:pt x="4691" y="8255"/>
                    </a:cubicBezTo>
                    <a:cubicBezTo>
                      <a:pt x="4468" y="8203"/>
                      <a:pt x="4234" y="8178"/>
                      <a:pt x="3993" y="8178"/>
                    </a:cubicBezTo>
                    <a:close/>
                    <a:moveTo>
                      <a:pt x="5114" y="9227"/>
                    </a:moveTo>
                    <a:cubicBezTo>
                      <a:pt x="4494" y="9227"/>
                      <a:pt x="3852" y="9344"/>
                      <a:pt x="3215" y="9577"/>
                    </a:cubicBezTo>
                    <a:cubicBezTo>
                      <a:pt x="2370" y="9886"/>
                      <a:pt x="1548" y="10398"/>
                      <a:pt x="762" y="11101"/>
                    </a:cubicBezTo>
                    <a:cubicBezTo>
                      <a:pt x="739" y="11112"/>
                      <a:pt x="739" y="11148"/>
                      <a:pt x="762" y="11172"/>
                    </a:cubicBezTo>
                    <a:cubicBezTo>
                      <a:pt x="774" y="11184"/>
                      <a:pt x="786" y="11196"/>
                      <a:pt x="798" y="11196"/>
                    </a:cubicBezTo>
                    <a:cubicBezTo>
                      <a:pt x="810" y="11196"/>
                      <a:pt x="834" y="11184"/>
                      <a:pt x="834" y="11172"/>
                    </a:cubicBezTo>
                    <a:cubicBezTo>
                      <a:pt x="1608" y="10481"/>
                      <a:pt x="2429" y="9981"/>
                      <a:pt x="3263" y="9672"/>
                    </a:cubicBezTo>
                    <a:cubicBezTo>
                      <a:pt x="3874" y="9448"/>
                      <a:pt x="4500" y="9334"/>
                      <a:pt x="5105" y="9334"/>
                    </a:cubicBezTo>
                    <a:cubicBezTo>
                      <a:pt x="5431" y="9334"/>
                      <a:pt x="5752" y="9367"/>
                      <a:pt x="6061" y="9434"/>
                    </a:cubicBezTo>
                    <a:cubicBezTo>
                      <a:pt x="6067" y="9436"/>
                      <a:pt x="6073" y="9437"/>
                      <a:pt x="6079" y="9437"/>
                    </a:cubicBezTo>
                    <a:cubicBezTo>
                      <a:pt x="6105" y="9437"/>
                      <a:pt x="6122" y="9417"/>
                      <a:pt x="6132" y="9398"/>
                    </a:cubicBezTo>
                    <a:cubicBezTo>
                      <a:pt x="6132" y="9362"/>
                      <a:pt x="6120" y="9338"/>
                      <a:pt x="6084" y="9327"/>
                    </a:cubicBezTo>
                    <a:cubicBezTo>
                      <a:pt x="5770" y="9260"/>
                      <a:pt x="5445" y="9227"/>
                      <a:pt x="5114" y="9227"/>
                    </a:cubicBezTo>
                    <a:close/>
                    <a:moveTo>
                      <a:pt x="5122" y="10217"/>
                    </a:moveTo>
                    <a:cubicBezTo>
                      <a:pt x="4850" y="10217"/>
                      <a:pt x="4553" y="10266"/>
                      <a:pt x="4227" y="10362"/>
                    </a:cubicBezTo>
                    <a:cubicBezTo>
                      <a:pt x="3679" y="10529"/>
                      <a:pt x="3084" y="10720"/>
                      <a:pt x="2524" y="11005"/>
                    </a:cubicBezTo>
                    <a:cubicBezTo>
                      <a:pt x="2048" y="11255"/>
                      <a:pt x="1501" y="11577"/>
                      <a:pt x="1084" y="12041"/>
                    </a:cubicBezTo>
                    <a:cubicBezTo>
                      <a:pt x="1036" y="12089"/>
                      <a:pt x="1012" y="12172"/>
                      <a:pt x="1036" y="12232"/>
                    </a:cubicBezTo>
                    <a:cubicBezTo>
                      <a:pt x="1060" y="12267"/>
                      <a:pt x="1084" y="12279"/>
                      <a:pt x="1120" y="12279"/>
                    </a:cubicBezTo>
                    <a:lnTo>
                      <a:pt x="1131" y="12279"/>
                    </a:lnTo>
                    <a:cubicBezTo>
                      <a:pt x="1167" y="12279"/>
                      <a:pt x="1191" y="12244"/>
                      <a:pt x="1179" y="12220"/>
                    </a:cubicBezTo>
                    <a:cubicBezTo>
                      <a:pt x="1179" y="12196"/>
                      <a:pt x="1155" y="12172"/>
                      <a:pt x="1143" y="12172"/>
                    </a:cubicBezTo>
                    <a:cubicBezTo>
                      <a:pt x="1143" y="12148"/>
                      <a:pt x="1143" y="12124"/>
                      <a:pt x="1167" y="12113"/>
                    </a:cubicBezTo>
                    <a:cubicBezTo>
                      <a:pt x="1572" y="11660"/>
                      <a:pt x="2108" y="11351"/>
                      <a:pt x="2572" y="11112"/>
                    </a:cubicBezTo>
                    <a:cubicBezTo>
                      <a:pt x="3120" y="10827"/>
                      <a:pt x="3715" y="10636"/>
                      <a:pt x="4263" y="10470"/>
                    </a:cubicBezTo>
                    <a:cubicBezTo>
                      <a:pt x="4574" y="10378"/>
                      <a:pt x="4857" y="10332"/>
                      <a:pt x="5114" y="10332"/>
                    </a:cubicBezTo>
                    <a:cubicBezTo>
                      <a:pt x="5457" y="10332"/>
                      <a:pt x="5754" y="10413"/>
                      <a:pt x="6013" y="10577"/>
                    </a:cubicBezTo>
                    <a:cubicBezTo>
                      <a:pt x="6023" y="10582"/>
                      <a:pt x="6035" y="10584"/>
                      <a:pt x="6046" y="10584"/>
                    </a:cubicBezTo>
                    <a:cubicBezTo>
                      <a:pt x="6062" y="10584"/>
                      <a:pt x="6077" y="10579"/>
                      <a:pt x="6084" y="10565"/>
                    </a:cubicBezTo>
                    <a:cubicBezTo>
                      <a:pt x="6108" y="10541"/>
                      <a:pt x="6096" y="10505"/>
                      <a:pt x="6073" y="10481"/>
                    </a:cubicBezTo>
                    <a:cubicBezTo>
                      <a:pt x="5800" y="10304"/>
                      <a:pt x="5484" y="10217"/>
                      <a:pt x="5122" y="10217"/>
                    </a:cubicBezTo>
                    <a:close/>
                    <a:moveTo>
                      <a:pt x="15437" y="1"/>
                    </a:moveTo>
                    <a:cubicBezTo>
                      <a:pt x="15431" y="1"/>
                      <a:pt x="15425" y="2"/>
                      <a:pt x="15419" y="4"/>
                    </a:cubicBezTo>
                    <a:cubicBezTo>
                      <a:pt x="15395" y="4"/>
                      <a:pt x="15371" y="40"/>
                      <a:pt x="15383" y="63"/>
                    </a:cubicBezTo>
                    <a:cubicBezTo>
                      <a:pt x="15562" y="1004"/>
                      <a:pt x="15240" y="1980"/>
                      <a:pt x="14859" y="2885"/>
                    </a:cubicBezTo>
                    <a:cubicBezTo>
                      <a:pt x="14824" y="2980"/>
                      <a:pt x="14776" y="3088"/>
                      <a:pt x="14740" y="3183"/>
                    </a:cubicBezTo>
                    <a:cubicBezTo>
                      <a:pt x="14574" y="3552"/>
                      <a:pt x="14419" y="3933"/>
                      <a:pt x="14300" y="4314"/>
                    </a:cubicBezTo>
                    <a:cubicBezTo>
                      <a:pt x="14228" y="3623"/>
                      <a:pt x="14193" y="2933"/>
                      <a:pt x="14193" y="2230"/>
                    </a:cubicBezTo>
                    <a:cubicBezTo>
                      <a:pt x="14193" y="2207"/>
                      <a:pt x="14169" y="2183"/>
                      <a:pt x="14133" y="2183"/>
                    </a:cubicBezTo>
                    <a:cubicBezTo>
                      <a:pt x="14109" y="2183"/>
                      <a:pt x="14074" y="2207"/>
                      <a:pt x="14074" y="2230"/>
                    </a:cubicBezTo>
                    <a:cubicBezTo>
                      <a:pt x="14074" y="2980"/>
                      <a:pt x="14121" y="3742"/>
                      <a:pt x="14204" y="4481"/>
                    </a:cubicBezTo>
                    <a:cubicBezTo>
                      <a:pt x="14204" y="4504"/>
                      <a:pt x="14216" y="4516"/>
                      <a:pt x="14228" y="4528"/>
                    </a:cubicBezTo>
                    <a:cubicBezTo>
                      <a:pt x="14109" y="4909"/>
                      <a:pt x="14026" y="5302"/>
                      <a:pt x="14014" y="5707"/>
                    </a:cubicBezTo>
                    <a:cubicBezTo>
                      <a:pt x="14002" y="6171"/>
                      <a:pt x="14085" y="6636"/>
                      <a:pt x="14157" y="7088"/>
                    </a:cubicBezTo>
                    <a:cubicBezTo>
                      <a:pt x="14193" y="7350"/>
                      <a:pt x="14240" y="7600"/>
                      <a:pt x="14264" y="7850"/>
                    </a:cubicBezTo>
                    <a:cubicBezTo>
                      <a:pt x="14157" y="7612"/>
                      <a:pt x="14002" y="7398"/>
                      <a:pt x="13835" y="7160"/>
                    </a:cubicBezTo>
                    <a:cubicBezTo>
                      <a:pt x="13228" y="6326"/>
                      <a:pt x="12573" y="5505"/>
                      <a:pt x="11907" y="4731"/>
                    </a:cubicBezTo>
                    <a:cubicBezTo>
                      <a:pt x="11716" y="4504"/>
                      <a:pt x="11526" y="4278"/>
                      <a:pt x="11299" y="4088"/>
                    </a:cubicBezTo>
                    <a:cubicBezTo>
                      <a:pt x="10775" y="3635"/>
                      <a:pt x="10097" y="3361"/>
                      <a:pt x="9394" y="3326"/>
                    </a:cubicBezTo>
                    <a:cubicBezTo>
                      <a:pt x="9371" y="3326"/>
                      <a:pt x="9347" y="3350"/>
                      <a:pt x="9335" y="3385"/>
                    </a:cubicBezTo>
                    <a:cubicBezTo>
                      <a:pt x="9335" y="3409"/>
                      <a:pt x="9359" y="3445"/>
                      <a:pt x="9394" y="3445"/>
                    </a:cubicBezTo>
                    <a:cubicBezTo>
                      <a:pt x="10061" y="3481"/>
                      <a:pt x="10716" y="3731"/>
                      <a:pt x="11228" y="4171"/>
                    </a:cubicBezTo>
                    <a:cubicBezTo>
                      <a:pt x="11442" y="4362"/>
                      <a:pt x="11633" y="4576"/>
                      <a:pt x="11823" y="4802"/>
                    </a:cubicBezTo>
                    <a:cubicBezTo>
                      <a:pt x="12490" y="5576"/>
                      <a:pt x="13133" y="6398"/>
                      <a:pt x="13740" y="7231"/>
                    </a:cubicBezTo>
                    <a:cubicBezTo>
                      <a:pt x="13966" y="7541"/>
                      <a:pt x="14169" y="7826"/>
                      <a:pt x="14264" y="8160"/>
                    </a:cubicBezTo>
                    <a:cubicBezTo>
                      <a:pt x="14264" y="8172"/>
                      <a:pt x="14276" y="8184"/>
                      <a:pt x="14288" y="8195"/>
                    </a:cubicBezTo>
                    <a:cubicBezTo>
                      <a:pt x="14300" y="8386"/>
                      <a:pt x="14288" y="8576"/>
                      <a:pt x="14264" y="8767"/>
                    </a:cubicBezTo>
                    <a:cubicBezTo>
                      <a:pt x="14204" y="9184"/>
                      <a:pt x="14050" y="9600"/>
                      <a:pt x="13812" y="9981"/>
                    </a:cubicBezTo>
                    <a:cubicBezTo>
                      <a:pt x="13800" y="9136"/>
                      <a:pt x="13276" y="8219"/>
                      <a:pt x="12466" y="7672"/>
                    </a:cubicBezTo>
                    <a:cubicBezTo>
                      <a:pt x="11855" y="7261"/>
                      <a:pt x="11075" y="7049"/>
                      <a:pt x="10231" y="7049"/>
                    </a:cubicBezTo>
                    <a:cubicBezTo>
                      <a:pt x="10023" y="7049"/>
                      <a:pt x="9811" y="7062"/>
                      <a:pt x="9597" y="7088"/>
                    </a:cubicBezTo>
                    <a:cubicBezTo>
                      <a:pt x="9573" y="7100"/>
                      <a:pt x="9549" y="7124"/>
                      <a:pt x="9549" y="7160"/>
                    </a:cubicBezTo>
                    <a:cubicBezTo>
                      <a:pt x="9561" y="7183"/>
                      <a:pt x="9585" y="7207"/>
                      <a:pt x="9621" y="7207"/>
                    </a:cubicBezTo>
                    <a:cubicBezTo>
                      <a:pt x="9841" y="7177"/>
                      <a:pt x="10058" y="7162"/>
                      <a:pt x="10272" y="7162"/>
                    </a:cubicBezTo>
                    <a:cubicBezTo>
                      <a:pt x="11077" y="7162"/>
                      <a:pt x="11823" y="7372"/>
                      <a:pt x="12407" y="7767"/>
                    </a:cubicBezTo>
                    <a:cubicBezTo>
                      <a:pt x="13240" y="8326"/>
                      <a:pt x="13764" y="9303"/>
                      <a:pt x="13693" y="10160"/>
                    </a:cubicBezTo>
                    <a:cubicBezTo>
                      <a:pt x="13442" y="10505"/>
                      <a:pt x="13121" y="10827"/>
                      <a:pt x="12740" y="11089"/>
                    </a:cubicBezTo>
                    <a:cubicBezTo>
                      <a:pt x="11954" y="11624"/>
                      <a:pt x="11252" y="11910"/>
                      <a:pt x="10311" y="12041"/>
                    </a:cubicBezTo>
                    <a:cubicBezTo>
                      <a:pt x="9668" y="11815"/>
                      <a:pt x="9061" y="11446"/>
                      <a:pt x="8561" y="10981"/>
                    </a:cubicBezTo>
                    <a:cubicBezTo>
                      <a:pt x="8347" y="10791"/>
                      <a:pt x="8156" y="10577"/>
                      <a:pt x="7966" y="10374"/>
                    </a:cubicBezTo>
                    <a:lnTo>
                      <a:pt x="7263" y="9588"/>
                    </a:lnTo>
                    <a:cubicBezTo>
                      <a:pt x="7251" y="9577"/>
                      <a:pt x="7236" y="9571"/>
                      <a:pt x="7221" y="9571"/>
                    </a:cubicBezTo>
                    <a:cubicBezTo>
                      <a:pt x="7207" y="9571"/>
                      <a:pt x="7192" y="9577"/>
                      <a:pt x="7180" y="9588"/>
                    </a:cubicBezTo>
                    <a:cubicBezTo>
                      <a:pt x="7156" y="9612"/>
                      <a:pt x="7156" y="9648"/>
                      <a:pt x="7180" y="9672"/>
                    </a:cubicBezTo>
                    <a:lnTo>
                      <a:pt x="7882" y="10446"/>
                    </a:lnTo>
                    <a:cubicBezTo>
                      <a:pt x="8073" y="10648"/>
                      <a:pt x="8263" y="10862"/>
                      <a:pt x="8478" y="11065"/>
                    </a:cubicBezTo>
                    <a:cubicBezTo>
                      <a:pt x="9335" y="11863"/>
                      <a:pt x="10454" y="12351"/>
                      <a:pt x="11621" y="12446"/>
                    </a:cubicBezTo>
                    <a:cubicBezTo>
                      <a:pt x="11776" y="12470"/>
                      <a:pt x="11918" y="12470"/>
                      <a:pt x="12061" y="12470"/>
                    </a:cubicBezTo>
                    <a:cubicBezTo>
                      <a:pt x="13085" y="12470"/>
                      <a:pt x="14097" y="12172"/>
                      <a:pt x="14955" y="11613"/>
                    </a:cubicBezTo>
                    <a:cubicBezTo>
                      <a:pt x="14990" y="11589"/>
                      <a:pt x="14990" y="11553"/>
                      <a:pt x="14978" y="11529"/>
                    </a:cubicBezTo>
                    <a:cubicBezTo>
                      <a:pt x="14964" y="11515"/>
                      <a:pt x="14946" y="11509"/>
                      <a:pt x="14929" y="11509"/>
                    </a:cubicBezTo>
                    <a:cubicBezTo>
                      <a:pt x="14917" y="11509"/>
                      <a:pt x="14905" y="11512"/>
                      <a:pt x="14895" y="11517"/>
                    </a:cubicBezTo>
                    <a:cubicBezTo>
                      <a:pt x="14062" y="12069"/>
                      <a:pt x="13066" y="12357"/>
                      <a:pt x="12065" y="12357"/>
                    </a:cubicBezTo>
                    <a:cubicBezTo>
                      <a:pt x="11921" y="12357"/>
                      <a:pt x="11776" y="12351"/>
                      <a:pt x="11633" y="12339"/>
                    </a:cubicBezTo>
                    <a:cubicBezTo>
                      <a:pt x="11252" y="12303"/>
                      <a:pt x="10883" y="12232"/>
                      <a:pt x="10525" y="12124"/>
                    </a:cubicBezTo>
                    <a:cubicBezTo>
                      <a:pt x="11395" y="11970"/>
                      <a:pt x="12061" y="11696"/>
                      <a:pt x="12800" y="11172"/>
                    </a:cubicBezTo>
                    <a:cubicBezTo>
                      <a:pt x="13169" y="10922"/>
                      <a:pt x="13478" y="10624"/>
                      <a:pt x="13728" y="10303"/>
                    </a:cubicBezTo>
                    <a:lnTo>
                      <a:pt x="13752" y="10303"/>
                    </a:lnTo>
                    <a:cubicBezTo>
                      <a:pt x="14300" y="10219"/>
                      <a:pt x="14812" y="9946"/>
                      <a:pt x="15193" y="9541"/>
                    </a:cubicBezTo>
                    <a:cubicBezTo>
                      <a:pt x="15621" y="9076"/>
                      <a:pt x="15848" y="8469"/>
                      <a:pt x="16074" y="7886"/>
                    </a:cubicBezTo>
                    <a:cubicBezTo>
                      <a:pt x="16229" y="7493"/>
                      <a:pt x="16383" y="7088"/>
                      <a:pt x="16598" y="6731"/>
                    </a:cubicBezTo>
                    <a:cubicBezTo>
                      <a:pt x="16919" y="6195"/>
                      <a:pt x="17383" y="5755"/>
                      <a:pt x="17907" y="5493"/>
                    </a:cubicBezTo>
                    <a:cubicBezTo>
                      <a:pt x="18296" y="5299"/>
                      <a:pt x="18711" y="5203"/>
                      <a:pt x="19121" y="5203"/>
                    </a:cubicBezTo>
                    <a:cubicBezTo>
                      <a:pt x="19314" y="5203"/>
                      <a:pt x="19506" y="5225"/>
                      <a:pt x="19693" y="5266"/>
                    </a:cubicBezTo>
                    <a:cubicBezTo>
                      <a:pt x="19698" y="5269"/>
                      <a:pt x="19702" y="5270"/>
                      <a:pt x="19707" y="5270"/>
                    </a:cubicBezTo>
                    <a:cubicBezTo>
                      <a:pt x="19729" y="5270"/>
                      <a:pt x="19753" y="5250"/>
                      <a:pt x="19753" y="5231"/>
                    </a:cubicBezTo>
                    <a:cubicBezTo>
                      <a:pt x="19765" y="5195"/>
                      <a:pt x="19741" y="5171"/>
                      <a:pt x="19717" y="5159"/>
                    </a:cubicBezTo>
                    <a:cubicBezTo>
                      <a:pt x="19522" y="5113"/>
                      <a:pt x="19322" y="5091"/>
                      <a:pt x="19121" y="5091"/>
                    </a:cubicBezTo>
                    <a:cubicBezTo>
                      <a:pt x="18695" y="5091"/>
                      <a:pt x="18264" y="5192"/>
                      <a:pt x="17860" y="5386"/>
                    </a:cubicBezTo>
                    <a:cubicBezTo>
                      <a:pt x="17312" y="5659"/>
                      <a:pt x="16836" y="6112"/>
                      <a:pt x="16502" y="6671"/>
                    </a:cubicBezTo>
                    <a:cubicBezTo>
                      <a:pt x="16276" y="7041"/>
                      <a:pt x="16121" y="7445"/>
                      <a:pt x="15967" y="7850"/>
                    </a:cubicBezTo>
                    <a:cubicBezTo>
                      <a:pt x="15752" y="8422"/>
                      <a:pt x="15526" y="9017"/>
                      <a:pt x="15109" y="9469"/>
                    </a:cubicBezTo>
                    <a:cubicBezTo>
                      <a:pt x="14764" y="9838"/>
                      <a:pt x="14312" y="10089"/>
                      <a:pt x="13812" y="10184"/>
                    </a:cubicBezTo>
                    <a:cubicBezTo>
                      <a:pt x="14109" y="9755"/>
                      <a:pt x="14312" y="9267"/>
                      <a:pt x="14371" y="8779"/>
                    </a:cubicBezTo>
                    <a:cubicBezTo>
                      <a:pt x="14407" y="8529"/>
                      <a:pt x="14407" y="8279"/>
                      <a:pt x="14395" y="8041"/>
                    </a:cubicBezTo>
                    <a:cubicBezTo>
                      <a:pt x="14550" y="6945"/>
                      <a:pt x="14800" y="6159"/>
                      <a:pt x="15217" y="5517"/>
                    </a:cubicBezTo>
                    <a:cubicBezTo>
                      <a:pt x="15407" y="5219"/>
                      <a:pt x="15633" y="4957"/>
                      <a:pt x="15836" y="4731"/>
                    </a:cubicBezTo>
                    <a:cubicBezTo>
                      <a:pt x="16217" y="4314"/>
                      <a:pt x="16681" y="3838"/>
                      <a:pt x="17241" y="3516"/>
                    </a:cubicBezTo>
                    <a:cubicBezTo>
                      <a:pt x="17671" y="3275"/>
                      <a:pt x="18120" y="3152"/>
                      <a:pt x="18547" y="3152"/>
                    </a:cubicBezTo>
                    <a:cubicBezTo>
                      <a:pt x="18711" y="3152"/>
                      <a:pt x="18872" y="3170"/>
                      <a:pt x="19027" y="3207"/>
                    </a:cubicBezTo>
                    <a:cubicBezTo>
                      <a:pt x="19050" y="3207"/>
                      <a:pt x="19086" y="3195"/>
                      <a:pt x="19086" y="3159"/>
                    </a:cubicBezTo>
                    <a:cubicBezTo>
                      <a:pt x="19098" y="3135"/>
                      <a:pt x="19074" y="3100"/>
                      <a:pt x="19050" y="3100"/>
                    </a:cubicBezTo>
                    <a:cubicBezTo>
                      <a:pt x="18888" y="3060"/>
                      <a:pt x="18720" y="3040"/>
                      <a:pt x="18550" y="3040"/>
                    </a:cubicBezTo>
                    <a:cubicBezTo>
                      <a:pt x="18106" y="3040"/>
                      <a:pt x="17640" y="3172"/>
                      <a:pt x="17193" y="3421"/>
                    </a:cubicBezTo>
                    <a:cubicBezTo>
                      <a:pt x="16610" y="3754"/>
                      <a:pt x="16133" y="4231"/>
                      <a:pt x="15752" y="4659"/>
                    </a:cubicBezTo>
                    <a:cubicBezTo>
                      <a:pt x="15550" y="4885"/>
                      <a:pt x="15312" y="5159"/>
                      <a:pt x="15121" y="5457"/>
                    </a:cubicBezTo>
                    <a:cubicBezTo>
                      <a:pt x="14681" y="6136"/>
                      <a:pt x="14466" y="6910"/>
                      <a:pt x="14347" y="7600"/>
                    </a:cubicBezTo>
                    <a:cubicBezTo>
                      <a:pt x="14324" y="7422"/>
                      <a:pt x="14300" y="7255"/>
                      <a:pt x="14264" y="7076"/>
                    </a:cubicBezTo>
                    <a:cubicBezTo>
                      <a:pt x="14193" y="6624"/>
                      <a:pt x="14121" y="6159"/>
                      <a:pt x="14133" y="5707"/>
                    </a:cubicBezTo>
                    <a:cubicBezTo>
                      <a:pt x="14145" y="5278"/>
                      <a:pt x="14240" y="4862"/>
                      <a:pt x="14371" y="4445"/>
                    </a:cubicBezTo>
                    <a:cubicBezTo>
                      <a:pt x="14800" y="4016"/>
                      <a:pt x="15217" y="3576"/>
                      <a:pt x="15598" y="3111"/>
                    </a:cubicBezTo>
                    <a:cubicBezTo>
                      <a:pt x="15621" y="3088"/>
                      <a:pt x="15609" y="3052"/>
                      <a:pt x="15586" y="3028"/>
                    </a:cubicBezTo>
                    <a:cubicBezTo>
                      <a:pt x="15577" y="3019"/>
                      <a:pt x="15566" y="3015"/>
                      <a:pt x="15555" y="3015"/>
                    </a:cubicBezTo>
                    <a:cubicBezTo>
                      <a:pt x="15538" y="3015"/>
                      <a:pt x="15522" y="3025"/>
                      <a:pt x="15514" y="3040"/>
                    </a:cubicBezTo>
                    <a:cubicBezTo>
                      <a:pt x="15181" y="3445"/>
                      <a:pt x="14824" y="3838"/>
                      <a:pt x="14455" y="4207"/>
                    </a:cubicBezTo>
                    <a:cubicBezTo>
                      <a:pt x="14574" y="3873"/>
                      <a:pt x="14705" y="3552"/>
                      <a:pt x="14836" y="3231"/>
                    </a:cubicBezTo>
                    <a:cubicBezTo>
                      <a:pt x="14883" y="3135"/>
                      <a:pt x="14919" y="3028"/>
                      <a:pt x="14966" y="2933"/>
                    </a:cubicBezTo>
                    <a:cubicBezTo>
                      <a:pt x="15347" y="2004"/>
                      <a:pt x="15681" y="1016"/>
                      <a:pt x="15490" y="52"/>
                    </a:cubicBezTo>
                    <a:cubicBezTo>
                      <a:pt x="15481" y="22"/>
                      <a:pt x="15463" y="1"/>
                      <a:pt x="15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7358930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5279" y="1"/>
                    </a:moveTo>
                    <a:cubicBezTo>
                      <a:pt x="4940" y="1"/>
                      <a:pt x="4590" y="108"/>
                      <a:pt x="4263" y="259"/>
                    </a:cubicBezTo>
                    <a:cubicBezTo>
                      <a:pt x="3501" y="604"/>
                      <a:pt x="2835" y="1116"/>
                      <a:pt x="2180" y="1640"/>
                    </a:cubicBezTo>
                    <a:cubicBezTo>
                      <a:pt x="1549" y="2152"/>
                      <a:pt x="870" y="2616"/>
                      <a:pt x="275" y="3176"/>
                    </a:cubicBezTo>
                    <a:cubicBezTo>
                      <a:pt x="96" y="3235"/>
                      <a:pt x="1" y="3509"/>
                      <a:pt x="227" y="3605"/>
                    </a:cubicBezTo>
                    <a:cubicBezTo>
                      <a:pt x="1656" y="4212"/>
                      <a:pt x="2204" y="5843"/>
                      <a:pt x="3418" y="6736"/>
                    </a:cubicBezTo>
                    <a:cubicBezTo>
                      <a:pt x="3833" y="7040"/>
                      <a:pt x="4331" y="7183"/>
                      <a:pt x="4832" y="7183"/>
                    </a:cubicBezTo>
                    <a:cubicBezTo>
                      <a:pt x="5683" y="7183"/>
                      <a:pt x="6542" y="6772"/>
                      <a:pt x="7014" y="6045"/>
                    </a:cubicBezTo>
                    <a:cubicBezTo>
                      <a:pt x="7395" y="5462"/>
                      <a:pt x="7490" y="4688"/>
                      <a:pt x="7228" y="4033"/>
                    </a:cubicBezTo>
                    <a:cubicBezTo>
                      <a:pt x="7109" y="3747"/>
                      <a:pt x="6907" y="3509"/>
                      <a:pt x="6740" y="3247"/>
                    </a:cubicBezTo>
                    <a:cubicBezTo>
                      <a:pt x="6490" y="2854"/>
                      <a:pt x="6573" y="2509"/>
                      <a:pt x="6657" y="2081"/>
                    </a:cubicBezTo>
                    <a:cubicBezTo>
                      <a:pt x="6799" y="1426"/>
                      <a:pt x="6692" y="759"/>
                      <a:pt x="6145" y="307"/>
                    </a:cubicBezTo>
                    <a:cubicBezTo>
                      <a:pt x="5880" y="87"/>
                      <a:pt x="5584" y="1"/>
                      <a:pt x="5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7419973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6224" y="1"/>
                    </a:moveTo>
                    <a:cubicBezTo>
                      <a:pt x="6107" y="1"/>
                      <a:pt x="5989" y="11"/>
                      <a:pt x="5870" y="30"/>
                    </a:cubicBezTo>
                    <a:cubicBezTo>
                      <a:pt x="5263" y="125"/>
                      <a:pt x="4667" y="387"/>
                      <a:pt x="4072" y="554"/>
                    </a:cubicBezTo>
                    <a:cubicBezTo>
                      <a:pt x="3405" y="733"/>
                      <a:pt x="2715" y="875"/>
                      <a:pt x="2036" y="995"/>
                    </a:cubicBezTo>
                    <a:cubicBezTo>
                      <a:pt x="1898" y="1021"/>
                      <a:pt x="1760" y="1029"/>
                      <a:pt x="1621" y="1029"/>
                    </a:cubicBezTo>
                    <a:cubicBezTo>
                      <a:pt x="1510" y="1029"/>
                      <a:pt x="1398" y="1024"/>
                      <a:pt x="1286" y="1018"/>
                    </a:cubicBezTo>
                    <a:cubicBezTo>
                      <a:pt x="1262" y="1030"/>
                      <a:pt x="1238" y="1042"/>
                      <a:pt x="1215" y="1054"/>
                    </a:cubicBezTo>
                    <a:cubicBezTo>
                      <a:pt x="1107" y="1114"/>
                      <a:pt x="988" y="1173"/>
                      <a:pt x="881" y="1197"/>
                    </a:cubicBezTo>
                    <a:cubicBezTo>
                      <a:pt x="857" y="1197"/>
                      <a:pt x="834" y="1197"/>
                      <a:pt x="810" y="1185"/>
                    </a:cubicBezTo>
                    <a:cubicBezTo>
                      <a:pt x="726" y="1233"/>
                      <a:pt x="643" y="1256"/>
                      <a:pt x="560" y="1280"/>
                    </a:cubicBezTo>
                    <a:cubicBezTo>
                      <a:pt x="492" y="1297"/>
                      <a:pt x="419" y="1314"/>
                      <a:pt x="344" y="1314"/>
                    </a:cubicBezTo>
                    <a:cubicBezTo>
                      <a:pt x="313" y="1314"/>
                      <a:pt x="282" y="1311"/>
                      <a:pt x="250" y="1304"/>
                    </a:cubicBezTo>
                    <a:cubicBezTo>
                      <a:pt x="214" y="1316"/>
                      <a:pt x="179" y="1316"/>
                      <a:pt x="143" y="1316"/>
                    </a:cubicBezTo>
                    <a:lnTo>
                      <a:pt x="119" y="1316"/>
                    </a:lnTo>
                    <a:lnTo>
                      <a:pt x="48" y="1340"/>
                    </a:lnTo>
                    <a:cubicBezTo>
                      <a:pt x="36" y="1364"/>
                      <a:pt x="12" y="1399"/>
                      <a:pt x="0" y="1447"/>
                    </a:cubicBezTo>
                    <a:cubicBezTo>
                      <a:pt x="488" y="1673"/>
                      <a:pt x="1131" y="1649"/>
                      <a:pt x="1667" y="1721"/>
                    </a:cubicBezTo>
                    <a:cubicBezTo>
                      <a:pt x="2322" y="1816"/>
                      <a:pt x="2977" y="1971"/>
                      <a:pt x="3632" y="2090"/>
                    </a:cubicBezTo>
                    <a:cubicBezTo>
                      <a:pt x="4191" y="2200"/>
                      <a:pt x="4806" y="2315"/>
                      <a:pt x="5408" y="2315"/>
                    </a:cubicBezTo>
                    <a:cubicBezTo>
                      <a:pt x="5844" y="2315"/>
                      <a:pt x="6273" y="2255"/>
                      <a:pt x="6668" y="2090"/>
                    </a:cubicBezTo>
                    <a:cubicBezTo>
                      <a:pt x="7025" y="1947"/>
                      <a:pt x="7382" y="1685"/>
                      <a:pt x="7489" y="1292"/>
                    </a:cubicBezTo>
                    <a:cubicBezTo>
                      <a:pt x="7596" y="923"/>
                      <a:pt x="7430" y="542"/>
                      <a:pt x="7132" y="304"/>
                    </a:cubicBezTo>
                    <a:cubicBezTo>
                      <a:pt x="6868" y="84"/>
                      <a:pt x="6553" y="1"/>
                      <a:pt x="62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7379397" y="7567355"/>
                <a:ext cx="168435" cy="168208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5186" extrusionOk="0">
                    <a:moveTo>
                      <a:pt x="3271" y="1"/>
                    </a:moveTo>
                    <a:cubicBezTo>
                      <a:pt x="3257" y="1"/>
                      <a:pt x="3245" y="7"/>
                      <a:pt x="3239" y="18"/>
                    </a:cubicBezTo>
                    <a:cubicBezTo>
                      <a:pt x="2549" y="792"/>
                      <a:pt x="1692" y="1435"/>
                      <a:pt x="763" y="1888"/>
                    </a:cubicBezTo>
                    <a:cubicBezTo>
                      <a:pt x="727" y="1900"/>
                      <a:pt x="715" y="1935"/>
                      <a:pt x="739" y="1959"/>
                    </a:cubicBezTo>
                    <a:cubicBezTo>
                      <a:pt x="739" y="1983"/>
                      <a:pt x="763" y="1995"/>
                      <a:pt x="787" y="1995"/>
                    </a:cubicBezTo>
                    <a:lnTo>
                      <a:pt x="811" y="1995"/>
                    </a:lnTo>
                    <a:cubicBezTo>
                      <a:pt x="1751" y="1531"/>
                      <a:pt x="2620" y="876"/>
                      <a:pt x="3323" y="102"/>
                    </a:cubicBezTo>
                    <a:cubicBezTo>
                      <a:pt x="3347" y="78"/>
                      <a:pt x="3335" y="42"/>
                      <a:pt x="3311" y="18"/>
                    </a:cubicBezTo>
                    <a:cubicBezTo>
                      <a:pt x="3299" y="7"/>
                      <a:pt x="3284" y="1"/>
                      <a:pt x="3271" y="1"/>
                    </a:cubicBezTo>
                    <a:close/>
                    <a:moveTo>
                      <a:pt x="58" y="2575"/>
                    </a:moveTo>
                    <a:cubicBezTo>
                      <a:pt x="36" y="2575"/>
                      <a:pt x="11" y="2595"/>
                      <a:pt x="1" y="2614"/>
                    </a:cubicBezTo>
                    <a:cubicBezTo>
                      <a:pt x="1" y="2650"/>
                      <a:pt x="13" y="2674"/>
                      <a:pt x="49" y="2685"/>
                    </a:cubicBezTo>
                    <a:cubicBezTo>
                      <a:pt x="1334" y="3078"/>
                      <a:pt x="2323" y="4102"/>
                      <a:pt x="3192" y="5007"/>
                    </a:cubicBezTo>
                    <a:cubicBezTo>
                      <a:pt x="3204" y="5019"/>
                      <a:pt x="3216" y="5019"/>
                      <a:pt x="3239" y="5019"/>
                    </a:cubicBezTo>
                    <a:cubicBezTo>
                      <a:pt x="3251" y="5019"/>
                      <a:pt x="3263" y="5019"/>
                      <a:pt x="3275" y="5007"/>
                    </a:cubicBezTo>
                    <a:cubicBezTo>
                      <a:pt x="3299" y="4983"/>
                      <a:pt x="3299" y="4948"/>
                      <a:pt x="3275" y="4924"/>
                    </a:cubicBezTo>
                    <a:cubicBezTo>
                      <a:pt x="2394" y="4019"/>
                      <a:pt x="1394" y="2971"/>
                      <a:pt x="72" y="2578"/>
                    </a:cubicBezTo>
                    <a:cubicBezTo>
                      <a:pt x="68" y="2576"/>
                      <a:pt x="63" y="2575"/>
                      <a:pt x="58" y="2575"/>
                    </a:cubicBezTo>
                    <a:close/>
                    <a:moveTo>
                      <a:pt x="4338" y="169"/>
                    </a:moveTo>
                    <a:cubicBezTo>
                      <a:pt x="4317" y="169"/>
                      <a:pt x="4296" y="180"/>
                      <a:pt x="4287" y="197"/>
                    </a:cubicBezTo>
                    <a:cubicBezTo>
                      <a:pt x="3870" y="828"/>
                      <a:pt x="3394" y="1328"/>
                      <a:pt x="2870" y="1673"/>
                    </a:cubicBezTo>
                    <a:cubicBezTo>
                      <a:pt x="2305" y="2058"/>
                      <a:pt x="1664" y="2271"/>
                      <a:pt x="1051" y="2271"/>
                    </a:cubicBezTo>
                    <a:cubicBezTo>
                      <a:pt x="1018" y="2271"/>
                      <a:pt x="986" y="2270"/>
                      <a:pt x="953" y="2269"/>
                    </a:cubicBezTo>
                    <a:cubicBezTo>
                      <a:pt x="918" y="2269"/>
                      <a:pt x="894" y="2293"/>
                      <a:pt x="894" y="2328"/>
                    </a:cubicBezTo>
                    <a:cubicBezTo>
                      <a:pt x="894" y="2352"/>
                      <a:pt x="918" y="2376"/>
                      <a:pt x="942" y="2376"/>
                    </a:cubicBezTo>
                    <a:cubicBezTo>
                      <a:pt x="1501" y="2412"/>
                      <a:pt x="2073" y="2709"/>
                      <a:pt x="2620" y="2995"/>
                    </a:cubicBezTo>
                    <a:cubicBezTo>
                      <a:pt x="2823" y="3102"/>
                      <a:pt x="3013" y="3197"/>
                      <a:pt x="3192" y="3281"/>
                    </a:cubicBezTo>
                    <a:cubicBezTo>
                      <a:pt x="3906" y="3614"/>
                      <a:pt x="4716" y="4412"/>
                      <a:pt x="5073" y="5150"/>
                    </a:cubicBezTo>
                    <a:cubicBezTo>
                      <a:pt x="5085" y="5174"/>
                      <a:pt x="5109" y="5186"/>
                      <a:pt x="5121" y="5186"/>
                    </a:cubicBezTo>
                    <a:cubicBezTo>
                      <a:pt x="5133" y="5186"/>
                      <a:pt x="5144" y="5186"/>
                      <a:pt x="5144" y="5174"/>
                    </a:cubicBezTo>
                    <a:cubicBezTo>
                      <a:pt x="5180" y="5162"/>
                      <a:pt x="5192" y="5138"/>
                      <a:pt x="5180" y="5102"/>
                    </a:cubicBezTo>
                    <a:cubicBezTo>
                      <a:pt x="4811" y="4340"/>
                      <a:pt x="3978" y="3519"/>
                      <a:pt x="3239" y="3186"/>
                    </a:cubicBezTo>
                    <a:cubicBezTo>
                      <a:pt x="3061" y="3102"/>
                      <a:pt x="2870" y="2995"/>
                      <a:pt x="2680" y="2900"/>
                    </a:cubicBezTo>
                    <a:cubicBezTo>
                      <a:pt x="2275" y="2685"/>
                      <a:pt x="1858" y="2471"/>
                      <a:pt x="1442" y="2352"/>
                    </a:cubicBezTo>
                    <a:cubicBezTo>
                      <a:pt x="1954" y="2293"/>
                      <a:pt x="2466" y="2090"/>
                      <a:pt x="2942" y="1769"/>
                    </a:cubicBezTo>
                    <a:cubicBezTo>
                      <a:pt x="3466" y="1411"/>
                      <a:pt x="3954" y="900"/>
                      <a:pt x="4382" y="257"/>
                    </a:cubicBezTo>
                    <a:cubicBezTo>
                      <a:pt x="4394" y="233"/>
                      <a:pt x="4382" y="197"/>
                      <a:pt x="4359" y="173"/>
                    </a:cubicBezTo>
                    <a:cubicBezTo>
                      <a:pt x="4352" y="170"/>
                      <a:pt x="4345" y="169"/>
                      <a:pt x="4338" y="1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7228020" y="7374526"/>
                <a:ext cx="314003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15438" extrusionOk="0">
                    <a:moveTo>
                      <a:pt x="6773" y="1"/>
                    </a:moveTo>
                    <a:cubicBezTo>
                      <a:pt x="6737" y="1"/>
                      <a:pt x="6711" y="55"/>
                      <a:pt x="6740" y="94"/>
                    </a:cubicBezTo>
                    <a:cubicBezTo>
                      <a:pt x="7013" y="439"/>
                      <a:pt x="6990" y="963"/>
                      <a:pt x="6847" y="1368"/>
                    </a:cubicBezTo>
                    <a:cubicBezTo>
                      <a:pt x="6775" y="1582"/>
                      <a:pt x="6632" y="1796"/>
                      <a:pt x="6406" y="1880"/>
                    </a:cubicBezTo>
                    <a:cubicBezTo>
                      <a:pt x="6331" y="1906"/>
                      <a:pt x="6254" y="1917"/>
                      <a:pt x="6176" y="1917"/>
                    </a:cubicBezTo>
                    <a:cubicBezTo>
                      <a:pt x="5971" y="1917"/>
                      <a:pt x="5763" y="1841"/>
                      <a:pt x="5573" y="1772"/>
                    </a:cubicBezTo>
                    <a:cubicBezTo>
                      <a:pt x="5120" y="1602"/>
                      <a:pt x="4657" y="1493"/>
                      <a:pt x="4193" y="1493"/>
                    </a:cubicBezTo>
                    <a:cubicBezTo>
                      <a:pt x="3814" y="1493"/>
                      <a:pt x="3435" y="1566"/>
                      <a:pt x="3061" y="1737"/>
                    </a:cubicBezTo>
                    <a:cubicBezTo>
                      <a:pt x="2370" y="2058"/>
                      <a:pt x="1822" y="2725"/>
                      <a:pt x="1679" y="3487"/>
                    </a:cubicBezTo>
                    <a:cubicBezTo>
                      <a:pt x="1525" y="4249"/>
                      <a:pt x="1858" y="5047"/>
                      <a:pt x="2465" y="5511"/>
                    </a:cubicBezTo>
                    <a:cubicBezTo>
                      <a:pt x="2834" y="5809"/>
                      <a:pt x="3334" y="5916"/>
                      <a:pt x="3668" y="6249"/>
                    </a:cubicBezTo>
                    <a:cubicBezTo>
                      <a:pt x="3870" y="6464"/>
                      <a:pt x="3965" y="6749"/>
                      <a:pt x="3918" y="7035"/>
                    </a:cubicBezTo>
                    <a:cubicBezTo>
                      <a:pt x="3870" y="7309"/>
                      <a:pt x="3704" y="7440"/>
                      <a:pt x="3525" y="7595"/>
                    </a:cubicBezTo>
                    <a:cubicBezTo>
                      <a:pt x="3406" y="7452"/>
                      <a:pt x="3299" y="7309"/>
                      <a:pt x="3192" y="7202"/>
                    </a:cubicBezTo>
                    <a:cubicBezTo>
                      <a:pt x="2868" y="6825"/>
                      <a:pt x="2418" y="6574"/>
                      <a:pt x="1930" y="6574"/>
                    </a:cubicBezTo>
                    <a:cubicBezTo>
                      <a:pt x="1878" y="6574"/>
                      <a:pt x="1827" y="6577"/>
                      <a:pt x="1775" y="6583"/>
                    </a:cubicBezTo>
                    <a:cubicBezTo>
                      <a:pt x="1525" y="6618"/>
                      <a:pt x="1310" y="6714"/>
                      <a:pt x="1215" y="6952"/>
                    </a:cubicBezTo>
                    <a:cubicBezTo>
                      <a:pt x="1132" y="7166"/>
                      <a:pt x="1156" y="7416"/>
                      <a:pt x="1263" y="7630"/>
                    </a:cubicBezTo>
                    <a:cubicBezTo>
                      <a:pt x="1501" y="8154"/>
                      <a:pt x="2060" y="8369"/>
                      <a:pt x="2596" y="8464"/>
                    </a:cubicBezTo>
                    <a:cubicBezTo>
                      <a:pt x="2787" y="8488"/>
                      <a:pt x="2977" y="8523"/>
                      <a:pt x="3168" y="8535"/>
                    </a:cubicBezTo>
                    <a:cubicBezTo>
                      <a:pt x="3303" y="8919"/>
                      <a:pt x="2915" y="9024"/>
                      <a:pt x="2560" y="9024"/>
                    </a:cubicBezTo>
                    <a:cubicBezTo>
                      <a:pt x="2540" y="9024"/>
                      <a:pt x="2521" y="9024"/>
                      <a:pt x="2501" y="9023"/>
                    </a:cubicBezTo>
                    <a:cubicBezTo>
                      <a:pt x="2451" y="9021"/>
                      <a:pt x="2402" y="9020"/>
                      <a:pt x="2354" y="9020"/>
                    </a:cubicBezTo>
                    <a:cubicBezTo>
                      <a:pt x="2125" y="9020"/>
                      <a:pt x="1912" y="9050"/>
                      <a:pt x="1715" y="9178"/>
                    </a:cubicBezTo>
                    <a:cubicBezTo>
                      <a:pt x="1489" y="9321"/>
                      <a:pt x="1287" y="9595"/>
                      <a:pt x="1310" y="9845"/>
                    </a:cubicBezTo>
                    <a:cubicBezTo>
                      <a:pt x="1239" y="9837"/>
                      <a:pt x="1167" y="9832"/>
                      <a:pt x="1096" y="9832"/>
                    </a:cubicBezTo>
                    <a:cubicBezTo>
                      <a:pt x="553" y="9832"/>
                      <a:pt x="56" y="10084"/>
                      <a:pt x="25" y="10726"/>
                    </a:cubicBezTo>
                    <a:cubicBezTo>
                      <a:pt x="1" y="11309"/>
                      <a:pt x="394" y="11809"/>
                      <a:pt x="894" y="12012"/>
                    </a:cubicBezTo>
                    <a:cubicBezTo>
                      <a:pt x="656" y="12190"/>
                      <a:pt x="417" y="12405"/>
                      <a:pt x="310" y="12679"/>
                    </a:cubicBezTo>
                    <a:cubicBezTo>
                      <a:pt x="179" y="13048"/>
                      <a:pt x="334" y="13464"/>
                      <a:pt x="584" y="13762"/>
                    </a:cubicBezTo>
                    <a:cubicBezTo>
                      <a:pt x="841" y="14073"/>
                      <a:pt x="1225" y="14247"/>
                      <a:pt x="1603" y="14247"/>
                    </a:cubicBezTo>
                    <a:cubicBezTo>
                      <a:pt x="1804" y="14247"/>
                      <a:pt x="2002" y="14198"/>
                      <a:pt x="2180" y="14095"/>
                    </a:cubicBezTo>
                    <a:lnTo>
                      <a:pt x="2180" y="14095"/>
                    </a:lnTo>
                    <a:cubicBezTo>
                      <a:pt x="2144" y="14726"/>
                      <a:pt x="2513" y="15346"/>
                      <a:pt x="3203" y="15429"/>
                    </a:cubicBezTo>
                    <a:cubicBezTo>
                      <a:pt x="3246" y="15434"/>
                      <a:pt x="3288" y="15437"/>
                      <a:pt x="3330" y="15437"/>
                    </a:cubicBezTo>
                    <a:cubicBezTo>
                      <a:pt x="3649" y="15437"/>
                      <a:pt x="3938" y="15282"/>
                      <a:pt x="4180" y="15072"/>
                    </a:cubicBezTo>
                    <a:cubicBezTo>
                      <a:pt x="4406" y="14881"/>
                      <a:pt x="4680" y="14607"/>
                      <a:pt x="4716" y="14298"/>
                    </a:cubicBezTo>
                    <a:cubicBezTo>
                      <a:pt x="4738" y="14299"/>
                      <a:pt x="4760" y="14300"/>
                      <a:pt x="4782" y="14300"/>
                    </a:cubicBezTo>
                    <a:cubicBezTo>
                      <a:pt x="5198" y="14300"/>
                      <a:pt x="5587" y="14089"/>
                      <a:pt x="5847" y="13750"/>
                    </a:cubicBezTo>
                    <a:cubicBezTo>
                      <a:pt x="6216" y="13274"/>
                      <a:pt x="6275" y="12667"/>
                      <a:pt x="6204" y="12095"/>
                    </a:cubicBezTo>
                    <a:cubicBezTo>
                      <a:pt x="6198" y="12046"/>
                      <a:pt x="6154" y="12019"/>
                      <a:pt x="6113" y="12019"/>
                    </a:cubicBezTo>
                    <a:cubicBezTo>
                      <a:pt x="6074" y="12019"/>
                      <a:pt x="6037" y="12043"/>
                      <a:pt x="6037" y="12095"/>
                    </a:cubicBezTo>
                    <a:cubicBezTo>
                      <a:pt x="6037" y="12107"/>
                      <a:pt x="6037" y="12119"/>
                      <a:pt x="6037" y="12131"/>
                    </a:cubicBezTo>
                    <a:cubicBezTo>
                      <a:pt x="5954" y="12250"/>
                      <a:pt x="5906" y="12381"/>
                      <a:pt x="5835" y="12512"/>
                    </a:cubicBezTo>
                    <a:cubicBezTo>
                      <a:pt x="5728" y="12690"/>
                      <a:pt x="5609" y="12857"/>
                      <a:pt x="5442" y="13000"/>
                    </a:cubicBezTo>
                    <a:cubicBezTo>
                      <a:pt x="5181" y="13235"/>
                      <a:pt x="4862" y="13362"/>
                      <a:pt x="4533" y="13362"/>
                    </a:cubicBezTo>
                    <a:cubicBezTo>
                      <a:pt x="4412" y="13362"/>
                      <a:pt x="4289" y="13345"/>
                      <a:pt x="4168" y="13310"/>
                    </a:cubicBezTo>
                    <a:cubicBezTo>
                      <a:pt x="3406" y="13095"/>
                      <a:pt x="2846" y="12345"/>
                      <a:pt x="2799" y="11559"/>
                    </a:cubicBezTo>
                    <a:cubicBezTo>
                      <a:pt x="2775" y="11071"/>
                      <a:pt x="2953" y="10714"/>
                      <a:pt x="3239" y="10333"/>
                    </a:cubicBezTo>
                    <a:cubicBezTo>
                      <a:pt x="3465" y="10047"/>
                      <a:pt x="3668" y="9750"/>
                      <a:pt x="3715" y="9392"/>
                    </a:cubicBezTo>
                    <a:cubicBezTo>
                      <a:pt x="3763" y="9095"/>
                      <a:pt x="3692" y="8773"/>
                      <a:pt x="3513" y="8547"/>
                    </a:cubicBezTo>
                    <a:cubicBezTo>
                      <a:pt x="3596" y="8547"/>
                      <a:pt x="3680" y="8547"/>
                      <a:pt x="3763" y="8535"/>
                    </a:cubicBezTo>
                    <a:cubicBezTo>
                      <a:pt x="3840" y="8547"/>
                      <a:pt x="3918" y="8553"/>
                      <a:pt x="3994" y="8553"/>
                    </a:cubicBezTo>
                    <a:cubicBezTo>
                      <a:pt x="4070" y="8553"/>
                      <a:pt x="4144" y="8547"/>
                      <a:pt x="4216" y="8535"/>
                    </a:cubicBezTo>
                    <a:cubicBezTo>
                      <a:pt x="4238" y="8539"/>
                      <a:pt x="4261" y="8540"/>
                      <a:pt x="4284" y="8540"/>
                    </a:cubicBezTo>
                    <a:cubicBezTo>
                      <a:pt x="4418" y="8540"/>
                      <a:pt x="4553" y="8482"/>
                      <a:pt x="4644" y="8380"/>
                    </a:cubicBezTo>
                    <a:cubicBezTo>
                      <a:pt x="4704" y="8309"/>
                      <a:pt x="4692" y="8214"/>
                      <a:pt x="4656" y="8154"/>
                    </a:cubicBezTo>
                    <a:cubicBezTo>
                      <a:pt x="4688" y="8101"/>
                      <a:pt x="4653" y="8019"/>
                      <a:pt x="4595" y="8019"/>
                    </a:cubicBezTo>
                    <a:cubicBezTo>
                      <a:pt x="4588" y="8019"/>
                      <a:pt x="4580" y="8021"/>
                      <a:pt x="4573" y="8023"/>
                    </a:cubicBezTo>
                    <a:cubicBezTo>
                      <a:pt x="4481" y="8060"/>
                      <a:pt x="4393" y="8076"/>
                      <a:pt x="4311" y="8076"/>
                    </a:cubicBezTo>
                    <a:cubicBezTo>
                      <a:pt x="4071" y="8076"/>
                      <a:pt x="3868" y="7941"/>
                      <a:pt x="3692" y="7773"/>
                    </a:cubicBezTo>
                    <a:cubicBezTo>
                      <a:pt x="3954" y="7702"/>
                      <a:pt x="4132" y="7380"/>
                      <a:pt x="4192" y="7118"/>
                    </a:cubicBezTo>
                    <a:cubicBezTo>
                      <a:pt x="4263" y="6725"/>
                      <a:pt x="4132" y="6309"/>
                      <a:pt x="3846" y="6035"/>
                    </a:cubicBezTo>
                    <a:cubicBezTo>
                      <a:pt x="3525" y="5725"/>
                      <a:pt x="3073" y="5606"/>
                      <a:pt x="2715" y="5356"/>
                    </a:cubicBezTo>
                    <a:cubicBezTo>
                      <a:pt x="2584" y="5273"/>
                      <a:pt x="2465" y="5154"/>
                      <a:pt x="2358" y="5023"/>
                    </a:cubicBezTo>
                    <a:cubicBezTo>
                      <a:pt x="2311" y="4666"/>
                      <a:pt x="2203" y="4344"/>
                      <a:pt x="2418" y="3987"/>
                    </a:cubicBezTo>
                    <a:cubicBezTo>
                      <a:pt x="2572" y="3727"/>
                      <a:pt x="2859" y="3552"/>
                      <a:pt x="3159" y="3552"/>
                    </a:cubicBezTo>
                    <a:cubicBezTo>
                      <a:pt x="3229" y="3552"/>
                      <a:pt x="3300" y="3562"/>
                      <a:pt x="3370" y="3582"/>
                    </a:cubicBezTo>
                    <a:cubicBezTo>
                      <a:pt x="3763" y="3689"/>
                      <a:pt x="4061" y="4070"/>
                      <a:pt x="4299" y="4392"/>
                    </a:cubicBezTo>
                    <a:cubicBezTo>
                      <a:pt x="4525" y="4689"/>
                      <a:pt x="4739" y="4999"/>
                      <a:pt x="4978" y="5285"/>
                    </a:cubicBezTo>
                    <a:cubicBezTo>
                      <a:pt x="5230" y="5579"/>
                      <a:pt x="5625" y="5945"/>
                      <a:pt x="6016" y="5945"/>
                    </a:cubicBezTo>
                    <a:cubicBezTo>
                      <a:pt x="6178" y="5945"/>
                      <a:pt x="6340" y="5882"/>
                      <a:pt x="6490" y="5725"/>
                    </a:cubicBezTo>
                    <a:cubicBezTo>
                      <a:pt x="6871" y="5332"/>
                      <a:pt x="6775" y="4868"/>
                      <a:pt x="6561" y="4439"/>
                    </a:cubicBezTo>
                    <a:lnTo>
                      <a:pt x="6561" y="4439"/>
                    </a:lnTo>
                    <a:cubicBezTo>
                      <a:pt x="6908" y="4648"/>
                      <a:pt x="7296" y="4755"/>
                      <a:pt x="7678" y="4755"/>
                    </a:cubicBezTo>
                    <a:cubicBezTo>
                      <a:pt x="8281" y="4755"/>
                      <a:pt x="8870" y="4488"/>
                      <a:pt x="9264" y="3927"/>
                    </a:cubicBezTo>
                    <a:cubicBezTo>
                      <a:pt x="9550" y="3499"/>
                      <a:pt x="9680" y="2749"/>
                      <a:pt x="9085" y="2511"/>
                    </a:cubicBezTo>
                    <a:cubicBezTo>
                      <a:pt x="8992" y="2478"/>
                      <a:pt x="8897" y="2465"/>
                      <a:pt x="8801" y="2465"/>
                    </a:cubicBezTo>
                    <a:cubicBezTo>
                      <a:pt x="8614" y="2465"/>
                      <a:pt x="8425" y="2515"/>
                      <a:pt x="8252" y="2570"/>
                    </a:cubicBezTo>
                    <a:cubicBezTo>
                      <a:pt x="8061" y="2630"/>
                      <a:pt x="7871" y="2689"/>
                      <a:pt x="7692" y="2773"/>
                    </a:cubicBezTo>
                    <a:cubicBezTo>
                      <a:pt x="7799" y="2630"/>
                      <a:pt x="7871" y="2475"/>
                      <a:pt x="7906" y="2296"/>
                    </a:cubicBezTo>
                    <a:cubicBezTo>
                      <a:pt x="7966" y="1987"/>
                      <a:pt x="7918" y="1641"/>
                      <a:pt x="7787" y="1344"/>
                    </a:cubicBezTo>
                    <a:cubicBezTo>
                      <a:pt x="7752" y="1189"/>
                      <a:pt x="7692" y="1046"/>
                      <a:pt x="7633" y="915"/>
                    </a:cubicBezTo>
                    <a:cubicBezTo>
                      <a:pt x="7549" y="713"/>
                      <a:pt x="7418" y="522"/>
                      <a:pt x="7275" y="356"/>
                    </a:cubicBezTo>
                    <a:cubicBezTo>
                      <a:pt x="7204" y="272"/>
                      <a:pt x="7121" y="201"/>
                      <a:pt x="7037" y="129"/>
                    </a:cubicBezTo>
                    <a:cubicBezTo>
                      <a:pt x="6978" y="82"/>
                      <a:pt x="6906" y="34"/>
                      <a:pt x="6835" y="34"/>
                    </a:cubicBezTo>
                    <a:cubicBezTo>
                      <a:pt x="6823" y="22"/>
                      <a:pt x="6811" y="22"/>
                      <a:pt x="6799" y="10"/>
                    </a:cubicBezTo>
                    <a:cubicBezTo>
                      <a:pt x="6790" y="4"/>
                      <a:pt x="6781" y="1"/>
                      <a:pt x="6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72508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6517" y="1"/>
                    </a:moveTo>
                    <a:cubicBezTo>
                      <a:pt x="6508" y="1"/>
                      <a:pt x="6499" y="2"/>
                      <a:pt x="6489" y="5"/>
                    </a:cubicBezTo>
                    <a:cubicBezTo>
                      <a:pt x="6465" y="29"/>
                      <a:pt x="6453" y="53"/>
                      <a:pt x="6477" y="89"/>
                    </a:cubicBezTo>
                    <a:cubicBezTo>
                      <a:pt x="6727" y="529"/>
                      <a:pt x="6727" y="1101"/>
                      <a:pt x="6489" y="1553"/>
                    </a:cubicBezTo>
                    <a:cubicBezTo>
                      <a:pt x="6299" y="1898"/>
                      <a:pt x="5953" y="2160"/>
                      <a:pt x="5572" y="2279"/>
                    </a:cubicBezTo>
                    <a:cubicBezTo>
                      <a:pt x="5548" y="2279"/>
                      <a:pt x="5537" y="2267"/>
                      <a:pt x="5513" y="2267"/>
                    </a:cubicBezTo>
                    <a:cubicBezTo>
                      <a:pt x="5489" y="2267"/>
                      <a:pt x="5465" y="2291"/>
                      <a:pt x="5453" y="2315"/>
                    </a:cubicBezTo>
                    <a:cubicBezTo>
                      <a:pt x="5394" y="2327"/>
                      <a:pt x="5322" y="2339"/>
                      <a:pt x="5251" y="2339"/>
                    </a:cubicBezTo>
                    <a:cubicBezTo>
                      <a:pt x="5211" y="2342"/>
                      <a:pt x="5171" y="2344"/>
                      <a:pt x="5131" y="2344"/>
                    </a:cubicBezTo>
                    <a:cubicBezTo>
                      <a:pt x="4874" y="2344"/>
                      <a:pt x="4617" y="2282"/>
                      <a:pt x="4370" y="2220"/>
                    </a:cubicBezTo>
                    <a:cubicBezTo>
                      <a:pt x="4215" y="2184"/>
                      <a:pt x="4048" y="2148"/>
                      <a:pt x="3894" y="2125"/>
                    </a:cubicBezTo>
                    <a:cubicBezTo>
                      <a:pt x="3749" y="2103"/>
                      <a:pt x="3602" y="2092"/>
                      <a:pt x="3455" y="2092"/>
                    </a:cubicBezTo>
                    <a:cubicBezTo>
                      <a:pt x="3200" y="2092"/>
                      <a:pt x="2944" y="2124"/>
                      <a:pt x="2703" y="2184"/>
                    </a:cubicBezTo>
                    <a:cubicBezTo>
                      <a:pt x="2262" y="2291"/>
                      <a:pt x="1941" y="2482"/>
                      <a:pt x="1750" y="2756"/>
                    </a:cubicBezTo>
                    <a:cubicBezTo>
                      <a:pt x="1512" y="3077"/>
                      <a:pt x="1500" y="3518"/>
                      <a:pt x="1500" y="3803"/>
                    </a:cubicBezTo>
                    <a:cubicBezTo>
                      <a:pt x="1500" y="4018"/>
                      <a:pt x="1524" y="4232"/>
                      <a:pt x="1608" y="4434"/>
                    </a:cubicBezTo>
                    <a:cubicBezTo>
                      <a:pt x="1715" y="4661"/>
                      <a:pt x="1905" y="4815"/>
                      <a:pt x="2108" y="4839"/>
                    </a:cubicBezTo>
                    <a:lnTo>
                      <a:pt x="2119" y="4839"/>
                    </a:lnTo>
                    <a:cubicBezTo>
                      <a:pt x="2143" y="4839"/>
                      <a:pt x="2167" y="4815"/>
                      <a:pt x="2167" y="4792"/>
                    </a:cubicBezTo>
                    <a:cubicBezTo>
                      <a:pt x="2179" y="4756"/>
                      <a:pt x="2155" y="4732"/>
                      <a:pt x="2119" y="4720"/>
                    </a:cubicBezTo>
                    <a:cubicBezTo>
                      <a:pt x="1953" y="4708"/>
                      <a:pt x="1798" y="4577"/>
                      <a:pt x="1715" y="4387"/>
                    </a:cubicBezTo>
                    <a:cubicBezTo>
                      <a:pt x="1631" y="4208"/>
                      <a:pt x="1619" y="4006"/>
                      <a:pt x="1608" y="3803"/>
                    </a:cubicBezTo>
                    <a:cubicBezTo>
                      <a:pt x="1608" y="3529"/>
                      <a:pt x="1631" y="3113"/>
                      <a:pt x="1846" y="2815"/>
                    </a:cubicBezTo>
                    <a:cubicBezTo>
                      <a:pt x="2012" y="2565"/>
                      <a:pt x="2310" y="2386"/>
                      <a:pt x="2727" y="2291"/>
                    </a:cubicBezTo>
                    <a:cubicBezTo>
                      <a:pt x="2917" y="2244"/>
                      <a:pt x="3108" y="2208"/>
                      <a:pt x="3310" y="2208"/>
                    </a:cubicBezTo>
                    <a:cubicBezTo>
                      <a:pt x="3322" y="2220"/>
                      <a:pt x="3334" y="2220"/>
                      <a:pt x="3346" y="2220"/>
                    </a:cubicBezTo>
                    <a:cubicBezTo>
                      <a:pt x="3353" y="2219"/>
                      <a:pt x="3361" y="2219"/>
                      <a:pt x="3369" y="2219"/>
                    </a:cubicBezTo>
                    <a:cubicBezTo>
                      <a:pt x="3586" y="2219"/>
                      <a:pt x="3779" y="2380"/>
                      <a:pt x="3917" y="2541"/>
                    </a:cubicBezTo>
                    <a:cubicBezTo>
                      <a:pt x="4084" y="2708"/>
                      <a:pt x="4227" y="2898"/>
                      <a:pt x="4370" y="3089"/>
                    </a:cubicBezTo>
                    <a:cubicBezTo>
                      <a:pt x="4429" y="3172"/>
                      <a:pt x="4489" y="3256"/>
                      <a:pt x="4548" y="3351"/>
                    </a:cubicBezTo>
                    <a:cubicBezTo>
                      <a:pt x="4656" y="3518"/>
                      <a:pt x="4775" y="3684"/>
                      <a:pt x="4894" y="3839"/>
                    </a:cubicBezTo>
                    <a:cubicBezTo>
                      <a:pt x="5132" y="4125"/>
                      <a:pt x="5394" y="4315"/>
                      <a:pt x="5656" y="4399"/>
                    </a:cubicBezTo>
                    <a:lnTo>
                      <a:pt x="5668" y="4399"/>
                    </a:lnTo>
                    <a:cubicBezTo>
                      <a:pt x="5691" y="4399"/>
                      <a:pt x="5715" y="4387"/>
                      <a:pt x="5727" y="4363"/>
                    </a:cubicBezTo>
                    <a:cubicBezTo>
                      <a:pt x="5739" y="4327"/>
                      <a:pt x="5715" y="4303"/>
                      <a:pt x="5691" y="4291"/>
                    </a:cubicBezTo>
                    <a:cubicBezTo>
                      <a:pt x="5441" y="4208"/>
                      <a:pt x="5203" y="4041"/>
                      <a:pt x="4989" y="3768"/>
                    </a:cubicBezTo>
                    <a:cubicBezTo>
                      <a:pt x="4858" y="3613"/>
                      <a:pt x="4751" y="3446"/>
                      <a:pt x="4644" y="3291"/>
                    </a:cubicBezTo>
                    <a:cubicBezTo>
                      <a:pt x="4584" y="3196"/>
                      <a:pt x="4525" y="3113"/>
                      <a:pt x="4453" y="3017"/>
                    </a:cubicBezTo>
                    <a:cubicBezTo>
                      <a:pt x="4322" y="2827"/>
                      <a:pt x="4167" y="2636"/>
                      <a:pt x="4001" y="2458"/>
                    </a:cubicBezTo>
                    <a:cubicBezTo>
                      <a:pt x="3929" y="2386"/>
                      <a:pt x="3834" y="2291"/>
                      <a:pt x="3715" y="2220"/>
                    </a:cubicBezTo>
                    <a:cubicBezTo>
                      <a:pt x="3774" y="2220"/>
                      <a:pt x="3822" y="2232"/>
                      <a:pt x="3870" y="2232"/>
                    </a:cubicBezTo>
                    <a:cubicBezTo>
                      <a:pt x="4024" y="2255"/>
                      <a:pt x="4179" y="2291"/>
                      <a:pt x="4334" y="2327"/>
                    </a:cubicBezTo>
                    <a:cubicBezTo>
                      <a:pt x="4592" y="2389"/>
                      <a:pt x="4859" y="2451"/>
                      <a:pt x="5134" y="2451"/>
                    </a:cubicBezTo>
                    <a:cubicBezTo>
                      <a:pt x="5177" y="2451"/>
                      <a:pt x="5220" y="2449"/>
                      <a:pt x="5263" y="2446"/>
                    </a:cubicBezTo>
                    <a:cubicBezTo>
                      <a:pt x="5370" y="2446"/>
                      <a:pt x="5477" y="2422"/>
                      <a:pt x="5572" y="2386"/>
                    </a:cubicBezTo>
                    <a:cubicBezTo>
                      <a:pt x="5775" y="2422"/>
                      <a:pt x="5977" y="2517"/>
                      <a:pt x="6156" y="2625"/>
                    </a:cubicBezTo>
                    <a:lnTo>
                      <a:pt x="6287" y="2684"/>
                    </a:lnTo>
                    <a:cubicBezTo>
                      <a:pt x="6691" y="2887"/>
                      <a:pt x="7049" y="2994"/>
                      <a:pt x="7394" y="2994"/>
                    </a:cubicBezTo>
                    <a:lnTo>
                      <a:pt x="7430" y="2994"/>
                    </a:lnTo>
                    <a:cubicBezTo>
                      <a:pt x="7834" y="2994"/>
                      <a:pt x="8215" y="2851"/>
                      <a:pt x="8466" y="2589"/>
                    </a:cubicBezTo>
                    <a:cubicBezTo>
                      <a:pt x="8489" y="2565"/>
                      <a:pt x="8489" y="2529"/>
                      <a:pt x="8466" y="2506"/>
                    </a:cubicBezTo>
                    <a:cubicBezTo>
                      <a:pt x="8456" y="2501"/>
                      <a:pt x="8444" y="2498"/>
                      <a:pt x="8432" y="2498"/>
                    </a:cubicBezTo>
                    <a:cubicBezTo>
                      <a:pt x="8416" y="2498"/>
                      <a:pt x="8401" y="2503"/>
                      <a:pt x="8394" y="2517"/>
                    </a:cubicBezTo>
                    <a:cubicBezTo>
                      <a:pt x="8165" y="2746"/>
                      <a:pt x="7826" y="2887"/>
                      <a:pt x="7441" y="2887"/>
                    </a:cubicBezTo>
                    <a:cubicBezTo>
                      <a:pt x="7425" y="2887"/>
                      <a:pt x="7410" y="2887"/>
                      <a:pt x="7394" y="2887"/>
                    </a:cubicBezTo>
                    <a:cubicBezTo>
                      <a:pt x="7072" y="2875"/>
                      <a:pt x="6727" y="2779"/>
                      <a:pt x="6334" y="2589"/>
                    </a:cubicBezTo>
                    <a:cubicBezTo>
                      <a:pt x="6299" y="2565"/>
                      <a:pt x="6251" y="2541"/>
                      <a:pt x="6215" y="2517"/>
                    </a:cubicBezTo>
                    <a:cubicBezTo>
                      <a:pt x="6072" y="2446"/>
                      <a:pt x="5918" y="2375"/>
                      <a:pt x="5775" y="2327"/>
                    </a:cubicBezTo>
                    <a:cubicBezTo>
                      <a:pt x="6108" y="2184"/>
                      <a:pt x="6406" y="1922"/>
                      <a:pt x="6584" y="1601"/>
                    </a:cubicBezTo>
                    <a:cubicBezTo>
                      <a:pt x="6846" y="1124"/>
                      <a:pt x="6834" y="505"/>
                      <a:pt x="6572" y="29"/>
                    </a:cubicBezTo>
                    <a:cubicBezTo>
                      <a:pt x="6564" y="12"/>
                      <a:pt x="6542" y="1"/>
                      <a:pt x="6517" y="1"/>
                    </a:cubicBezTo>
                    <a:close/>
                    <a:moveTo>
                      <a:pt x="2733" y="6945"/>
                    </a:moveTo>
                    <a:cubicBezTo>
                      <a:pt x="2723" y="6945"/>
                      <a:pt x="2712" y="6949"/>
                      <a:pt x="2703" y="6958"/>
                    </a:cubicBezTo>
                    <a:cubicBezTo>
                      <a:pt x="2679" y="6970"/>
                      <a:pt x="2667" y="7006"/>
                      <a:pt x="2691" y="7030"/>
                    </a:cubicBezTo>
                    <a:cubicBezTo>
                      <a:pt x="2822" y="7208"/>
                      <a:pt x="3012" y="7351"/>
                      <a:pt x="3215" y="7411"/>
                    </a:cubicBezTo>
                    <a:cubicBezTo>
                      <a:pt x="3227" y="7411"/>
                      <a:pt x="3227" y="7423"/>
                      <a:pt x="3239" y="7423"/>
                    </a:cubicBezTo>
                    <a:cubicBezTo>
                      <a:pt x="3262" y="7423"/>
                      <a:pt x="3286" y="7399"/>
                      <a:pt x="3286" y="7375"/>
                    </a:cubicBezTo>
                    <a:cubicBezTo>
                      <a:pt x="3298" y="7351"/>
                      <a:pt x="3286" y="7316"/>
                      <a:pt x="3251" y="7316"/>
                    </a:cubicBezTo>
                    <a:cubicBezTo>
                      <a:pt x="3060" y="7244"/>
                      <a:pt x="2893" y="7125"/>
                      <a:pt x="2774" y="6970"/>
                    </a:cubicBezTo>
                    <a:cubicBezTo>
                      <a:pt x="2767" y="6956"/>
                      <a:pt x="2751" y="6945"/>
                      <a:pt x="2733" y="6945"/>
                    </a:cubicBezTo>
                    <a:close/>
                    <a:moveTo>
                      <a:pt x="1923" y="7801"/>
                    </a:moveTo>
                    <a:cubicBezTo>
                      <a:pt x="1897" y="7801"/>
                      <a:pt x="1879" y="7822"/>
                      <a:pt x="1869" y="7851"/>
                    </a:cubicBezTo>
                    <a:cubicBezTo>
                      <a:pt x="1858" y="7875"/>
                      <a:pt x="1881" y="7911"/>
                      <a:pt x="1905" y="7911"/>
                    </a:cubicBezTo>
                    <a:cubicBezTo>
                      <a:pt x="2108" y="7970"/>
                      <a:pt x="2322" y="8006"/>
                      <a:pt x="2524" y="8030"/>
                    </a:cubicBezTo>
                    <a:cubicBezTo>
                      <a:pt x="2524" y="8042"/>
                      <a:pt x="2524" y="8054"/>
                      <a:pt x="2524" y="8066"/>
                    </a:cubicBezTo>
                    <a:cubicBezTo>
                      <a:pt x="2620" y="8256"/>
                      <a:pt x="2572" y="8411"/>
                      <a:pt x="2477" y="8613"/>
                    </a:cubicBezTo>
                    <a:cubicBezTo>
                      <a:pt x="2048" y="8875"/>
                      <a:pt x="1560" y="9042"/>
                      <a:pt x="1072" y="9113"/>
                    </a:cubicBezTo>
                    <a:cubicBezTo>
                      <a:pt x="1036" y="9125"/>
                      <a:pt x="1012" y="9149"/>
                      <a:pt x="1024" y="9185"/>
                    </a:cubicBezTo>
                    <a:cubicBezTo>
                      <a:pt x="1024" y="9209"/>
                      <a:pt x="1048" y="9233"/>
                      <a:pt x="1072" y="9233"/>
                    </a:cubicBezTo>
                    <a:lnTo>
                      <a:pt x="1084" y="9233"/>
                    </a:lnTo>
                    <a:cubicBezTo>
                      <a:pt x="1536" y="9161"/>
                      <a:pt x="1977" y="9018"/>
                      <a:pt x="2381" y="8804"/>
                    </a:cubicBezTo>
                    <a:lnTo>
                      <a:pt x="2381" y="8804"/>
                    </a:lnTo>
                    <a:cubicBezTo>
                      <a:pt x="2322" y="8899"/>
                      <a:pt x="2262" y="8983"/>
                      <a:pt x="2191" y="9078"/>
                    </a:cubicBezTo>
                    <a:lnTo>
                      <a:pt x="1191" y="9578"/>
                    </a:lnTo>
                    <a:cubicBezTo>
                      <a:pt x="1036" y="9649"/>
                      <a:pt x="881" y="9733"/>
                      <a:pt x="726" y="9828"/>
                    </a:cubicBezTo>
                    <a:cubicBezTo>
                      <a:pt x="441" y="10030"/>
                      <a:pt x="226" y="10304"/>
                      <a:pt x="24" y="10578"/>
                    </a:cubicBezTo>
                    <a:cubicBezTo>
                      <a:pt x="0" y="10602"/>
                      <a:pt x="0" y="10637"/>
                      <a:pt x="24" y="10661"/>
                    </a:cubicBezTo>
                    <a:cubicBezTo>
                      <a:pt x="36" y="10661"/>
                      <a:pt x="48" y="10673"/>
                      <a:pt x="60" y="10673"/>
                    </a:cubicBezTo>
                    <a:cubicBezTo>
                      <a:pt x="72" y="10673"/>
                      <a:pt x="95" y="10661"/>
                      <a:pt x="107" y="10649"/>
                    </a:cubicBezTo>
                    <a:cubicBezTo>
                      <a:pt x="310" y="10387"/>
                      <a:pt x="512" y="10114"/>
                      <a:pt x="786" y="9923"/>
                    </a:cubicBezTo>
                    <a:cubicBezTo>
                      <a:pt x="929" y="9828"/>
                      <a:pt x="1084" y="9745"/>
                      <a:pt x="1238" y="9673"/>
                    </a:cubicBezTo>
                    <a:lnTo>
                      <a:pt x="2036" y="9268"/>
                    </a:lnTo>
                    <a:lnTo>
                      <a:pt x="2036" y="9268"/>
                    </a:lnTo>
                    <a:cubicBezTo>
                      <a:pt x="2012" y="9304"/>
                      <a:pt x="1989" y="9340"/>
                      <a:pt x="1965" y="9375"/>
                    </a:cubicBezTo>
                    <a:cubicBezTo>
                      <a:pt x="1834" y="9566"/>
                      <a:pt x="1727" y="9768"/>
                      <a:pt x="1643" y="9971"/>
                    </a:cubicBezTo>
                    <a:cubicBezTo>
                      <a:pt x="917" y="10828"/>
                      <a:pt x="548" y="11673"/>
                      <a:pt x="548" y="12471"/>
                    </a:cubicBezTo>
                    <a:cubicBezTo>
                      <a:pt x="548" y="12507"/>
                      <a:pt x="572" y="12531"/>
                      <a:pt x="607" y="12531"/>
                    </a:cubicBezTo>
                    <a:cubicBezTo>
                      <a:pt x="631" y="12531"/>
                      <a:pt x="655" y="12507"/>
                      <a:pt x="655" y="12471"/>
                    </a:cubicBezTo>
                    <a:cubicBezTo>
                      <a:pt x="655" y="11769"/>
                      <a:pt x="953" y="11030"/>
                      <a:pt x="1536" y="10280"/>
                    </a:cubicBezTo>
                    <a:lnTo>
                      <a:pt x="1536" y="10280"/>
                    </a:lnTo>
                    <a:cubicBezTo>
                      <a:pt x="1417" y="10721"/>
                      <a:pt x="1393" y="11185"/>
                      <a:pt x="1477" y="11638"/>
                    </a:cubicBezTo>
                    <a:cubicBezTo>
                      <a:pt x="1500" y="11769"/>
                      <a:pt x="1536" y="11876"/>
                      <a:pt x="1572" y="11995"/>
                    </a:cubicBezTo>
                    <a:cubicBezTo>
                      <a:pt x="1560" y="12007"/>
                      <a:pt x="1548" y="12019"/>
                      <a:pt x="1548" y="12042"/>
                    </a:cubicBezTo>
                    <a:cubicBezTo>
                      <a:pt x="1691" y="12888"/>
                      <a:pt x="2119" y="13662"/>
                      <a:pt x="2751" y="14233"/>
                    </a:cubicBezTo>
                    <a:cubicBezTo>
                      <a:pt x="2762" y="14245"/>
                      <a:pt x="2774" y="14245"/>
                      <a:pt x="2798" y="14245"/>
                    </a:cubicBezTo>
                    <a:cubicBezTo>
                      <a:pt x="2810" y="14245"/>
                      <a:pt x="2822" y="14245"/>
                      <a:pt x="2834" y="14233"/>
                    </a:cubicBezTo>
                    <a:cubicBezTo>
                      <a:pt x="2858" y="14209"/>
                      <a:pt x="2858" y="14174"/>
                      <a:pt x="2834" y="14150"/>
                    </a:cubicBezTo>
                    <a:cubicBezTo>
                      <a:pt x="2298" y="13674"/>
                      <a:pt x="1905" y="13031"/>
                      <a:pt x="1727" y="12340"/>
                    </a:cubicBezTo>
                    <a:lnTo>
                      <a:pt x="1727" y="12340"/>
                    </a:lnTo>
                    <a:cubicBezTo>
                      <a:pt x="1810" y="12471"/>
                      <a:pt x="1905" y="12590"/>
                      <a:pt x="2012" y="12697"/>
                    </a:cubicBezTo>
                    <a:cubicBezTo>
                      <a:pt x="2262" y="12912"/>
                      <a:pt x="2572" y="13031"/>
                      <a:pt x="2822" y="13102"/>
                    </a:cubicBezTo>
                    <a:cubicBezTo>
                      <a:pt x="3179" y="13209"/>
                      <a:pt x="3501" y="13269"/>
                      <a:pt x="3810" y="13269"/>
                    </a:cubicBezTo>
                    <a:cubicBezTo>
                      <a:pt x="4001" y="13269"/>
                      <a:pt x="4191" y="13245"/>
                      <a:pt x="4370" y="13197"/>
                    </a:cubicBezTo>
                    <a:cubicBezTo>
                      <a:pt x="4929" y="13043"/>
                      <a:pt x="5370" y="12638"/>
                      <a:pt x="5501" y="12161"/>
                    </a:cubicBezTo>
                    <a:cubicBezTo>
                      <a:pt x="5501" y="12138"/>
                      <a:pt x="5489" y="12102"/>
                      <a:pt x="5453" y="12090"/>
                    </a:cubicBezTo>
                    <a:cubicBezTo>
                      <a:pt x="5429" y="12090"/>
                      <a:pt x="5394" y="12102"/>
                      <a:pt x="5394" y="12138"/>
                    </a:cubicBezTo>
                    <a:cubicBezTo>
                      <a:pt x="5275" y="12578"/>
                      <a:pt x="4858" y="12947"/>
                      <a:pt x="4346" y="13090"/>
                    </a:cubicBezTo>
                    <a:cubicBezTo>
                      <a:pt x="4183" y="13131"/>
                      <a:pt x="4009" y="13151"/>
                      <a:pt x="3826" y="13151"/>
                    </a:cubicBezTo>
                    <a:cubicBezTo>
                      <a:pt x="3528" y="13151"/>
                      <a:pt x="3204" y="13098"/>
                      <a:pt x="2858" y="12995"/>
                    </a:cubicBezTo>
                    <a:cubicBezTo>
                      <a:pt x="2620" y="12923"/>
                      <a:pt x="2322" y="12816"/>
                      <a:pt x="2096" y="12614"/>
                    </a:cubicBezTo>
                    <a:cubicBezTo>
                      <a:pt x="1774" y="12328"/>
                      <a:pt x="1643" y="11911"/>
                      <a:pt x="1584" y="11626"/>
                    </a:cubicBezTo>
                    <a:cubicBezTo>
                      <a:pt x="1441" y="10876"/>
                      <a:pt x="1619" y="10054"/>
                      <a:pt x="2060" y="9435"/>
                    </a:cubicBezTo>
                    <a:cubicBezTo>
                      <a:pt x="2108" y="9364"/>
                      <a:pt x="2167" y="9292"/>
                      <a:pt x="2215" y="9209"/>
                    </a:cubicBezTo>
                    <a:cubicBezTo>
                      <a:pt x="2227" y="9197"/>
                      <a:pt x="2250" y="9173"/>
                      <a:pt x="2262" y="9161"/>
                    </a:cubicBezTo>
                    <a:lnTo>
                      <a:pt x="2274" y="9149"/>
                    </a:lnTo>
                    <a:cubicBezTo>
                      <a:pt x="2298" y="9137"/>
                      <a:pt x="2310" y="9125"/>
                      <a:pt x="2310" y="9102"/>
                    </a:cubicBezTo>
                    <a:cubicBezTo>
                      <a:pt x="2393" y="8994"/>
                      <a:pt x="2465" y="8875"/>
                      <a:pt x="2524" y="8756"/>
                    </a:cubicBezTo>
                    <a:cubicBezTo>
                      <a:pt x="2536" y="8744"/>
                      <a:pt x="2548" y="8721"/>
                      <a:pt x="2560" y="8697"/>
                    </a:cubicBezTo>
                    <a:cubicBezTo>
                      <a:pt x="2572" y="8685"/>
                      <a:pt x="2584" y="8673"/>
                      <a:pt x="2584" y="8649"/>
                    </a:cubicBezTo>
                    <a:cubicBezTo>
                      <a:pt x="2679" y="8471"/>
                      <a:pt x="2739" y="8268"/>
                      <a:pt x="2631" y="8042"/>
                    </a:cubicBezTo>
                    <a:lnTo>
                      <a:pt x="2631" y="8042"/>
                    </a:lnTo>
                    <a:cubicBezTo>
                      <a:pt x="2751" y="8054"/>
                      <a:pt x="2858" y="8054"/>
                      <a:pt x="2965" y="8054"/>
                    </a:cubicBezTo>
                    <a:cubicBezTo>
                      <a:pt x="3001" y="8054"/>
                      <a:pt x="3024" y="8030"/>
                      <a:pt x="3024" y="8006"/>
                    </a:cubicBezTo>
                    <a:cubicBezTo>
                      <a:pt x="3024" y="7970"/>
                      <a:pt x="3001" y="7947"/>
                      <a:pt x="2965" y="7947"/>
                    </a:cubicBezTo>
                    <a:cubicBezTo>
                      <a:pt x="2620" y="7947"/>
                      <a:pt x="2274" y="7899"/>
                      <a:pt x="1941" y="7804"/>
                    </a:cubicBezTo>
                    <a:cubicBezTo>
                      <a:pt x="1935" y="7802"/>
                      <a:pt x="1929" y="7801"/>
                      <a:pt x="1923" y="78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7165452" y="7576826"/>
                <a:ext cx="104700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4311" extrusionOk="0">
                    <a:moveTo>
                      <a:pt x="2738" y="0"/>
                    </a:moveTo>
                    <a:cubicBezTo>
                      <a:pt x="2695" y="0"/>
                      <a:pt x="2650" y="6"/>
                      <a:pt x="2608" y="24"/>
                    </a:cubicBezTo>
                    <a:cubicBezTo>
                      <a:pt x="2573" y="36"/>
                      <a:pt x="2537" y="48"/>
                      <a:pt x="2501" y="72"/>
                    </a:cubicBezTo>
                    <a:cubicBezTo>
                      <a:pt x="2430" y="119"/>
                      <a:pt x="2406" y="143"/>
                      <a:pt x="2358" y="215"/>
                    </a:cubicBezTo>
                    <a:cubicBezTo>
                      <a:pt x="2335" y="238"/>
                      <a:pt x="2323" y="262"/>
                      <a:pt x="2311" y="286"/>
                    </a:cubicBezTo>
                    <a:cubicBezTo>
                      <a:pt x="2251" y="298"/>
                      <a:pt x="2180" y="322"/>
                      <a:pt x="2132" y="334"/>
                    </a:cubicBezTo>
                    <a:cubicBezTo>
                      <a:pt x="1894" y="381"/>
                      <a:pt x="1656" y="477"/>
                      <a:pt x="1442" y="608"/>
                    </a:cubicBezTo>
                    <a:cubicBezTo>
                      <a:pt x="1049" y="834"/>
                      <a:pt x="703" y="1167"/>
                      <a:pt x="453" y="1548"/>
                    </a:cubicBezTo>
                    <a:cubicBezTo>
                      <a:pt x="191" y="1953"/>
                      <a:pt x="49" y="2429"/>
                      <a:pt x="25" y="2905"/>
                    </a:cubicBezTo>
                    <a:cubicBezTo>
                      <a:pt x="1" y="3394"/>
                      <a:pt x="72" y="3929"/>
                      <a:pt x="418" y="4298"/>
                    </a:cubicBezTo>
                    <a:cubicBezTo>
                      <a:pt x="429" y="4307"/>
                      <a:pt x="441" y="4311"/>
                      <a:pt x="452" y="4311"/>
                    </a:cubicBezTo>
                    <a:cubicBezTo>
                      <a:pt x="486" y="4311"/>
                      <a:pt x="513" y="4275"/>
                      <a:pt x="513" y="4239"/>
                    </a:cubicBezTo>
                    <a:cubicBezTo>
                      <a:pt x="441" y="3798"/>
                      <a:pt x="310" y="3382"/>
                      <a:pt x="334" y="2941"/>
                    </a:cubicBezTo>
                    <a:cubicBezTo>
                      <a:pt x="346" y="2501"/>
                      <a:pt x="489" y="2072"/>
                      <a:pt x="727" y="1703"/>
                    </a:cubicBezTo>
                    <a:cubicBezTo>
                      <a:pt x="941" y="1370"/>
                      <a:pt x="1227" y="1084"/>
                      <a:pt x="1573" y="881"/>
                    </a:cubicBezTo>
                    <a:cubicBezTo>
                      <a:pt x="1763" y="762"/>
                      <a:pt x="1965" y="667"/>
                      <a:pt x="2168" y="608"/>
                    </a:cubicBezTo>
                    <a:cubicBezTo>
                      <a:pt x="2215" y="596"/>
                      <a:pt x="2263" y="584"/>
                      <a:pt x="2311" y="584"/>
                    </a:cubicBezTo>
                    <a:cubicBezTo>
                      <a:pt x="2323" y="608"/>
                      <a:pt x="2335" y="643"/>
                      <a:pt x="2358" y="679"/>
                    </a:cubicBezTo>
                    <a:cubicBezTo>
                      <a:pt x="2358" y="691"/>
                      <a:pt x="2370" y="703"/>
                      <a:pt x="2370" y="703"/>
                    </a:cubicBezTo>
                    <a:cubicBezTo>
                      <a:pt x="2406" y="774"/>
                      <a:pt x="2465" y="822"/>
                      <a:pt x="2525" y="869"/>
                    </a:cubicBezTo>
                    <a:cubicBezTo>
                      <a:pt x="2561" y="893"/>
                      <a:pt x="2596" y="905"/>
                      <a:pt x="2632" y="917"/>
                    </a:cubicBezTo>
                    <a:cubicBezTo>
                      <a:pt x="2668" y="929"/>
                      <a:pt x="2716" y="929"/>
                      <a:pt x="2751" y="941"/>
                    </a:cubicBezTo>
                    <a:lnTo>
                      <a:pt x="2787" y="941"/>
                    </a:lnTo>
                    <a:cubicBezTo>
                      <a:pt x="2870" y="929"/>
                      <a:pt x="2894" y="929"/>
                      <a:pt x="2977" y="881"/>
                    </a:cubicBezTo>
                    <a:lnTo>
                      <a:pt x="2989" y="881"/>
                    </a:lnTo>
                    <a:cubicBezTo>
                      <a:pt x="3025" y="858"/>
                      <a:pt x="3049" y="846"/>
                      <a:pt x="3073" y="822"/>
                    </a:cubicBezTo>
                    <a:cubicBezTo>
                      <a:pt x="3097" y="798"/>
                      <a:pt x="3120" y="762"/>
                      <a:pt x="3144" y="727"/>
                    </a:cubicBezTo>
                    <a:cubicBezTo>
                      <a:pt x="3168" y="703"/>
                      <a:pt x="3180" y="655"/>
                      <a:pt x="3192" y="619"/>
                    </a:cubicBezTo>
                    <a:cubicBezTo>
                      <a:pt x="3192" y="608"/>
                      <a:pt x="3204" y="596"/>
                      <a:pt x="3204" y="584"/>
                    </a:cubicBezTo>
                    <a:cubicBezTo>
                      <a:pt x="3216" y="500"/>
                      <a:pt x="3227" y="429"/>
                      <a:pt x="3204" y="346"/>
                    </a:cubicBezTo>
                    <a:cubicBezTo>
                      <a:pt x="3192" y="310"/>
                      <a:pt x="3180" y="274"/>
                      <a:pt x="3156" y="238"/>
                    </a:cubicBezTo>
                    <a:cubicBezTo>
                      <a:pt x="3132" y="203"/>
                      <a:pt x="3108" y="167"/>
                      <a:pt x="3073" y="143"/>
                    </a:cubicBezTo>
                    <a:cubicBezTo>
                      <a:pt x="3049" y="107"/>
                      <a:pt x="3013" y="84"/>
                      <a:pt x="2977" y="60"/>
                    </a:cubicBezTo>
                    <a:cubicBezTo>
                      <a:pt x="2942" y="48"/>
                      <a:pt x="2894" y="24"/>
                      <a:pt x="2858" y="12"/>
                    </a:cubicBezTo>
                    <a:cubicBezTo>
                      <a:pt x="2823" y="6"/>
                      <a:pt x="2781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7090169" y="7576826"/>
                <a:ext cx="104279" cy="139827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4311" extrusionOk="0">
                    <a:moveTo>
                      <a:pt x="487" y="0"/>
                    </a:moveTo>
                    <a:cubicBezTo>
                      <a:pt x="444" y="0"/>
                      <a:pt x="399" y="6"/>
                      <a:pt x="357" y="12"/>
                    </a:cubicBezTo>
                    <a:cubicBezTo>
                      <a:pt x="322" y="24"/>
                      <a:pt x="286" y="48"/>
                      <a:pt x="250" y="60"/>
                    </a:cubicBezTo>
                    <a:cubicBezTo>
                      <a:pt x="214" y="84"/>
                      <a:pt x="179" y="107"/>
                      <a:pt x="143" y="143"/>
                    </a:cubicBezTo>
                    <a:cubicBezTo>
                      <a:pt x="119" y="167"/>
                      <a:pt x="84" y="203"/>
                      <a:pt x="72" y="238"/>
                    </a:cubicBezTo>
                    <a:cubicBezTo>
                      <a:pt x="48" y="274"/>
                      <a:pt x="36" y="310"/>
                      <a:pt x="24" y="346"/>
                    </a:cubicBezTo>
                    <a:cubicBezTo>
                      <a:pt x="0" y="429"/>
                      <a:pt x="0" y="500"/>
                      <a:pt x="12" y="584"/>
                    </a:cubicBezTo>
                    <a:cubicBezTo>
                      <a:pt x="24" y="596"/>
                      <a:pt x="24" y="608"/>
                      <a:pt x="24" y="619"/>
                    </a:cubicBezTo>
                    <a:cubicBezTo>
                      <a:pt x="36" y="655"/>
                      <a:pt x="60" y="703"/>
                      <a:pt x="72" y="727"/>
                    </a:cubicBezTo>
                    <a:cubicBezTo>
                      <a:pt x="95" y="762"/>
                      <a:pt x="119" y="798"/>
                      <a:pt x="155" y="822"/>
                    </a:cubicBezTo>
                    <a:cubicBezTo>
                      <a:pt x="179" y="846"/>
                      <a:pt x="203" y="858"/>
                      <a:pt x="226" y="881"/>
                    </a:cubicBezTo>
                    <a:lnTo>
                      <a:pt x="238" y="881"/>
                    </a:lnTo>
                    <a:cubicBezTo>
                      <a:pt x="322" y="929"/>
                      <a:pt x="345" y="929"/>
                      <a:pt x="429" y="941"/>
                    </a:cubicBezTo>
                    <a:lnTo>
                      <a:pt x="476" y="941"/>
                    </a:lnTo>
                    <a:cubicBezTo>
                      <a:pt x="512" y="929"/>
                      <a:pt x="548" y="929"/>
                      <a:pt x="584" y="917"/>
                    </a:cubicBezTo>
                    <a:cubicBezTo>
                      <a:pt x="619" y="905"/>
                      <a:pt x="667" y="893"/>
                      <a:pt x="691" y="869"/>
                    </a:cubicBezTo>
                    <a:cubicBezTo>
                      <a:pt x="762" y="822"/>
                      <a:pt x="822" y="774"/>
                      <a:pt x="846" y="703"/>
                    </a:cubicBezTo>
                    <a:cubicBezTo>
                      <a:pt x="857" y="703"/>
                      <a:pt x="857" y="691"/>
                      <a:pt x="857" y="679"/>
                    </a:cubicBezTo>
                    <a:lnTo>
                      <a:pt x="869" y="679"/>
                    </a:lnTo>
                    <a:cubicBezTo>
                      <a:pt x="881" y="643"/>
                      <a:pt x="893" y="608"/>
                      <a:pt x="905" y="584"/>
                    </a:cubicBezTo>
                    <a:cubicBezTo>
                      <a:pt x="953" y="584"/>
                      <a:pt x="1000" y="596"/>
                      <a:pt x="1048" y="608"/>
                    </a:cubicBezTo>
                    <a:cubicBezTo>
                      <a:pt x="1262" y="667"/>
                      <a:pt x="1465" y="762"/>
                      <a:pt x="1655" y="881"/>
                    </a:cubicBezTo>
                    <a:cubicBezTo>
                      <a:pt x="1989" y="1084"/>
                      <a:pt x="2286" y="1370"/>
                      <a:pt x="2500" y="1703"/>
                    </a:cubicBezTo>
                    <a:cubicBezTo>
                      <a:pt x="2727" y="2072"/>
                      <a:pt x="2870" y="2501"/>
                      <a:pt x="2893" y="2941"/>
                    </a:cubicBezTo>
                    <a:cubicBezTo>
                      <a:pt x="2905" y="3382"/>
                      <a:pt x="2774" y="3798"/>
                      <a:pt x="2715" y="4239"/>
                    </a:cubicBezTo>
                    <a:cubicBezTo>
                      <a:pt x="2706" y="4275"/>
                      <a:pt x="2738" y="4311"/>
                      <a:pt x="2769" y="4311"/>
                    </a:cubicBezTo>
                    <a:cubicBezTo>
                      <a:pt x="2779" y="4311"/>
                      <a:pt x="2789" y="4307"/>
                      <a:pt x="2798" y="4298"/>
                    </a:cubicBezTo>
                    <a:cubicBezTo>
                      <a:pt x="3143" y="3929"/>
                      <a:pt x="3215" y="3394"/>
                      <a:pt x="3191" y="2905"/>
                    </a:cubicBezTo>
                    <a:cubicBezTo>
                      <a:pt x="3167" y="2429"/>
                      <a:pt x="3024" y="1953"/>
                      <a:pt x="2762" y="1548"/>
                    </a:cubicBezTo>
                    <a:cubicBezTo>
                      <a:pt x="2512" y="1167"/>
                      <a:pt x="2179" y="834"/>
                      <a:pt x="1774" y="608"/>
                    </a:cubicBezTo>
                    <a:cubicBezTo>
                      <a:pt x="1560" y="477"/>
                      <a:pt x="1334" y="381"/>
                      <a:pt x="1084" y="334"/>
                    </a:cubicBezTo>
                    <a:cubicBezTo>
                      <a:pt x="1036" y="322"/>
                      <a:pt x="976" y="298"/>
                      <a:pt x="905" y="286"/>
                    </a:cubicBezTo>
                    <a:cubicBezTo>
                      <a:pt x="893" y="262"/>
                      <a:pt x="881" y="238"/>
                      <a:pt x="869" y="215"/>
                    </a:cubicBezTo>
                    <a:cubicBezTo>
                      <a:pt x="822" y="143"/>
                      <a:pt x="798" y="119"/>
                      <a:pt x="726" y="72"/>
                    </a:cubicBezTo>
                    <a:cubicBezTo>
                      <a:pt x="691" y="48"/>
                      <a:pt x="643" y="36"/>
                      <a:pt x="607" y="24"/>
                    </a:cubicBezTo>
                    <a:cubicBezTo>
                      <a:pt x="572" y="6"/>
                      <a:pt x="530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6150546" y="7238881"/>
                <a:ext cx="693233" cy="502613"/>
              </a:xfrm>
              <a:custGeom>
                <a:avLst/>
                <a:gdLst/>
                <a:ahLst/>
                <a:cxnLst/>
                <a:rect l="l" t="t" r="r" b="b"/>
                <a:pathLst>
                  <a:path w="21373" h="15496" extrusionOk="0">
                    <a:moveTo>
                      <a:pt x="6379" y="1"/>
                    </a:moveTo>
                    <a:cubicBezTo>
                      <a:pt x="6367" y="1"/>
                      <a:pt x="6356" y="5"/>
                      <a:pt x="6347" y="13"/>
                    </a:cubicBezTo>
                    <a:cubicBezTo>
                      <a:pt x="6335" y="25"/>
                      <a:pt x="6323" y="37"/>
                      <a:pt x="6323" y="49"/>
                    </a:cubicBezTo>
                    <a:cubicBezTo>
                      <a:pt x="6312" y="41"/>
                      <a:pt x="6297" y="37"/>
                      <a:pt x="6282" y="37"/>
                    </a:cubicBezTo>
                    <a:cubicBezTo>
                      <a:pt x="6253" y="37"/>
                      <a:pt x="6224" y="53"/>
                      <a:pt x="6216" y="85"/>
                    </a:cubicBezTo>
                    <a:cubicBezTo>
                      <a:pt x="6062" y="490"/>
                      <a:pt x="5954" y="906"/>
                      <a:pt x="5800" y="1323"/>
                    </a:cubicBezTo>
                    <a:cubicBezTo>
                      <a:pt x="5633" y="1728"/>
                      <a:pt x="5442" y="2121"/>
                      <a:pt x="5311" y="2537"/>
                    </a:cubicBezTo>
                    <a:cubicBezTo>
                      <a:pt x="5050" y="3323"/>
                      <a:pt x="4978" y="4121"/>
                      <a:pt x="5121" y="4942"/>
                    </a:cubicBezTo>
                    <a:cubicBezTo>
                      <a:pt x="5216" y="5466"/>
                      <a:pt x="5383" y="5954"/>
                      <a:pt x="5573" y="6443"/>
                    </a:cubicBezTo>
                    <a:cubicBezTo>
                      <a:pt x="5288" y="6097"/>
                      <a:pt x="4930" y="5812"/>
                      <a:pt x="4549" y="5609"/>
                    </a:cubicBezTo>
                    <a:cubicBezTo>
                      <a:pt x="4082" y="5358"/>
                      <a:pt x="3568" y="5238"/>
                      <a:pt x="3052" y="5238"/>
                    </a:cubicBezTo>
                    <a:cubicBezTo>
                      <a:pt x="2518" y="5238"/>
                      <a:pt x="1980" y="5367"/>
                      <a:pt x="1490" y="5609"/>
                    </a:cubicBezTo>
                    <a:cubicBezTo>
                      <a:pt x="1382" y="5669"/>
                      <a:pt x="1430" y="5859"/>
                      <a:pt x="1561" y="5859"/>
                    </a:cubicBezTo>
                    <a:cubicBezTo>
                      <a:pt x="1614" y="5857"/>
                      <a:pt x="1667" y="5855"/>
                      <a:pt x="1720" y="5855"/>
                    </a:cubicBezTo>
                    <a:cubicBezTo>
                      <a:pt x="3128" y="5855"/>
                      <a:pt x="4326" y="6765"/>
                      <a:pt x="4716" y="8050"/>
                    </a:cubicBezTo>
                    <a:cubicBezTo>
                      <a:pt x="4288" y="7526"/>
                      <a:pt x="3668" y="7169"/>
                      <a:pt x="3002" y="7074"/>
                    </a:cubicBezTo>
                    <a:cubicBezTo>
                      <a:pt x="2860" y="7052"/>
                      <a:pt x="2719" y="7042"/>
                      <a:pt x="2578" y="7042"/>
                    </a:cubicBezTo>
                    <a:cubicBezTo>
                      <a:pt x="1627" y="7042"/>
                      <a:pt x="708" y="7516"/>
                      <a:pt x="97" y="8252"/>
                    </a:cubicBezTo>
                    <a:cubicBezTo>
                      <a:pt x="0" y="8370"/>
                      <a:pt x="77" y="8545"/>
                      <a:pt x="223" y="8545"/>
                    </a:cubicBezTo>
                    <a:cubicBezTo>
                      <a:pt x="239" y="8545"/>
                      <a:pt x="257" y="8543"/>
                      <a:pt x="275" y="8538"/>
                    </a:cubicBezTo>
                    <a:cubicBezTo>
                      <a:pt x="802" y="8427"/>
                      <a:pt x="1385" y="8300"/>
                      <a:pt x="1951" y="8300"/>
                    </a:cubicBezTo>
                    <a:cubicBezTo>
                      <a:pt x="2359" y="8300"/>
                      <a:pt x="2757" y="8366"/>
                      <a:pt x="3121" y="8550"/>
                    </a:cubicBezTo>
                    <a:cubicBezTo>
                      <a:pt x="3847" y="8931"/>
                      <a:pt x="4204" y="9705"/>
                      <a:pt x="4442" y="10455"/>
                    </a:cubicBezTo>
                    <a:cubicBezTo>
                      <a:pt x="4669" y="11134"/>
                      <a:pt x="4823" y="11836"/>
                      <a:pt x="5145" y="12479"/>
                    </a:cubicBezTo>
                    <a:cubicBezTo>
                      <a:pt x="5478" y="13158"/>
                      <a:pt x="5966" y="13753"/>
                      <a:pt x="6550" y="14241"/>
                    </a:cubicBezTo>
                    <a:cubicBezTo>
                      <a:pt x="7539" y="15062"/>
                      <a:pt x="8784" y="15496"/>
                      <a:pt x="10056" y="15496"/>
                    </a:cubicBezTo>
                    <a:cubicBezTo>
                      <a:pt x="10407" y="15496"/>
                      <a:pt x="10760" y="15463"/>
                      <a:pt x="11110" y="15396"/>
                    </a:cubicBezTo>
                    <a:cubicBezTo>
                      <a:pt x="11919" y="15241"/>
                      <a:pt x="12646" y="14872"/>
                      <a:pt x="13348" y="14456"/>
                    </a:cubicBezTo>
                    <a:cubicBezTo>
                      <a:pt x="14027" y="14063"/>
                      <a:pt x="14694" y="13622"/>
                      <a:pt x="15456" y="13396"/>
                    </a:cubicBezTo>
                    <a:cubicBezTo>
                      <a:pt x="15758" y="13307"/>
                      <a:pt x="16053" y="13267"/>
                      <a:pt x="16342" y="13267"/>
                    </a:cubicBezTo>
                    <a:cubicBezTo>
                      <a:pt x="17713" y="13267"/>
                      <a:pt x="18930" y="14171"/>
                      <a:pt x="19992" y="15027"/>
                    </a:cubicBezTo>
                    <a:cubicBezTo>
                      <a:pt x="20040" y="15067"/>
                      <a:pt x="20092" y="15084"/>
                      <a:pt x="20142" y="15084"/>
                    </a:cubicBezTo>
                    <a:cubicBezTo>
                      <a:pt x="20240" y="15084"/>
                      <a:pt x="20329" y="15018"/>
                      <a:pt x="20361" y="14932"/>
                    </a:cubicBezTo>
                    <a:cubicBezTo>
                      <a:pt x="20813" y="14777"/>
                      <a:pt x="21135" y="14205"/>
                      <a:pt x="21230" y="13777"/>
                    </a:cubicBezTo>
                    <a:cubicBezTo>
                      <a:pt x="21373" y="13086"/>
                      <a:pt x="21266" y="12312"/>
                      <a:pt x="21040" y="11658"/>
                    </a:cubicBezTo>
                    <a:cubicBezTo>
                      <a:pt x="20647" y="10538"/>
                      <a:pt x="19801" y="9586"/>
                      <a:pt x="18563" y="9491"/>
                    </a:cubicBezTo>
                    <a:cubicBezTo>
                      <a:pt x="18487" y="9485"/>
                      <a:pt x="18411" y="9482"/>
                      <a:pt x="18337" y="9482"/>
                    </a:cubicBezTo>
                    <a:cubicBezTo>
                      <a:pt x="17018" y="9482"/>
                      <a:pt x="15893" y="10351"/>
                      <a:pt x="14991" y="11241"/>
                    </a:cubicBezTo>
                    <a:cubicBezTo>
                      <a:pt x="14003" y="12217"/>
                      <a:pt x="12979" y="13432"/>
                      <a:pt x="11515" y="13658"/>
                    </a:cubicBezTo>
                    <a:cubicBezTo>
                      <a:pt x="11376" y="13680"/>
                      <a:pt x="11221" y="13692"/>
                      <a:pt x="11056" y="13692"/>
                    </a:cubicBezTo>
                    <a:cubicBezTo>
                      <a:pt x="10083" y="13692"/>
                      <a:pt x="8763" y="13296"/>
                      <a:pt x="8479" y="12431"/>
                    </a:cubicBezTo>
                    <a:cubicBezTo>
                      <a:pt x="8490" y="12241"/>
                      <a:pt x="8502" y="12050"/>
                      <a:pt x="8550" y="11872"/>
                    </a:cubicBezTo>
                    <a:cubicBezTo>
                      <a:pt x="8705" y="11300"/>
                      <a:pt x="9074" y="10860"/>
                      <a:pt x="9574" y="10562"/>
                    </a:cubicBezTo>
                    <a:cubicBezTo>
                      <a:pt x="10598" y="9955"/>
                      <a:pt x="11848" y="9955"/>
                      <a:pt x="12931" y="9491"/>
                    </a:cubicBezTo>
                    <a:lnTo>
                      <a:pt x="12943" y="9491"/>
                    </a:lnTo>
                    <a:cubicBezTo>
                      <a:pt x="12943" y="9479"/>
                      <a:pt x="12955" y="9479"/>
                      <a:pt x="12967" y="9479"/>
                    </a:cubicBezTo>
                    <a:cubicBezTo>
                      <a:pt x="13088" y="9424"/>
                      <a:pt x="13016" y="9237"/>
                      <a:pt x="12901" y="9237"/>
                    </a:cubicBezTo>
                    <a:cubicBezTo>
                      <a:pt x="12892" y="9237"/>
                      <a:pt x="12882" y="9238"/>
                      <a:pt x="12872" y="9241"/>
                    </a:cubicBezTo>
                    <a:cubicBezTo>
                      <a:pt x="12782" y="9270"/>
                      <a:pt x="12692" y="9282"/>
                      <a:pt x="12602" y="9282"/>
                    </a:cubicBezTo>
                    <a:cubicBezTo>
                      <a:pt x="12253" y="9282"/>
                      <a:pt x="11906" y="9095"/>
                      <a:pt x="11574" y="8991"/>
                    </a:cubicBezTo>
                    <a:cubicBezTo>
                      <a:pt x="11255" y="8899"/>
                      <a:pt x="10929" y="8843"/>
                      <a:pt x="10607" y="8843"/>
                    </a:cubicBezTo>
                    <a:cubicBezTo>
                      <a:pt x="10508" y="8843"/>
                      <a:pt x="10410" y="8848"/>
                      <a:pt x="10312" y="8860"/>
                    </a:cubicBezTo>
                    <a:cubicBezTo>
                      <a:pt x="9967" y="8907"/>
                      <a:pt x="9633" y="9014"/>
                      <a:pt x="9348" y="9205"/>
                    </a:cubicBezTo>
                    <a:cubicBezTo>
                      <a:pt x="9300" y="9241"/>
                      <a:pt x="9252" y="9276"/>
                      <a:pt x="9217" y="9312"/>
                    </a:cubicBezTo>
                    <a:cubicBezTo>
                      <a:pt x="9276" y="9098"/>
                      <a:pt x="9348" y="8871"/>
                      <a:pt x="9431" y="8657"/>
                    </a:cubicBezTo>
                    <a:cubicBezTo>
                      <a:pt x="9598" y="8181"/>
                      <a:pt x="9824" y="7717"/>
                      <a:pt x="10133" y="7312"/>
                    </a:cubicBezTo>
                    <a:cubicBezTo>
                      <a:pt x="10603" y="6712"/>
                      <a:pt x="11325" y="6246"/>
                      <a:pt x="12094" y="6246"/>
                    </a:cubicBezTo>
                    <a:cubicBezTo>
                      <a:pt x="12241" y="6246"/>
                      <a:pt x="12390" y="6263"/>
                      <a:pt x="12539" y="6300"/>
                    </a:cubicBezTo>
                    <a:cubicBezTo>
                      <a:pt x="12555" y="6305"/>
                      <a:pt x="12571" y="6308"/>
                      <a:pt x="12587" y="6308"/>
                    </a:cubicBezTo>
                    <a:cubicBezTo>
                      <a:pt x="12713" y="6308"/>
                      <a:pt x="12825" y="6154"/>
                      <a:pt x="12741" y="6038"/>
                    </a:cubicBezTo>
                    <a:cubicBezTo>
                      <a:pt x="12382" y="5492"/>
                      <a:pt x="11793" y="5232"/>
                      <a:pt x="11191" y="5232"/>
                    </a:cubicBezTo>
                    <a:cubicBezTo>
                      <a:pt x="10796" y="5232"/>
                      <a:pt x="10395" y="5344"/>
                      <a:pt x="10050" y="5562"/>
                    </a:cubicBezTo>
                    <a:cubicBezTo>
                      <a:pt x="9586" y="5859"/>
                      <a:pt x="9241" y="6288"/>
                      <a:pt x="9026" y="6788"/>
                    </a:cubicBezTo>
                    <a:cubicBezTo>
                      <a:pt x="8990" y="6859"/>
                      <a:pt x="8967" y="6943"/>
                      <a:pt x="8943" y="7026"/>
                    </a:cubicBezTo>
                    <a:cubicBezTo>
                      <a:pt x="8800" y="6062"/>
                      <a:pt x="8407" y="5145"/>
                      <a:pt x="7764" y="4430"/>
                    </a:cubicBezTo>
                    <a:cubicBezTo>
                      <a:pt x="7490" y="4121"/>
                      <a:pt x="7181" y="3871"/>
                      <a:pt x="6895" y="3573"/>
                    </a:cubicBezTo>
                    <a:cubicBezTo>
                      <a:pt x="6597" y="3240"/>
                      <a:pt x="6395" y="2859"/>
                      <a:pt x="6312" y="2430"/>
                    </a:cubicBezTo>
                    <a:cubicBezTo>
                      <a:pt x="6240" y="2025"/>
                      <a:pt x="6252" y="1609"/>
                      <a:pt x="6300" y="1204"/>
                    </a:cubicBezTo>
                    <a:cubicBezTo>
                      <a:pt x="6323" y="954"/>
                      <a:pt x="6371" y="716"/>
                      <a:pt x="6419" y="478"/>
                    </a:cubicBezTo>
                    <a:cubicBezTo>
                      <a:pt x="6443" y="335"/>
                      <a:pt x="6478" y="192"/>
                      <a:pt x="6431" y="37"/>
                    </a:cubicBezTo>
                    <a:cubicBezTo>
                      <a:pt x="6423" y="14"/>
                      <a:pt x="6400" y="1"/>
                      <a:pt x="6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6201145" y="7318737"/>
                <a:ext cx="641110" cy="404464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2470" extrusionOk="0">
                    <a:moveTo>
                      <a:pt x="15773" y="8178"/>
                    </a:moveTo>
                    <a:cubicBezTo>
                      <a:pt x="15532" y="8178"/>
                      <a:pt x="15298" y="8203"/>
                      <a:pt x="15074" y="8255"/>
                    </a:cubicBezTo>
                    <a:cubicBezTo>
                      <a:pt x="15050" y="8267"/>
                      <a:pt x="15027" y="8291"/>
                      <a:pt x="15039" y="8326"/>
                    </a:cubicBezTo>
                    <a:cubicBezTo>
                      <a:pt x="15039" y="8346"/>
                      <a:pt x="15062" y="8365"/>
                      <a:pt x="15084" y="8365"/>
                    </a:cubicBezTo>
                    <a:cubicBezTo>
                      <a:pt x="15089" y="8365"/>
                      <a:pt x="15094" y="8364"/>
                      <a:pt x="15098" y="8362"/>
                    </a:cubicBezTo>
                    <a:cubicBezTo>
                      <a:pt x="15310" y="8312"/>
                      <a:pt x="15531" y="8287"/>
                      <a:pt x="15759" y="8287"/>
                    </a:cubicBezTo>
                    <a:cubicBezTo>
                      <a:pt x="16338" y="8287"/>
                      <a:pt x="16959" y="8447"/>
                      <a:pt x="17575" y="8755"/>
                    </a:cubicBezTo>
                    <a:cubicBezTo>
                      <a:pt x="18349" y="9136"/>
                      <a:pt x="19015" y="9708"/>
                      <a:pt x="19670" y="10243"/>
                    </a:cubicBezTo>
                    <a:cubicBezTo>
                      <a:pt x="19670" y="10255"/>
                      <a:pt x="19694" y="10267"/>
                      <a:pt x="19706" y="10267"/>
                    </a:cubicBezTo>
                    <a:cubicBezTo>
                      <a:pt x="19718" y="10267"/>
                      <a:pt x="19730" y="10255"/>
                      <a:pt x="19742" y="10243"/>
                    </a:cubicBezTo>
                    <a:cubicBezTo>
                      <a:pt x="19765" y="10219"/>
                      <a:pt x="19765" y="10184"/>
                      <a:pt x="19742" y="10160"/>
                    </a:cubicBezTo>
                    <a:cubicBezTo>
                      <a:pt x="19087" y="9612"/>
                      <a:pt x="18408" y="9041"/>
                      <a:pt x="17622" y="8648"/>
                    </a:cubicBezTo>
                    <a:cubicBezTo>
                      <a:pt x="17004" y="8334"/>
                      <a:pt x="16367" y="8178"/>
                      <a:pt x="15773" y="8178"/>
                    </a:cubicBezTo>
                    <a:close/>
                    <a:moveTo>
                      <a:pt x="14655" y="9227"/>
                    </a:moveTo>
                    <a:cubicBezTo>
                      <a:pt x="14322" y="9227"/>
                      <a:pt x="13996" y="9260"/>
                      <a:pt x="13681" y="9327"/>
                    </a:cubicBezTo>
                    <a:cubicBezTo>
                      <a:pt x="13646" y="9338"/>
                      <a:pt x="13634" y="9362"/>
                      <a:pt x="13634" y="9398"/>
                    </a:cubicBezTo>
                    <a:cubicBezTo>
                      <a:pt x="13643" y="9417"/>
                      <a:pt x="13661" y="9437"/>
                      <a:pt x="13687" y="9437"/>
                    </a:cubicBezTo>
                    <a:cubicBezTo>
                      <a:pt x="13692" y="9437"/>
                      <a:pt x="13699" y="9436"/>
                      <a:pt x="13705" y="9434"/>
                    </a:cubicBezTo>
                    <a:cubicBezTo>
                      <a:pt x="14005" y="9373"/>
                      <a:pt x="14317" y="9342"/>
                      <a:pt x="14634" y="9342"/>
                    </a:cubicBezTo>
                    <a:cubicBezTo>
                      <a:pt x="15248" y="9342"/>
                      <a:pt x="15883" y="9456"/>
                      <a:pt x="16503" y="9684"/>
                    </a:cubicBezTo>
                    <a:cubicBezTo>
                      <a:pt x="17348" y="9981"/>
                      <a:pt x="18158" y="10481"/>
                      <a:pt x="18932" y="11172"/>
                    </a:cubicBezTo>
                    <a:cubicBezTo>
                      <a:pt x="18944" y="11184"/>
                      <a:pt x="18956" y="11196"/>
                      <a:pt x="18968" y="11196"/>
                    </a:cubicBezTo>
                    <a:cubicBezTo>
                      <a:pt x="18980" y="11196"/>
                      <a:pt x="18991" y="11184"/>
                      <a:pt x="19003" y="11172"/>
                    </a:cubicBezTo>
                    <a:cubicBezTo>
                      <a:pt x="19027" y="11148"/>
                      <a:pt x="19027" y="11112"/>
                      <a:pt x="19003" y="11101"/>
                    </a:cubicBezTo>
                    <a:cubicBezTo>
                      <a:pt x="18218" y="10398"/>
                      <a:pt x="17396" y="9886"/>
                      <a:pt x="16551" y="9577"/>
                    </a:cubicBezTo>
                    <a:cubicBezTo>
                      <a:pt x="15922" y="9344"/>
                      <a:pt x="15278" y="9227"/>
                      <a:pt x="14655" y="9227"/>
                    </a:cubicBezTo>
                    <a:close/>
                    <a:moveTo>
                      <a:pt x="14649" y="10217"/>
                    </a:moveTo>
                    <a:cubicBezTo>
                      <a:pt x="14289" y="10217"/>
                      <a:pt x="13978" y="10304"/>
                      <a:pt x="13705" y="10481"/>
                    </a:cubicBezTo>
                    <a:cubicBezTo>
                      <a:pt x="13669" y="10505"/>
                      <a:pt x="13669" y="10541"/>
                      <a:pt x="13681" y="10565"/>
                    </a:cubicBezTo>
                    <a:cubicBezTo>
                      <a:pt x="13696" y="10579"/>
                      <a:pt x="13711" y="10590"/>
                      <a:pt x="13728" y="10590"/>
                    </a:cubicBezTo>
                    <a:cubicBezTo>
                      <a:pt x="13739" y="10590"/>
                      <a:pt x="13751" y="10586"/>
                      <a:pt x="13765" y="10577"/>
                    </a:cubicBezTo>
                    <a:cubicBezTo>
                      <a:pt x="14023" y="10413"/>
                      <a:pt x="14321" y="10332"/>
                      <a:pt x="14664" y="10332"/>
                    </a:cubicBezTo>
                    <a:cubicBezTo>
                      <a:pt x="14921" y="10332"/>
                      <a:pt x="15204" y="10378"/>
                      <a:pt x="15515" y="10470"/>
                    </a:cubicBezTo>
                    <a:cubicBezTo>
                      <a:pt x="16063" y="10636"/>
                      <a:pt x="16646" y="10827"/>
                      <a:pt x="17194" y="11112"/>
                    </a:cubicBezTo>
                    <a:cubicBezTo>
                      <a:pt x="17670" y="11351"/>
                      <a:pt x="18206" y="11660"/>
                      <a:pt x="18610" y="12113"/>
                    </a:cubicBezTo>
                    <a:cubicBezTo>
                      <a:pt x="18622" y="12124"/>
                      <a:pt x="18634" y="12148"/>
                      <a:pt x="18634" y="12172"/>
                    </a:cubicBezTo>
                    <a:cubicBezTo>
                      <a:pt x="18610" y="12172"/>
                      <a:pt x="18587" y="12196"/>
                      <a:pt x="18587" y="12220"/>
                    </a:cubicBezTo>
                    <a:cubicBezTo>
                      <a:pt x="18587" y="12244"/>
                      <a:pt x="18610" y="12279"/>
                      <a:pt x="18634" y="12279"/>
                    </a:cubicBezTo>
                    <a:lnTo>
                      <a:pt x="18646" y="12279"/>
                    </a:lnTo>
                    <a:cubicBezTo>
                      <a:pt x="18682" y="12279"/>
                      <a:pt x="18718" y="12267"/>
                      <a:pt x="18730" y="12232"/>
                    </a:cubicBezTo>
                    <a:cubicBezTo>
                      <a:pt x="18765" y="12172"/>
                      <a:pt x="18730" y="12089"/>
                      <a:pt x="18694" y="12041"/>
                    </a:cubicBezTo>
                    <a:cubicBezTo>
                      <a:pt x="18277" y="11577"/>
                      <a:pt x="17729" y="11255"/>
                      <a:pt x="17253" y="11005"/>
                    </a:cubicBezTo>
                    <a:cubicBezTo>
                      <a:pt x="16694" y="10720"/>
                      <a:pt x="16098" y="10529"/>
                      <a:pt x="15539" y="10362"/>
                    </a:cubicBezTo>
                    <a:cubicBezTo>
                      <a:pt x="15213" y="10266"/>
                      <a:pt x="14917" y="10217"/>
                      <a:pt x="14649" y="10217"/>
                    </a:cubicBezTo>
                    <a:close/>
                    <a:moveTo>
                      <a:pt x="4329" y="1"/>
                    </a:moveTo>
                    <a:cubicBezTo>
                      <a:pt x="4303" y="1"/>
                      <a:pt x="4285" y="22"/>
                      <a:pt x="4275" y="52"/>
                    </a:cubicBezTo>
                    <a:cubicBezTo>
                      <a:pt x="4085" y="1016"/>
                      <a:pt x="4418" y="2004"/>
                      <a:pt x="4799" y="2933"/>
                    </a:cubicBezTo>
                    <a:cubicBezTo>
                      <a:pt x="4847" y="3028"/>
                      <a:pt x="4883" y="3135"/>
                      <a:pt x="4930" y="3231"/>
                    </a:cubicBezTo>
                    <a:cubicBezTo>
                      <a:pt x="5061" y="3552"/>
                      <a:pt x="5192" y="3873"/>
                      <a:pt x="5311" y="4207"/>
                    </a:cubicBezTo>
                    <a:cubicBezTo>
                      <a:pt x="4942" y="3838"/>
                      <a:pt x="4585" y="3445"/>
                      <a:pt x="4252" y="3040"/>
                    </a:cubicBezTo>
                    <a:cubicBezTo>
                      <a:pt x="4237" y="3025"/>
                      <a:pt x="4222" y="3015"/>
                      <a:pt x="4207" y="3015"/>
                    </a:cubicBezTo>
                    <a:cubicBezTo>
                      <a:pt x="4198" y="3015"/>
                      <a:pt x="4189" y="3019"/>
                      <a:pt x="4180" y="3028"/>
                    </a:cubicBezTo>
                    <a:cubicBezTo>
                      <a:pt x="4156" y="3052"/>
                      <a:pt x="4144" y="3088"/>
                      <a:pt x="4168" y="3111"/>
                    </a:cubicBezTo>
                    <a:cubicBezTo>
                      <a:pt x="4549" y="3576"/>
                      <a:pt x="4966" y="4016"/>
                      <a:pt x="5395" y="4445"/>
                    </a:cubicBezTo>
                    <a:cubicBezTo>
                      <a:pt x="5525" y="4862"/>
                      <a:pt x="5621" y="5278"/>
                      <a:pt x="5633" y="5707"/>
                    </a:cubicBezTo>
                    <a:cubicBezTo>
                      <a:pt x="5645" y="6171"/>
                      <a:pt x="5573" y="6636"/>
                      <a:pt x="5502" y="7076"/>
                    </a:cubicBezTo>
                    <a:cubicBezTo>
                      <a:pt x="5466" y="7255"/>
                      <a:pt x="5442" y="7422"/>
                      <a:pt x="5418" y="7600"/>
                    </a:cubicBezTo>
                    <a:cubicBezTo>
                      <a:pt x="5299" y="6910"/>
                      <a:pt x="5085" y="6136"/>
                      <a:pt x="4644" y="5457"/>
                    </a:cubicBezTo>
                    <a:cubicBezTo>
                      <a:pt x="4454" y="5159"/>
                      <a:pt x="4216" y="4885"/>
                      <a:pt x="4013" y="4659"/>
                    </a:cubicBezTo>
                    <a:cubicBezTo>
                      <a:pt x="3632" y="4231"/>
                      <a:pt x="3156" y="3754"/>
                      <a:pt x="2573" y="3421"/>
                    </a:cubicBezTo>
                    <a:cubicBezTo>
                      <a:pt x="2126" y="3172"/>
                      <a:pt x="1660" y="3040"/>
                      <a:pt x="1216" y="3040"/>
                    </a:cubicBezTo>
                    <a:cubicBezTo>
                      <a:pt x="1045" y="3040"/>
                      <a:pt x="878" y="3060"/>
                      <a:pt x="715" y="3100"/>
                    </a:cubicBezTo>
                    <a:cubicBezTo>
                      <a:pt x="692" y="3100"/>
                      <a:pt x="668" y="3135"/>
                      <a:pt x="680" y="3159"/>
                    </a:cubicBezTo>
                    <a:cubicBezTo>
                      <a:pt x="680" y="3195"/>
                      <a:pt x="715" y="3207"/>
                      <a:pt x="739" y="3207"/>
                    </a:cubicBezTo>
                    <a:cubicBezTo>
                      <a:pt x="894" y="3170"/>
                      <a:pt x="1055" y="3152"/>
                      <a:pt x="1218" y="3152"/>
                    </a:cubicBezTo>
                    <a:cubicBezTo>
                      <a:pt x="1645" y="3152"/>
                      <a:pt x="2091" y="3275"/>
                      <a:pt x="2513" y="3516"/>
                    </a:cubicBezTo>
                    <a:cubicBezTo>
                      <a:pt x="3085" y="3838"/>
                      <a:pt x="3549" y="4314"/>
                      <a:pt x="3930" y="4731"/>
                    </a:cubicBezTo>
                    <a:cubicBezTo>
                      <a:pt x="4132" y="4957"/>
                      <a:pt x="4359" y="5219"/>
                      <a:pt x="4549" y="5517"/>
                    </a:cubicBezTo>
                    <a:cubicBezTo>
                      <a:pt x="4966" y="6159"/>
                      <a:pt x="5216" y="6945"/>
                      <a:pt x="5371" y="8041"/>
                    </a:cubicBezTo>
                    <a:cubicBezTo>
                      <a:pt x="5359" y="8279"/>
                      <a:pt x="5359" y="8529"/>
                      <a:pt x="5383" y="8779"/>
                    </a:cubicBezTo>
                    <a:cubicBezTo>
                      <a:pt x="5454" y="9267"/>
                      <a:pt x="5645" y="9755"/>
                      <a:pt x="5954" y="10184"/>
                    </a:cubicBezTo>
                    <a:cubicBezTo>
                      <a:pt x="5454" y="10089"/>
                      <a:pt x="5002" y="9838"/>
                      <a:pt x="4656" y="9469"/>
                    </a:cubicBezTo>
                    <a:cubicBezTo>
                      <a:pt x="4240" y="9017"/>
                      <a:pt x="4013" y="8422"/>
                      <a:pt x="3787" y="7850"/>
                    </a:cubicBezTo>
                    <a:cubicBezTo>
                      <a:pt x="3644" y="7445"/>
                      <a:pt x="3490" y="7041"/>
                      <a:pt x="3263" y="6671"/>
                    </a:cubicBezTo>
                    <a:cubicBezTo>
                      <a:pt x="2930" y="6112"/>
                      <a:pt x="2442" y="5659"/>
                      <a:pt x="1906" y="5386"/>
                    </a:cubicBezTo>
                    <a:cubicBezTo>
                      <a:pt x="1502" y="5192"/>
                      <a:pt x="1070" y="5091"/>
                      <a:pt x="645" y="5091"/>
                    </a:cubicBezTo>
                    <a:cubicBezTo>
                      <a:pt x="444" y="5091"/>
                      <a:pt x="244" y="5113"/>
                      <a:pt x="49" y="5159"/>
                    </a:cubicBezTo>
                    <a:cubicBezTo>
                      <a:pt x="13" y="5171"/>
                      <a:pt x="1" y="5195"/>
                      <a:pt x="1" y="5231"/>
                    </a:cubicBezTo>
                    <a:cubicBezTo>
                      <a:pt x="11" y="5250"/>
                      <a:pt x="28" y="5270"/>
                      <a:pt x="54" y="5270"/>
                    </a:cubicBezTo>
                    <a:cubicBezTo>
                      <a:pt x="60" y="5270"/>
                      <a:pt x="66" y="5269"/>
                      <a:pt x="72" y="5266"/>
                    </a:cubicBezTo>
                    <a:cubicBezTo>
                      <a:pt x="259" y="5225"/>
                      <a:pt x="451" y="5203"/>
                      <a:pt x="644" y="5203"/>
                    </a:cubicBezTo>
                    <a:cubicBezTo>
                      <a:pt x="1053" y="5203"/>
                      <a:pt x="1466" y="5299"/>
                      <a:pt x="1846" y="5493"/>
                    </a:cubicBezTo>
                    <a:cubicBezTo>
                      <a:pt x="2382" y="5755"/>
                      <a:pt x="2847" y="6195"/>
                      <a:pt x="3168" y="6731"/>
                    </a:cubicBezTo>
                    <a:cubicBezTo>
                      <a:pt x="3382" y="7088"/>
                      <a:pt x="3537" y="7493"/>
                      <a:pt x="3692" y="7886"/>
                    </a:cubicBezTo>
                    <a:cubicBezTo>
                      <a:pt x="3906" y="8469"/>
                      <a:pt x="4144" y="9076"/>
                      <a:pt x="4573" y="9541"/>
                    </a:cubicBezTo>
                    <a:cubicBezTo>
                      <a:pt x="4954" y="9946"/>
                      <a:pt x="5466" y="10219"/>
                      <a:pt x="6014" y="10303"/>
                    </a:cubicBezTo>
                    <a:lnTo>
                      <a:pt x="6037" y="10303"/>
                    </a:lnTo>
                    <a:cubicBezTo>
                      <a:pt x="6287" y="10624"/>
                      <a:pt x="6597" y="10922"/>
                      <a:pt x="6954" y="11172"/>
                    </a:cubicBezTo>
                    <a:cubicBezTo>
                      <a:pt x="7704" y="11696"/>
                      <a:pt x="8371" y="11970"/>
                      <a:pt x="9240" y="12124"/>
                    </a:cubicBezTo>
                    <a:cubicBezTo>
                      <a:pt x="8871" y="12232"/>
                      <a:pt x="8502" y="12303"/>
                      <a:pt x="8133" y="12339"/>
                    </a:cubicBezTo>
                    <a:cubicBezTo>
                      <a:pt x="7989" y="12351"/>
                      <a:pt x="7845" y="12357"/>
                      <a:pt x="7701" y="12357"/>
                    </a:cubicBezTo>
                    <a:cubicBezTo>
                      <a:pt x="6700" y="12357"/>
                      <a:pt x="5703" y="12069"/>
                      <a:pt x="4871" y="11517"/>
                    </a:cubicBezTo>
                    <a:cubicBezTo>
                      <a:pt x="4856" y="11512"/>
                      <a:pt x="4841" y="11509"/>
                      <a:pt x="4828" y="11509"/>
                    </a:cubicBezTo>
                    <a:cubicBezTo>
                      <a:pt x="4809" y="11509"/>
                      <a:pt x="4794" y="11515"/>
                      <a:pt x="4787" y="11529"/>
                    </a:cubicBezTo>
                    <a:cubicBezTo>
                      <a:pt x="4775" y="11553"/>
                      <a:pt x="4775" y="11589"/>
                      <a:pt x="4799" y="11613"/>
                    </a:cubicBezTo>
                    <a:cubicBezTo>
                      <a:pt x="5656" y="12172"/>
                      <a:pt x="6680" y="12470"/>
                      <a:pt x="7692" y="12470"/>
                    </a:cubicBezTo>
                    <a:cubicBezTo>
                      <a:pt x="7847" y="12470"/>
                      <a:pt x="7990" y="12458"/>
                      <a:pt x="8145" y="12446"/>
                    </a:cubicBezTo>
                    <a:cubicBezTo>
                      <a:pt x="9312" y="12351"/>
                      <a:pt x="10431" y="11863"/>
                      <a:pt x="11288" y="11065"/>
                    </a:cubicBezTo>
                    <a:cubicBezTo>
                      <a:pt x="11491" y="10862"/>
                      <a:pt x="11693" y="10648"/>
                      <a:pt x="11883" y="10446"/>
                    </a:cubicBezTo>
                    <a:lnTo>
                      <a:pt x="12586" y="9672"/>
                    </a:lnTo>
                    <a:cubicBezTo>
                      <a:pt x="12610" y="9648"/>
                      <a:pt x="12610" y="9612"/>
                      <a:pt x="12586" y="9588"/>
                    </a:cubicBezTo>
                    <a:cubicBezTo>
                      <a:pt x="12574" y="9577"/>
                      <a:pt x="12559" y="9571"/>
                      <a:pt x="12544" y="9571"/>
                    </a:cubicBezTo>
                    <a:cubicBezTo>
                      <a:pt x="12529" y="9571"/>
                      <a:pt x="12514" y="9577"/>
                      <a:pt x="12503" y="9588"/>
                    </a:cubicBezTo>
                    <a:lnTo>
                      <a:pt x="11800" y="10374"/>
                    </a:lnTo>
                    <a:cubicBezTo>
                      <a:pt x="11610" y="10577"/>
                      <a:pt x="11419" y="10791"/>
                      <a:pt x="11205" y="10981"/>
                    </a:cubicBezTo>
                    <a:cubicBezTo>
                      <a:pt x="10705" y="11446"/>
                      <a:pt x="10097" y="11815"/>
                      <a:pt x="9455" y="12041"/>
                    </a:cubicBezTo>
                    <a:cubicBezTo>
                      <a:pt x="8514" y="11910"/>
                      <a:pt x="7800" y="11624"/>
                      <a:pt x="7026" y="11089"/>
                    </a:cubicBezTo>
                    <a:cubicBezTo>
                      <a:pt x="6645" y="10827"/>
                      <a:pt x="6311" y="10505"/>
                      <a:pt x="6061" y="10160"/>
                    </a:cubicBezTo>
                    <a:cubicBezTo>
                      <a:pt x="6002" y="9303"/>
                      <a:pt x="6514" y="8326"/>
                      <a:pt x="7359" y="7767"/>
                    </a:cubicBezTo>
                    <a:cubicBezTo>
                      <a:pt x="7942" y="7372"/>
                      <a:pt x="8682" y="7162"/>
                      <a:pt x="9489" y="7162"/>
                    </a:cubicBezTo>
                    <a:cubicBezTo>
                      <a:pt x="9703" y="7162"/>
                      <a:pt x="9923" y="7177"/>
                      <a:pt x="10145" y="7207"/>
                    </a:cubicBezTo>
                    <a:cubicBezTo>
                      <a:pt x="10181" y="7207"/>
                      <a:pt x="10205" y="7183"/>
                      <a:pt x="10205" y="7160"/>
                    </a:cubicBezTo>
                    <a:cubicBezTo>
                      <a:pt x="10217" y="7124"/>
                      <a:pt x="10193" y="7100"/>
                      <a:pt x="10157" y="7088"/>
                    </a:cubicBezTo>
                    <a:cubicBezTo>
                      <a:pt x="9943" y="7062"/>
                      <a:pt x="9731" y="7049"/>
                      <a:pt x="9524" y="7049"/>
                    </a:cubicBezTo>
                    <a:cubicBezTo>
                      <a:pt x="8683" y="7049"/>
                      <a:pt x="7911" y="7261"/>
                      <a:pt x="7300" y="7672"/>
                    </a:cubicBezTo>
                    <a:cubicBezTo>
                      <a:pt x="6490" y="8219"/>
                      <a:pt x="5966" y="9136"/>
                      <a:pt x="5954" y="9981"/>
                    </a:cubicBezTo>
                    <a:cubicBezTo>
                      <a:pt x="5716" y="9600"/>
                      <a:pt x="5561" y="9184"/>
                      <a:pt x="5502" y="8767"/>
                    </a:cubicBezTo>
                    <a:cubicBezTo>
                      <a:pt x="5478" y="8576"/>
                      <a:pt x="5466" y="8386"/>
                      <a:pt x="5478" y="8195"/>
                    </a:cubicBezTo>
                    <a:cubicBezTo>
                      <a:pt x="5490" y="8184"/>
                      <a:pt x="5490" y="8172"/>
                      <a:pt x="5502" y="8160"/>
                    </a:cubicBezTo>
                    <a:cubicBezTo>
                      <a:pt x="5597" y="7826"/>
                      <a:pt x="5799" y="7541"/>
                      <a:pt x="6026" y="7231"/>
                    </a:cubicBezTo>
                    <a:cubicBezTo>
                      <a:pt x="6621" y="6398"/>
                      <a:pt x="7276" y="5576"/>
                      <a:pt x="7942" y="4802"/>
                    </a:cubicBezTo>
                    <a:cubicBezTo>
                      <a:pt x="8133" y="4576"/>
                      <a:pt x="8323" y="4362"/>
                      <a:pt x="8538" y="4171"/>
                    </a:cubicBezTo>
                    <a:cubicBezTo>
                      <a:pt x="9050" y="3731"/>
                      <a:pt x="9693" y="3481"/>
                      <a:pt x="10371" y="3445"/>
                    </a:cubicBezTo>
                    <a:cubicBezTo>
                      <a:pt x="10395" y="3445"/>
                      <a:pt x="10419" y="3421"/>
                      <a:pt x="10419" y="3385"/>
                    </a:cubicBezTo>
                    <a:cubicBezTo>
                      <a:pt x="10419" y="3350"/>
                      <a:pt x="10395" y="3326"/>
                      <a:pt x="10359" y="3326"/>
                    </a:cubicBezTo>
                    <a:cubicBezTo>
                      <a:pt x="9669" y="3361"/>
                      <a:pt x="8990" y="3635"/>
                      <a:pt x="8466" y="4088"/>
                    </a:cubicBezTo>
                    <a:cubicBezTo>
                      <a:pt x="8240" y="4278"/>
                      <a:pt x="8050" y="4504"/>
                      <a:pt x="7859" y="4731"/>
                    </a:cubicBezTo>
                    <a:cubicBezTo>
                      <a:pt x="7180" y="5505"/>
                      <a:pt x="6538" y="6326"/>
                      <a:pt x="5930" y="7160"/>
                    </a:cubicBezTo>
                    <a:cubicBezTo>
                      <a:pt x="5764" y="7398"/>
                      <a:pt x="5609" y="7612"/>
                      <a:pt x="5502" y="7850"/>
                    </a:cubicBezTo>
                    <a:cubicBezTo>
                      <a:pt x="5525" y="7600"/>
                      <a:pt x="5573" y="7350"/>
                      <a:pt x="5609" y="7088"/>
                    </a:cubicBezTo>
                    <a:cubicBezTo>
                      <a:pt x="5680" y="6636"/>
                      <a:pt x="5764" y="6171"/>
                      <a:pt x="5752" y="5707"/>
                    </a:cubicBezTo>
                    <a:cubicBezTo>
                      <a:pt x="5728" y="5302"/>
                      <a:pt x="5656" y="4909"/>
                      <a:pt x="5537" y="4528"/>
                    </a:cubicBezTo>
                    <a:cubicBezTo>
                      <a:pt x="5549" y="4516"/>
                      <a:pt x="5561" y="4504"/>
                      <a:pt x="5561" y="4481"/>
                    </a:cubicBezTo>
                    <a:cubicBezTo>
                      <a:pt x="5645" y="3742"/>
                      <a:pt x="5692" y="2980"/>
                      <a:pt x="5680" y="2230"/>
                    </a:cubicBezTo>
                    <a:cubicBezTo>
                      <a:pt x="5680" y="2207"/>
                      <a:pt x="5656" y="2183"/>
                      <a:pt x="5633" y="2183"/>
                    </a:cubicBezTo>
                    <a:cubicBezTo>
                      <a:pt x="5597" y="2183"/>
                      <a:pt x="5573" y="2207"/>
                      <a:pt x="5573" y="2230"/>
                    </a:cubicBezTo>
                    <a:cubicBezTo>
                      <a:pt x="5573" y="2933"/>
                      <a:pt x="5537" y="3623"/>
                      <a:pt x="5466" y="4314"/>
                    </a:cubicBezTo>
                    <a:cubicBezTo>
                      <a:pt x="5347" y="3933"/>
                      <a:pt x="5180" y="3552"/>
                      <a:pt x="5025" y="3183"/>
                    </a:cubicBezTo>
                    <a:cubicBezTo>
                      <a:pt x="4990" y="3088"/>
                      <a:pt x="4942" y="2992"/>
                      <a:pt x="4906" y="2885"/>
                    </a:cubicBezTo>
                    <a:cubicBezTo>
                      <a:pt x="4525" y="1980"/>
                      <a:pt x="4204" y="1016"/>
                      <a:pt x="4382" y="63"/>
                    </a:cubicBezTo>
                    <a:cubicBezTo>
                      <a:pt x="4394" y="40"/>
                      <a:pt x="4371" y="4"/>
                      <a:pt x="4347" y="4"/>
                    </a:cubicBezTo>
                    <a:cubicBezTo>
                      <a:pt x="4340" y="2"/>
                      <a:pt x="4334" y="1"/>
                      <a:pt x="4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6766528" y="7537157"/>
                <a:ext cx="242938" cy="232981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183" extrusionOk="0">
                    <a:moveTo>
                      <a:pt x="2211" y="1"/>
                    </a:moveTo>
                    <a:cubicBezTo>
                      <a:pt x="1907" y="1"/>
                      <a:pt x="1611" y="87"/>
                      <a:pt x="1346" y="307"/>
                    </a:cubicBezTo>
                    <a:cubicBezTo>
                      <a:pt x="798" y="759"/>
                      <a:pt x="691" y="1426"/>
                      <a:pt x="834" y="2081"/>
                    </a:cubicBezTo>
                    <a:cubicBezTo>
                      <a:pt x="929" y="2509"/>
                      <a:pt x="1001" y="2854"/>
                      <a:pt x="751" y="3247"/>
                    </a:cubicBezTo>
                    <a:cubicBezTo>
                      <a:pt x="584" y="3509"/>
                      <a:pt x="394" y="3747"/>
                      <a:pt x="275" y="4033"/>
                    </a:cubicBezTo>
                    <a:cubicBezTo>
                      <a:pt x="1" y="4688"/>
                      <a:pt x="96" y="5462"/>
                      <a:pt x="477" y="6045"/>
                    </a:cubicBezTo>
                    <a:cubicBezTo>
                      <a:pt x="949" y="6772"/>
                      <a:pt x="1808" y="7183"/>
                      <a:pt x="2658" y="7183"/>
                    </a:cubicBezTo>
                    <a:cubicBezTo>
                      <a:pt x="3159" y="7183"/>
                      <a:pt x="3658" y="7040"/>
                      <a:pt x="4073" y="6736"/>
                    </a:cubicBezTo>
                    <a:cubicBezTo>
                      <a:pt x="5287" y="5843"/>
                      <a:pt x="5835" y="4212"/>
                      <a:pt x="7264" y="3605"/>
                    </a:cubicBezTo>
                    <a:cubicBezTo>
                      <a:pt x="7490" y="3509"/>
                      <a:pt x="7395" y="3235"/>
                      <a:pt x="7216" y="3176"/>
                    </a:cubicBezTo>
                    <a:cubicBezTo>
                      <a:pt x="6633" y="2616"/>
                      <a:pt x="5942" y="2152"/>
                      <a:pt x="5311" y="1640"/>
                    </a:cubicBezTo>
                    <a:cubicBezTo>
                      <a:pt x="4668" y="1116"/>
                      <a:pt x="3989" y="604"/>
                      <a:pt x="3227" y="259"/>
                    </a:cubicBezTo>
                    <a:cubicBezTo>
                      <a:pt x="2901" y="108"/>
                      <a:pt x="2551" y="1"/>
                      <a:pt x="2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6702046" y="7597098"/>
                <a:ext cx="246409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315" extrusionOk="0">
                    <a:moveTo>
                      <a:pt x="1378" y="1"/>
                    </a:moveTo>
                    <a:cubicBezTo>
                      <a:pt x="1050" y="1"/>
                      <a:pt x="728" y="84"/>
                      <a:pt x="465" y="304"/>
                    </a:cubicBezTo>
                    <a:cubicBezTo>
                      <a:pt x="167" y="542"/>
                      <a:pt x="0" y="923"/>
                      <a:pt x="108" y="1292"/>
                    </a:cubicBezTo>
                    <a:cubicBezTo>
                      <a:pt x="215" y="1685"/>
                      <a:pt x="572" y="1947"/>
                      <a:pt x="929" y="2090"/>
                    </a:cubicBezTo>
                    <a:cubicBezTo>
                      <a:pt x="1324" y="2255"/>
                      <a:pt x="1753" y="2315"/>
                      <a:pt x="2188" y="2315"/>
                    </a:cubicBezTo>
                    <a:cubicBezTo>
                      <a:pt x="2790" y="2315"/>
                      <a:pt x="3406" y="2200"/>
                      <a:pt x="3965" y="2090"/>
                    </a:cubicBezTo>
                    <a:cubicBezTo>
                      <a:pt x="4620" y="1971"/>
                      <a:pt x="5275" y="1816"/>
                      <a:pt x="5930" y="1721"/>
                    </a:cubicBezTo>
                    <a:cubicBezTo>
                      <a:pt x="6465" y="1649"/>
                      <a:pt x="7108" y="1673"/>
                      <a:pt x="7597" y="1447"/>
                    </a:cubicBezTo>
                    <a:cubicBezTo>
                      <a:pt x="7585" y="1399"/>
                      <a:pt x="7561" y="1364"/>
                      <a:pt x="7549" y="1340"/>
                    </a:cubicBezTo>
                    <a:lnTo>
                      <a:pt x="7478" y="1316"/>
                    </a:lnTo>
                    <a:lnTo>
                      <a:pt x="7454" y="1316"/>
                    </a:lnTo>
                    <a:cubicBezTo>
                      <a:pt x="7418" y="1316"/>
                      <a:pt x="7382" y="1316"/>
                      <a:pt x="7347" y="1304"/>
                    </a:cubicBezTo>
                    <a:cubicBezTo>
                      <a:pt x="7315" y="1311"/>
                      <a:pt x="7284" y="1314"/>
                      <a:pt x="7253" y="1314"/>
                    </a:cubicBezTo>
                    <a:cubicBezTo>
                      <a:pt x="7178" y="1314"/>
                      <a:pt x="7104" y="1297"/>
                      <a:pt x="7037" y="1280"/>
                    </a:cubicBezTo>
                    <a:cubicBezTo>
                      <a:pt x="6954" y="1256"/>
                      <a:pt x="6870" y="1233"/>
                      <a:pt x="6787" y="1185"/>
                    </a:cubicBezTo>
                    <a:cubicBezTo>
                      <a:pt x="6763" y="1197"/>
                      <a:pt x="6739" y="1197"/>
                      <a:pt x="6727" y="1197"/>
                    </a:cubicBezTo>
                    <a:cubicBezTo>
                      <a:pt x="6608" y="1173"/>
                      <a:pt x="6501" y="1114"/>
                      <a:pt x="6394" y="1054"/>
                    </a:cubicBezTo>
                    <a:cubicBezTo>
                      <a:pt x="6370" y="1042"/>
                      <a:pt x="6346" y="1030"/>
                      <a:pt x="6323" y="1018"/>
                    </a:cubicBezTo>
                    <a:cubicBezTo>
                      <a:pt x="6205" y="1024"/>
                      <a:pt x="6091" y="1029"/>
                      <a:pt x="5977" y="1029"/>
                    </a:cubicBezTo>
                    <a:cubicBezTo>
                      <a:pt x="5837" y="1029"/>
                      <a:pt x="5699" y="1021"/>
                      <a:pt x="5561" y="995"/>
                    </a:cubicBezTo>
                    <a:cubicBezTo>
                      <a:pt x="4882" y="875"/>
                      <a:pt x="4203" y="733"/>
                      <a:pt x="3525" y="554"/>
                    </a:cubicBezTo>
                    <a:cubicBezTo>
                      <a:pt x="2929" y="387"/>
                      <a:pt x="2346" y="125"/>
                      <a:pt x="1727" y="30"/>
                    </a:cubicBezTo>
                    <a:cubicBezTo>
                      <a:pt x="1611" y="11"/>
                      <a:pt x="1494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6820987" y="7567485"/>
                <a:ext cx="168403" cy="168078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5182" extrusionOk="0">
                    <a:moveTo>
                      <a:pt x="1904" y="1"/>
                    </a:moveTo>
                    <a:cubicBezTo>
                      <a:pt x="1892" y="1"/>
                      <a:pt x="1880" y="4"/>
                      <a:pt x="1870" y="14"/>
                    </a:cubicBezTo>
                    <a:cubicBezTo>
                      <a:pt x="1846" y="38"/>
                      <a:pt x="1846" y="74"/>
                      <a:pt x="1858" y="98"/>
                    </a:cubicBezTo>
                    <a:cubicBezTo>
                      <a:pt x="2560" y="872"/>
                      <a:pt x="3430" y="1527"/>
                      <a:pt x="4370" y="1991"/>
                    </a:cubicBezTo>
                    <a:lnTo>
                      <a:pt x="4394" y="1991"/>
                    </a:lnTo>
                    <a:cubicBezTo>
                      <a:pt x="4418" y="1991"/>
                      <a:pt x="4442" y="1979"/>
                      <a:pt x="4453" y="1955"/>
                    </a:cubicBezTo>
                    <a:cubicBezTo>
                      <a:pt x="4465" y="1931"/>
                      <a:pt x="4453" y="1896"/>
                      <a:pt x="4430" y="1884"/>
                    </a:cubicBezTo>
                    <a:cubicBezTo>
                      <a:pt x="3501" y="1431"/>
                      <a:pt x="2644" y="788"/>
                      <a:pt x="1941" y="14"/>
                    </a:cubicBezTo>
                    <a:cubicBezTo>
                      <a:pt x="1934" y="8"/>
                      <a:pt x="1920" y="1"/>
                      <a:pt x="1904" y="1"/>
                    </a:cubicBezTo>
                    <a:close/>
                    <a:moveTo>
                      <a:pt x="5128" y="2570"/>
                    </a:moveTo>
                    <a:cubicBezTo>
                      <a:pt x="5121" y="2570"/>
                      <a:pt x="5114" y="2571"/>
                      <a:pt x="5108" y="2574"/>
                    </a:cubicBezTo>
                    <a:cubicBezTo>
                      <a:pt x="3787" y="2967"/>
                      <a:pt x="2787" y="4003"/>
                      <a:pt x="1906" y="4920"/>
                    </a:cubicBezTo>
                    <a:cubicBezTo>
                      <a:pt x="1894" y="4944"/>
                      <a:pt x="1894" y="4979"/>
                      <a:pt x="1906" y="5003"/>
                    </a:cubicBezTo>
                    <a:cubicBezTo>
                      <a:pt x="1917" y="5015"/>
                      <a:pt x="1941" y="5015"/>
                      <a:pt x="1953" y="5015"/>
                    </a:cubicBezTo>
                    <a:cubicBezTo>
                      <a:pt x="1965" y="5015"/>
                      <a:pt x="1977" y="5015"/>
                      <a:pt x="1989" y="5003"/>
                    </a:cubicBezTo>
                    <a:cubicBezTo>
                      <a:pt x="2858" y="4098"/>
                      <a:pt x="3846" y="3062"/>
                      <a:pt x="5144" y="2681"/>
                    </a:cubicBezTo>
                    <a:cubicBezTo>
                      <a:pt x="5168" y="2670"/>
                      <a:pt x="5192" y="2634"/>
                      <a:pt x="5180" y="2610"/>
                    </a:cubicBezTo>
                    <a:cubicBezTo>
                      <a:pt x="5171" y="2583"/>
                      <a:pt x="5148" y="2570"/>
                      <a:pt x="5128" y="2570"/>
                    </a:cubicBezTo>
                    <a:close/>
                    <a:moveTo>
                      <a:pt x="843" y="165"/>
                    </a:moveTo>
                    <a:cubicBezTo>
                      <a:pt x="836" y="165"/>
                      <a:pt x="828" y="166"/>
                      <a:pt x="822" y="169"/>
                    </a:cubicBezTo>
                    <a:cubicBezTo>
                      <a:pt x="798" y="193"/>
                      <a:pt x="786" y="229"/>
                      <a:pt x="798" y="253"/>
                    </a:cubicBezTo>
                    <a:cubicBezTo>
                      <a:pt x="1227" y="896"/>
                      <a:pt x="1715" y="1407"/>
                      <a:pt x="2239" y="1765"/>
                    </a:cubicBezTo>
                    <a:cubicBezTo>
                      <a:pt x="2715" y="2086"/>
                      <a:pt x="3227" y="2289"/>
                      <a:pt x="3751" y="2348"/>
                    </a:cubicBezTo>
                    <a:cubicBezTo>
                      <a:pt x="3322" y="2467"/>
                      <a:pt x="2918" y="2681"/>
                      <a:pt x="2513" y="2896"/>
                    </a:cubicBezTo>
                    <a:cubicBezTo>
                      <a:pt x="2310" y="3003"/>
                      <a:pt x="2120" y="3098"/>
                      <a:pt x="1941" y="3182"/>
                    </a:cubicBezTo>
                    <a:cubicBezTo>
                      <a:pt x="1203" y="3515"/>
                      <a:pt x="370" y="4336"/>
                      <a:pt x="12" y="5098"/>
                    </a:cubicBezTo>
                    <a:cubicBezTo>
                      <a:pt x="1" y="5134"/>
                      <a:pt x="1" y="5158"/>
                      <a:pt x="36" y="5182"/>
                    </a:cubicBezTo>
                    <a:lnTo>
                      <a:pt x="60" y="5182"/>
                    </a:lnTo>
                    <a:cubicBezTo>
                      <a:pt x="84" y="5182"/>
                      <a:pt x="96" y="5170"/>
                      <a:pt x="108" y="5146"/>
                    </a:cubicBezTo>
                    <a:cubicBezTo>
                      <a:pt x="465" y="4408"/>
                      <a:pt x="1274" y="3610"/>
                      <a:pt x="1989" y="3277"/>
                    </a:cubicBezTo>
                    <a:cubicBezTo>
                      <a:pt x="2179" y="3193"/>
                      <a:pt x="2358" y="3098"/>
                      <a:pt x="2560" y="2991"/>
                    </a:cubicBezTo>
                    <a:cubicBezTo>
                      <a:pt x="3108" y="2705"/>
                      <a:pt x="3680" y="2420"/>
                      <a:pt x="4239" y="2372"/>
                    </a:cubicBezTo>
                    <a:cubicBezTo>
                      <a:pt x="4275" y="2372"/>
                      <a:pt x="4287" y="2348"/>
                      <a:pt x="4287" y="2324"/>
                    </a:cubicBezTo>
                    <a:cubicBezTo>
                      <a:pt x="4287" y="2289"/>
                      <a:pt x="4263" y="2265"/>
                      <a:pt x="4227" y="2265"/>
                    </a:cubicBezTo>
                    <a:cubicBezTo>
                      <a:pt x="4195" y="2266"/>
                      <a:pt x="4163" y="2267"/>
                      <a:pt x="4130" y="2267"/>
                    </a:cubicBezTo>
                    <a:cubicBezTo>
                      <a:pt x="3516" y="2267"/>
                      <a:pt x="2876" y="2054"/>
                      <a:pt x="2310" y="1669"/>
                    </a:cubicBezTo>
                    <a:cubicBezTo>
                      <a:pt x="1786" y="1324"/>
                      <a:pt x="1310" y="824"/>
                      <a:pt x="893" y="193"/>
                    </a:cubicBezTo>
                    <a:cubicBezTo>
                      <a:pt x="885" y="176"/>
                      <a:pt x="863" y="165"/>
                      <a:pt x="843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6826404" y="7374526"/>
                <a:ext cx="313971" cy="500732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15438" extrusionOk="0">
                    <a:moveTo>
                      <a:pt x="2913" y="1"/>
                    </a:moveTo>
                    <a:cubicBezTo>
                      <a:pt x="2904" y="1"/>
                      <a:pt x="2893" y="4"/>
                      <a:pt x="2882" y="10"/>
                    </a:cubicBezTo>
                    <a:cubicBezTo>
                      <a:pt x="2870" y="22"/>
                      <a:pt x="2858" y="22"/>
                      <a:pt x="2846" y="34"/>
                    </a:cubicBezTo>
                    <a:cubicBezTo>
                      <a:pt x="2774" y="34"/>
                      <a:pt x="2703" y="82"/>
                      <a:pt x="2643" y="129"/>
                    </a:cubicBezTo>
                    <a:cubicBezTo>
                      <a:pt x="2560" y="201"/>
                      <a:pt x="2477" y="272"/>
                      <a:pt x="2405" y="356"/>
                    </a:cubicBezTo>
                    <a:cubicBezTo>
                      <a:pt x="2262" y="522"/>
                      <a:pt x="2131" y="713"/>
                      <a:pt x="2048" y="915"/>
                    </a:cubicBezTo>
                    <a:cubicBezTo>
                      <a:pt x="1989" y="1046"/>
                      <a:pt x="1929" y="1189"/>
                      <a:pt x="1893" y="1344"/>
                    </a:cubicBezTo>
                    <a:cubicBezTo>
                      <a:pt x="1762" y="1641"/>
                      <a:pt x="1715" y="1987"/>
                      <a:pt x="1774" y="2296"/>
                    </a:cubicBezTo>
                    <a:cubicBezTo>
                      <a:pt x="1810" y="2475"/>
                      <a:pt x="1893" y="2630"/>
                      <a:pt x="1989" y="2773"/>
                    </a:cubicBezTo>
                    <a:cubicBezTo>
                      <a:pt x="1810" y="2689"/>
                      <a:pt x="1631" y="2630"/>
                      <a:pt x="1441" y="2570"/>
                    </a:cubicBezTo>
                    <a:cubicBezTo>
                      <a:pt x="1260" y="2515"/>
                      <a:pt x="1068" y="2465"/>
                      <a:pt x="884" y="2465"/>
                    </a:cubicBezTo>
                    <a:cubicBezTo>
                      <a:pt x="789" y="2465"/>
                      <a:pt x="696" y="2478"/>
                      <a:pt x="607" y="2511"/>
                    </a:cubicBezTo>
                    <a:cubicBezTo>
                      <a:pt x="0" y="2749"/>
                      <a:pt x="143" y="3499"/>
                      <a:pt x="417" y="3927"/>
                    </a:cubicBezTo>
                    <a:cubicBezTo>
                      <a:pt x="810" y="4488"/>
                      <a:pt x="1404" y="4755"/>
                      <a:pt x="2007" y="4755"/>
                    </a:cubicBezTo>
                    <a:cubicBezTo>
                      <a:pt x="2390" y="4755"/>
                      <a:pt x="2777" y="4648"/>
                      <a:pt x="3120" y="4439"/>
                    </a:cubicBezTo>
                    <a:lnTo>
                      <a:pt x="3120" y="4439"/>
                    </a:lnTo>
                    <a:cubicBezTo>
                      <a:pt x="2917" y="4868"/>
                      <a:pt x="2810" y="5332"/>
                      <a:pt x="3191" y="5725"/>
                    </a:cubicBezTo>
                    <a:cubicBezTo>
                      <a:pt x="3341" y="5882"/>
                      <a:pt x="3502" y="5945"/>
                      <a:pt x="3665" y="5945"/>
                    </a:cubicBezTo>
                    <a:cubicBezTo>
                      <a:pt x="4055" y="5945"/>
                      <a:pt x="4451" y="5579"/>
                      <a:pt x="4703" y="5285"/>
                    </a:cubicBezTo>
                    <a:cubicBezTo>
                      <a:pt x="4953" y="4999"/>
                      <a:pt x="5156" y="4689"/>
                      <a:pt x="5382" y="4392"/>
                    </a:cubicBezTo>
                    <a:cubicBezTo>
                      <a:pt x="5632" y="4070"/>
                      <a:pt x="5918" y="3689"/>
                      <a:pt x="6311" y="3582"/>
                    </a:cubicBezTo>
                    <a:cubicBezTo>
                      <a:pt x="6381" y="3562"/>
                      <a:pt x="6452" y="3552"/>
                      <a:pt x="6522" y="3552"/>
                    </a:cubicBezTo>
                    <a:cubicBezTo>
                      <a:pt x="6822" y="3552"/>
                      <a:pt x="7111" y="3727"/>
                      <a:pt x="7275" y="3987"/>
                    </a:cubicBezTo>
                    <a:cubicBezTo>
                      <a:pt x="7489" y="4344"/>
                      <a:pt x="7370" y="4666"/>
                      <a:pt x="7323" y="5023"/>
                    </a:cubicBezTo>
                    <a:cubicBezTo>
                      <a:pt x="7215" y="5154"/>
                      <a:pt x="7096" y="5273"/>
                      <a:pt x="6965" y="5356"/>
                    </a:cubicBezTo>
                    <a:cubicBezTo>
                      <a:pt x="6608" y="5606"/>
                      <a:pt x="6156" y="5725"/>
                      <a:pt x="5834" y="6035"/>
                    </a:cubicBezTo>
                    <a:cubicBezTo>
                      <a:pt x="5549" y="6309"/>
                      <a:pt x="5418" y="6725"/>
                      <a:pt x="5489" y="7118"/>
                    </a:cubicBezTo>
                    <a:cubicBezTo>
                      <a:pt x="5549" y="7380"/>
                      <a:pt x="5727" y="7702"/>
                      <a:pt x="5989" y="7773"/>
                    </a:cubicBezTo>
                    <a:cubicBezTo>
                      <a:pt x="5812" y="7941"/>
                      <a:pt x="5609" y="8076"/>
                      <a:pt x="5375" y="8076"/>
                    </a:cubicBezTo>
                    <a:cubicBezTo>
                      <a:pt x="5294" y="8076"/>
                      <a:pt x="5209" y="8060"/>
                      <a:pt x="5120" y="8023"/>
                    </a:cubicBezTo>
                    <a:cubicBezTo>
                      <a:pt x="5111" y="8021"/>
                      <a:pt x="5102" y="8019"/>
                      <a:pt x="5094" y="8019"/>
                    </a:cubicBezTo>
                    <a:cubicBezTo>
                      <a:pt x="5027" y="8019"/>
                      <a:pt x="4993" y="8101"/>
                      <a:pt x="5025" y="8154"/>
                    </a:cubicBezTo>
                    <a:cubicBezTo>
                      <a:pt x="4989" y="8214"/>
                      <a:pt x="4977" y="8309"/>
                      <a:pt x="5048" y="8380"/>
                    </a:cubicBezTo>
                    <a:cubicBezTo>
                      <a:pt x="5130" y="8482"/>
                      <a:pt x="5263" y="8540"/>
                      <a:pt x="5397" y="8540"/>
                    </a:cubicBezTo>
                    <a:cubicBezTo>
                      <a:pt x="5420" y="8540"/>
                      <a:pt x="5443" y="8539"/>
                      <a:pt x="5465" y="8535"/>
                    </a:cubicBezTo>
                    <a:cubicBezTo>
                      <a:pt x="5537" y="8547"/>
                      <a:pt x="5611" y="8553"/>
                      <a:pt x="5688" y="8553"/>
                    </a:cubicBezTo>
                    <a:cubicBezTo>
                      <a:pt x="5766" y="8553"/>
                      <a:pt x="5846" y="8547"/>
                      <a:pt x="5930" y="8535"/>
                    </a:cubicBezTo>
                    <a:cubicBezTo>
                      <a:pt x="6001" y="8547"/>
                      <a:pt x="6084" y="8547"/>
                      <a:pt x="6168" y="8547"/>
                    </a:cubicBezTo>
                    <a:cubicBezTo>
                      <a:pt x="5989" y="8773"/>
                      <a:pt x="5918" y="9095"/>
                      <a:pt x="5965" y="9392"/>
                    </a:cubicBezTo>
                    <a:cubicBezTo>
                      <a:pt x="6013" y="9750"/>
                      <a:pt x="6215" y="10047"/>
                      <a:pt x="6441" y="10333"/>
                    </a:cubicBezTo>
                    <a:cubicBezTo>
                      <a:pt x="6727" y="10714"/>
                      <a:pt x="6906" y="11071"/>
                      <a:pt x="6882" y="11559"/>
                    </a:cubicBezTo>
                    <a:cubicBezTo>
                      <a:pt x="6834" y="12345"/>
                      <a:pt x="6275" y="13095"/>
                      <a:pt x="5525" y="13310"/>
                    </a:cubicBezTo>
                    <a:cubicBezTo>
                      <a:pt x="5400" y="13345"/>
                      <a:pt x="5275" y="13362"/>
                      <a:pt x="5152" y="13362"/>
                    </a:cubicBezTo>
                    <a:cubicBezTo>
                      <a:pt x="4818" y="13362"/>
                      <a:pt x="4500" y="13235"/>
                      <a:pt x="4239" y="13000"/>
                    </a:cubicBezTo>
                    <a:cubicBezTo>
                      <a:pt x="4084" y="12857"/>
                      <a:pt x="3953" y="12690"/>
                      <a:pt x="3846" y="12512"/>
                    </a:cubicBezTo>
                    <a:cubicBezTo>
                      <a:pt x="3774" y="12381"/>
                      <a:pt x="3727" y="12250"/>
                      <a:pt x="3644" y="12131"/>
                    </a:cubicBezTo>
                    <a:cubicBezTo>
                      <a:pt x="3644" y="12119"/>
                      <a:pt x="3644" y="12107"/>
                      <a:pt x="3644" y="12095"/>
                    </a:cubicBezTo>
                    <a:cubicBezTo>
                      <a:pt x="3644" y="12043"/>
                      <a:pt x="3610" y="12019"/>
                      <a:pt x="3574" y="12019"/>
                    </a:cubicBezTo>
                    <a:cubicBezTo>
                      <a:pt x="3536" y="12019"/>
                      <a:pt x="3495" y="12046"/>
                      <a:pt x="3489" y="12095"/>
                    </a:cubicBezTo>
                    <a:cubicBezTo>
                      <a:pt x="3405" y="12667"/>
                      <a:pt x="3465" y="13274"/>
                      <a:pt x="3834" y="13750"/>
                    </a:cubicBezTo>
                    <a:cubicBezTo>
                      <a:pt x="4094" y="14089"/>
                      <a:pt x="4483" y="14300"/>
                      <a:pt x="4899" y="14300"/>
                    </a:cubicBezTo>
                    <a:cubicBezTo>
                      <a:pt x="4921" y="14300"/>
                      <a:pt x="4943" y="14299"/>
                      <a:pt x="4965" y="14298"/>
                    </a:cubicBezTo>
                    <a:cubicBezTo>
                      <a:pt x="5001" y="14607"/>
                      <a:pt x="5275" y="14881"/>
                      <a:pt x="5501" y="15072"/>
                    </a:cubicBezTo>
                    <a:cubicBezTo>
                      <a:pt x="5743" y="15282"/>
                      <a:pt x="6032" y="15437"/>
                      <a:pt x="6351" y="15437"/>
                    </a:cubicBezTo>
                    <a:cubicBezTo>
                      <a:pt x="6392" y="15437"/>
                      <a:pt x="6435" y="15434"/>
                      <a:pt x="6477" y="15429"/>
                    </a:cubicBezTo>
                    <a:cubicBezTo>
                      <a:pt x="7168" y="15346"/>
                      <a:pt x="7537" y="14726"/>
                      <a:pt x="7501" y="14095"/>
                    </a:cubicBezTo>
                    <a:lnTo>
                      <a:pt x="7501" y="14095"/>
                    </a:lnTo>
                    <a:cubicBezTo>
                      <a:pt x="7678" y="14198"/>
                      <a:pt x="7877" y="14247"/>
                      <a:pt x="8078" y="14247"/>
                    </a:cubicBezTo>
                    <a:cubicBezTo>
                      <a:pt x="8457" y="14247"/>
                      <a:pt x="8844" y="14073"/>
                      <a:pt x="9108" y="13762"/>
                    </a:cubicBezTo>
                    <a:cubicBezTo>
                      <a:pt x="9347" y="13464"/>
                      <a:pt x="9513" y="13048"/>
                      <a:pt x="9370" y="12679"/>
                    </a:cubicBezTo>
                    <a:cubicBezTo>
                      <a:pt x="9263" y="12405"/>
                      <a:pt x="9037" y="12190"/>
                      <a:pt x="8787" y="12012"/>
                    </a:cubicBezTo>
                    <a:cubicBezTo>
                      <a:pt x="9299" y="11809"/>
                      <a:pt x="9680" y="11309"/>
                      <a:pt x="9656" y="10726"/>
                    </a:cubicBezTo>
                    <a:cubicBezTo>
                      <a:pt x="9625" y="10084"/>
                      <a:pt x="9127" y="9832"/>
                      <a:pt x="8584" y="9832"/>
                    </a:cubicBezTo>
                    <a:cubicBezTo>
                      <a:pt x="8513" y="9832"/>
                      <a:pt x="8442" y="9837"/>
                      <a:pt x="8370" y="9845"/>
                    </a:cubicBezTo>
                    <a:cubicBezTo>
                      <a:pt x="8394" y="9595"/>
                      <a:pt x="8192" y="9321"/>
                      <a:pt x="7965" y="9178"/>
                    </a:cubicBezTo>
                    <a:cubicBezTo>
                      <a:pt x="7769" y="9050"/>
                      <a:pt x="7556" y="9020"/>
                      <a:pt x="7334" y="9020"/>
                    </a:cubicBezTo>
                    <a:cubicBezTo>
                      <a:pt x="7287" y="9020"/>
                      <a:pt x="7239" y="9021"/>
                      <a:pt x="7192" y="9023"/>
                    </a:cubicBezTo>
                    <a:cubicBezTo>
                      <a:pt x="7171" y="9024"/>
                      <a:pt x="7151" y="9024"/>
                      <a:pt x="7131" y="9024"/>
                    </a:cubicBezTo>
                    <a:cubicBezTo>
                      <a:pt x="6766" y="9024"/>
                      <a:pt x="6378" y="8919"/>
                      <a:pt x="6513" y="8535"/>
                    </a:cubicBezTo>
                    <a:cubicBezTo>
                      <a:pt x="6703" y="8523"/>
                      <a:pt x="6906" y="8488"/>
                      <a:pt x="7084" y="8464"/>
                    </a:cubicBezTo>
                    <a:cubicBezTo>
                      <a:pt x="7620" y="8369"/>
                      <a:pt x="8180" y="8154"/>
                      <a:pt x="8430" y="7630"/>
                    </a:cubicBezTo>
                    <a:cubicBezTo>
                      <a:pt x="8525" y="7416"/>
                      <a:pt x="8561" y="7166"/>
                      <a:pt x="8466" y="6952"/>
                    </a:cubicBezTo>
                    <a:cubicBezTo>
                      <a:pt x="8370" y="6714"/>
                      <a:pt x="8156" y="6618"/>
                      <a:pt x="7906" y="6583"/>
                    </a:cubicBezTo>
                    <a:cubicBezTo>
                      <a:pt x="7854" y="6577"/>
                      <a:pt x="7802" y="6574"/>
                      <a:pt x="7751" y="6574"/>
                    </a:cubicBezTo>
                    <a:cubicBezTo>
                      <a:pt x="7262" y="6574"/>
                      <a:pt x="6812" y="6825"/>
                      <a:pt x="6489" y="7202"/>
                    </a:cubicBezTo>
                    <a:cubicBezTo>
                      <a:pt x="6382" y="7309"/>
                      <a:pt x="6275" y="7452"/>
                      <a:pt x="6168" y="7595"/>
                    </a:cubicBezTo>
                    <a:cubicBezTo>
                      <a:pt x="5977" y="7440"/>
                      <a:pt x="5810" y="7309"/>
                      <a:pt x="5763" y="7035"/>
                    </a:cubicBezTo>
                    <a:cubicBezTo>
                      <a:pt x="5715" y="6749"/>
                      <a:pt x="5810" y="6464"/>
                      <a:pt x="6013" y="6249"/>
                    </a:cubicBezTo>
                    <a:cubicBezTo>
                      <a:pt x="6346" y="5916"/>
                      <a:pt x="6846" y="5809"/>
                      <a:pt x="7227" y="5511"/>
                    </a:cubicBezTo>
                    <a:cubicBezTo>
                      <a:pt x="7823" y="5047"/>
                      <a:pt x="8156" y="4249"/>
                      <a:pt x="8013" y="3487"/>
                    </a:cubicBezTo>
                    <a:cubicBezTo>
                      <a:pt x="7858" y="2725"/>
                      <a:pt x="7323" y="2058"/>
                      <a:pt x="6620" y="1737"/>
                    </a:cubicBezTo>
                    <a:cubicBezTo>
                      <a:pt x="6246" y="1566"/>
                      <a:pt x="5866" y="1493"/>
                      <a:pt x="5488" y="1493"/>
                    </a:cubicBezTo>
                    <a:cubicBezTo>
                      <a:pt x="5023" y="1493"/>
                      <a:pt x="4560" y="1602"/>
                      <a:pt x="4108" y="1772"/>
                    </a:cubicBezTo>
                    <a:cubicBezTo>
                      <a:pt x="3918" y="1841"/>
                      <a:pt x="3710" y="1917"/>
                      <a:pt x="3505" y="1917"/>
                    </a:cubicBezTo>
                    <a:cubicBezTo>
                      <a:pt x="3427" y="1917"/>
                      <a:pt x="3350" y="1906"/>
                      <a:pt x="3274" y="1880"/>
                    </a:cubicBezTo>
                    <a:cubicBezTo>
                      <a:pt x="3048" y="1796"/>
                      <a:pt x="2917" y="1582"/>
                      <a:pt x="2834" y="1368"/>
                    </a:cubicBezTo>
                    <a:cubicBezTo>
                      <a:pt x="2703" y="963"/>
                      <a:pt x="2667" y="439"/>
                      <a:pt x="2941" y="94"/>
                    </a:cubicBezTo>
                    <a:cubicBezTo>
                      <a:pt x="2980" y="55"/>
                      <a:pt x="2956" y="1"/>
                      <a:pt x="2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6842622" y="7391684"/>
                <a:ext cx="275373" cy="462069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4246" extrusionOk="0">
                    <a:moveTo>
                      <a:pt x="1968" y="1"/>
                    </a:moveTo>
                    <a:cubicBezTo>
                      <a:pt x="1947" y="1"/>
                      <a:pt x="1926" y="12"/>
                      <a:pt x="1917" y="29"/>
                    </a:cubicBezTo>
                    <a:cubicBezTo>
                      <a:pt x="1643" y="505"/>
                      <a:pt x="1643" y="1124"/>
                      <a:pt x="1905" y="1601"/>
                    </a:cubicBezTo>
                    <a:cubicBezTo>
                      <a:pt x="2084" y="1922"/>
                      <a:pt x="2370" y="2172"/>
                      <a:pt x="2715" y="2315"/>
                    </a:cubicBezTo>
                    <a:cubicBezTo>
                      <a:pt x="2560" y="2375"/>
                      <a:pt x="2417" y="2446"/>
                      <a:pt x="2274" y="2517"/>
                    </a:cubicBezTo>
                    <a:cubicBezTo>
                      <a:pt x="2227" y="2541"/>
                      <a:pt x="2191" y="2565"/>
                      <a:pt x="2143" y="2589"/>
                    </a:cubicBezTo>
                    <a:cubicBezTo>
                      <a:pt x="1762" y="2779"/>
                      <a:pt x="1417" y="2875"/>
                      <a:pt x="1084" y="2887"/>
                    </a:cubicBezTo>
                    <a:cubicBezTo>
                      <a:pt x="691" y="2887"/>
                      <a:pt x="334" y="2756"/>
                      <a:pt x="96" y="2506"/>
                    </a:cubicBezTo>
                    <a:cubicBezTo>
                      <a:pt x="84" y="2500"/>
                      <a:pt x="69" y="2497"/>
                      <a:pt x="54" y="2497"/>
                    </a:cubicBezTo>
                    <a:cubicBezTo>
                      <a:pt x="39" y="2497"/>
                      <a:pt x="24" y="2500"/>
                      <a:pt x="12" y="2506"/>
                    </a:cubicBezTo>
                    <a:cubicBezTo>
                      <a:pt x="0" y="2529"/>
                      <a:pt x="0" y="2565"/>
                      <a:pt x="12" y="2589"/>
                    </a:cubicBezTo>
                    <a:cubicBezTo>
                      <a:pt x="262" y="2851"/>
                      <a:pt x="643" y="2994"/>
                      <a:pt x="1060" y="2994"/>
                    </a:cubicBezTo>
                    <a:lnTo>
                      <a:pt x="1084" y="2994"/>
                    </a:lnTo>
                    <a:cubicBezTo>
                      <a:pt x="1429" y="2994"/>
                      <a:pt x="1798" y="2887"/>
                      <a:pt x="2191" y="2684"/>
                    </a:cubicBezTo>
                    <a:cubicBezTo>
                      <a:pt x="2239" y="2660"/>
                      <a:pt x="2286" y="2648"/>
                      <a:pt x="2322" y="2613"/>
                    </a:cubicBezTo>
                    <a:cubicBezTo>
                      <a:pt x="2512" y="2517"/>
                      <a:pt x="2703" y="2422"/>
                      <a:pt x="2905" y="2386"/>
                    </a:cubicBezTo>
                    <a:cubicBezTo>
                      <a:pt x="3013" y="2422"/>
                      <a:pt x="3120" y="2434"/>
                      <a:pt x="3227" y="2446"/>
                    </a:cubicBezTo>
                    <a:cubicBezTo>
                      <a:pt x="3268" y="2449"/>
                      <a:pt x="3310" y="2451"/>
                      <a:pt x="3351" y="2451"/>
                    </a:cubicBezTo>
                    <a:cubicBezTo>
                      <a:pt x="3619" y="2451"/>
                      <a:pt x="3886" y="2389"/>
                      <a:pt x="4144" y="2327"/>
                    </a:cubicBezTo>
                    <a:cubicBezTo>
                      <a:pt x="4298" y="2291"/>
                      <a:pt x="4465" y="2255"/>
                      <a:pt x="4620" y="2232"/>
                    </a:cubicBezTo>
                    <a:cubicBezTo>
                      <a:pt x="4668" y="2232"/>
                      <a:pt x="4715" y="2220"/>
                      <a:pt x="4763" y="2220"/>
                    </a:cubicBezTo>
                    <a:cubicBezTo>
                      <a:pt x="4656" y="2291"/>
                      <a:pt x="4560" y="2386"/>
                      <a:pt x="4489" y="2458"/>
                    </a:cubicBezTo>
                    <a:cubicBezTo>
                      <a:pt x="4322" y="2636"/>
                      <a:pt x="4167" y="2827"/>
                      <a:pt x="4025" y="3017"/>
                    </a:cubicBezTo>
                    <a:cubicBezTo>
                      <a:pt x="3965" y="3113"/>
                      <a:pt x="3906" y="3196"/>
                      <a:pt x="3846" y="3291"/>
                    </a:cubicBezTo>
                    <a:cubicBezTo>
                      <a:pt x="3739" y="3446"/>
                      <a:pt x="3620" y="3613"/>
                      <a:pt x="3501" y="3768"/>
                    </a:cubicBezTo>
                    <a:cubicBezTo>
                      <a:pt x="3274" y="4030"/>
                      <a:pt x="3036" y="4208"/>
                      <a:pt x="2798" y="4291"/>
                    </a:cubicBezTo>
                    <a:cubicBezTo>
                      <a:pt x="2763" y="4291"/>
                      <a:pt x="2751" y="4327"/>
                      <a:pt x="2763" y="4363"/>
                    </a:cubicBezTo>
                    <a:cubicBezTo>
                      <a:pt x="2763" y="4387"/>
                      <a:pt x="2786" y="4399"/>
                      <a:pt x="2810" y="4399"/>
                    </a:cubicBezTo>
                    <a:lnTo>
                      <a:pt x="2834" y="4399"/>
                    </a:lnTo>
                    <a:cubicBezTo>
                      <a:pt x="3096" y="4303"/>
                      <a:pt x="3346" y="4125"/>
                      <a:pt x="3584" y="3839"/>
                    </a:cubicBezTo>
                    <a:cubicBezTo>
                      <a:pt x="3715" y="3684"/>
                      <a:pt x="3834" y="3518"/>
                      <a:pt x="3941" y="3351"/>
                    </a:cubicBezTo>
                    <a:cubicBezTo>
                      <a:pt x="4001" y="3256"/>
                      <a:pt x="4060" y="3172"/>
                      <a:pt x="4120" y="3089"/>
                    </a:cubicBezTo>
                    <a:cubicBezTo>
                      <a:pt x="4251" y="2887"/>
                      <a:pt x="4406" y="2708"/>
                      <a:pt x="4572" y="2541"/>
                    </a:cubicBezTo>
                    <a:cubicBezTo>
                      <a:pt x="4706" y="2385"/>
                      <a:pt x="4883" y="2218"/>
                      <a:pt x="5091" y="2218"/>
                    </a:cubicBezTo>
                    <a:cubicBezTo>
                      <a:pt x="5104" y="2218"/>
                      <a:pt x="5118" y="2218"/>
                      <a:pt x="5132" y="2220"/>
                    </a:cubicBezTo>
                    <a:cubicBezTo>
                      <a:pt x="5156" y="2220"/>
                      <a:pt x="5168" y="2220"/>
                      <a:pt x="5179" y="2208"/>
                    </a:cubicBezTo>
                    <a:cubicBezTo>
                      <a:pt x="5370" y="2208"/>
                      <a:pt x="5572" y="2244"/>
                      <a:pt x="5763" y="2291"/>
                    </a:cubicBezTo>
                    <a:cubicBezTo>
                      <a:pt x="6168" y="2386"/>
                      <a:pt x="6465" y="2565"/>
                      <a:pt x="6644" y="2815"/>
                    </a:cubicBezTo>
                    <a:cubicBezTo>
                      <a:pt x="6858" y="3113"/>
                      <a:pt x="6882" y="3518"/>
                      <a:pt x="6870" y="3803"/>
                    </a:cubicBezTo>
                    <a:cubicBezTo>
                      <a:pt x="6870" y="3994"/>
                      <a:pt x="6858" y="4196"/>
                      <a:pt x="6775" y="4387"/>
                    </a:cubicBezTo>
                    <a:cubicBezTo>
                      <a:pt x="6692" y="4565"/>
                      <a:pt x="6525" y="4696"/>
                      <a:pt x="6358" y="4720"/>
                    </a:cubicBezTo>
                    <a:cubicBezTo>
                      <a:pt x="6334" y="4732"/>
                      <a:pt x="6311" y="4756"/>
                      <a:pt x="6311" y="4780"/>
                    </a:cubicBezTo>
                    <a:cubicBezTo>
                      <a:pt x="6322" y="4815"/>
                      <a:pt x="6346" y="4839"/>
                      <a:pt x="6370" y="4839"/>
                    </a:cubicBezTo>
                    <a:cubicBezTo>
                      <a:pt x="6584" y="4803"/>
                      <a:pt x="6775" y="4649"/>
                      <a:pt x="6870" y="4434"/>
                    </a:cubicBezTo>
                    <a:cubicBezTo>
                      <a:pt x="6965" y="4232"/>
                      <a:pt x="6977" y="4018"/>
                      <a:pt x="6989" y="3803"/>
                    </a:cubicBezTo>
                    <a:cubicBezTo>
                      <a:pt x="6989" y="3518"/>
                      <a:pt x="6965" y="3077"/>
                      <a:pt x="6727" y="2744"/>
                    </a:cubicBezTo>
                    <a:cubicBezTo>
                      <a:pt x="6537" y="2482"/>
                      <a:pt x="6227" y="2291"/>
                      <a:pt x="5787" y="2184"/>
                    </a:cubicBezTo>
                    <a:cubicBezTo>
                      <a:pt x="5538" y="2124"/>
                      <a:pt x="5284" y="2092"/>
                      <a:pt x="5032" y="2092"/>
                    </a:cubicBezTo>
                    <a:cubicBezTo>
                      <a:pt x="4886" y="2092"/>
                      <a:pt x="4740" y="2103"/>
                      <a:pt x="4596" y="2125"/>
                    </a:cubicBezTo>
                    <a:cubicBezTo>
                      <a:pt x="4441" y="2148"/>
                      <a:pt x="4275" y="2184"/>
                      <a:pt x="4120" y="2220"/>
                    </a:cubicBezTo>
                    <a:cubicBezTo>
                      <a:pt x="3859" y="2285"/>
                      <a:pt x="3578" y="2340"/>
                      <a:pt x="3304" y="2340"/>
                    </a:cubicBezTo>
                    <a:cubicBezTo>
                      <a:pt x="3278" y="2340"/>
                      <a:pt x="3253" y="2340"/>
                      <a:pt x="3227" y="2339"/>
                    </a:cubicBezTo>
                    <a:cubicBezTo>
                      <a:pt x="3167" y="2327"/>
                      <a:pt x="3096" y="2327"/>
                      <a:pt x="3024" y="2303"/>
                    </a:cubicBezTo>
                    <a:cubicBezTo>
                      <a:pt x="3024" y="2279"/>
                      <a:pt x="3001" y="2267"/>
                      <a:pt x="2977" y="2267"/>
                    </a:cubicBezTo>
                    <a:cubicBezTo>
                      <a:pt x="2953" y="2267"/>
                      <a:pt x="2929" y="2279"/>
                      <a:pt x="2917" y="2279"/>
                    </a:cubicBezTo>
                    <a:cubicBezTo>
                      <a:pt x="2536" y="2160"/>
                      <a:pt x="2191" y="1898"/>
                      <a:pt x="2001" y="1541"/>
                    </a:cubicBezTo>
                    <a:cubicBezTo>
                      <a:pt x="1762" y="1101"/>
                      <a:pt x="1762" y="529"/>
                      <a:pt x="2012" y="77"/>
                    </a:cubicBezTo>
                    <a:cubicBezTo>
                      <a:pt x="2024" y="53"/>
                      <a:pt x="2012" y="17"/>
                      <a:pt x="1989" y="5"/>
                    </a:cubicBezTo>
                    <a:cubicBezTo>
                      <a:pt x="1982" y="2"/>
                      <a:pt x="1975" y="1"/>
                      <a:pt x="1968" y="1"/>
                    </a:cubicBezTo>
                    <a:close/>
                    <a:moveTo>
                      <a:pt x="5744" y="6945"/>
                    </a:moveTo>
                    <a:cubicBezTo>
                      <a:pt x="5727" y="6945"/>
                      <a:pt x="5711" y="6956"/>
                      <a:pt x="5703" y="6970"/>
                    </a:cubicBezTo>
                    <a:cubicBezTo>
                      <a:pt x="5584" y="7125"/>
                      <a:pt x="5418" y="7244"/>
                      <a:pt x="5227" y="7304"/>
                    </a:cubicBezTo>
                    <a:cubicBezTo>
                      <a:pt x="5191" y="7316"/>
                      <a:pt x="5179" y="7351"/>
                      <a:pt x="5191" y="7375"/>
                    </a:cubicBezTo>
                    <a:cubicBezTo>
                      <a:pt x="5191" y="7395"/>
                      <a:pt x="5207" y="7414"/>
                      <a:pt x="5226" y="7414"/>
                    </a:cubicBezTo>
                    <a:cubicBezTo>
                      <a:pt x="5230" y="7414"/>
                      <a:pt x="5235" y="7413"/>
                      <a:pt x="5239" y="7411"/>
                    </a:cubicBezTo>
                    <a:lnTo>
                      <a:pt x="5263" y="7411"/>
                    </a:lnTo>
                    <a:cubicBezTo>
                      <a:pt x="5465" y="7351"/>
                      <a:pt x="5656" y="7208"/>
                      <a:pt x="5787" y="7030"/>
                    </a:cubicBezTo>
                    <a:cubicBezTo>
                      <a:pt x="5811" y="7006"/>
                      <a:pt x="5799" y="6970"/>
                      <a:pt x="5775" y="6958"/>
                    </a:cubicBezTo>
                    <a:cubicBezTo>
                      <a:pt x="5766" y="6949"/>
                      <a:pt x="5755" y="6945"/>
                      <a:pt x="5744" y="6945"/>
                    </a:cubicBezTo>
                    <a:close/>
                    <a:moveTo>
                      <a:pt x="6549" y="7804"/>
                    </a:moveTo>
                    <a:cubicBezTo>
                      <a:pt x="6215" y="7899"/>
                      <a:pt x="5870" y="7947"/>
                      <a:pt x="5513" y="7947"/>
                    </a:cubicBezTo>
                    <a:cubicBezTo>
                      <a:pt x="5489" y="7947"/>
                      <a:pt x="5465" y="7970"/>
                      <a:pt x="5465" y="8006"/>
                    </a:cubicBezTo>
                    <a:cubicBezTo>
                      <a:pt x="5465" y="8042"/>
                      <a:pt x="5489" y="8066"/>
                      <a:pt x="5525" y="8066"/>
                    </a:cubicBezTo>
                    <a:cubicBezTo>
                      <a:pt x="5632" y="8054"/>
                      <a:pt x="5739" y="8054"/>
                      <a:pt x="5846" y="8042"/>
                    </a:cubicBezTo>
                    <a:lnTo>
                      <a:pt x="5846" y="8042"/>
                    </a:lnTo>
                    <a:cubicBezTo>
                      <a:pt x="5739" y="8268"/>
                      <a:pt x="5811" y="8471"/>
                      <a:pt x="5894" y="8649"/>
                    </a:cubicBezTo>
                    <a:cubicBezTo>
                      <a:pt x="5894" y="8673"/>
                      <a:pt x="5906" y="8685"/>
                      <a:pt x="5918" y="8697"/>
                    </a:cubicBezTo>
                    <a:cubicBezTo>
                      <a:pt x="5930" y="8721"/>
                      <a:pt x="5941" y="8744"/>
                      <a:pt x="5953" y="8756"/>
                    </a:cubicBezTo>
                    <a:cubicBezTo>
                      <a:pt x="6013" y="8875"/>
                      <a:pt x="6096" y="8994"/>
                      <a:pt x="6180" y="9102"/>
                    </a:cubicBezTo>
                    <a:cubicBezTo>
                      <a:pt x="6180" y="9125"/>
                      <a:pt x="6192" y="9137"/>
                      <a:pt x="6203" y="9149"/>
                    </a:cubicBezTo>
                    <a:lnTo>
                      <a:pt x="6227" y="9161"/>
                    </a:lnTo>
                    <a:cubicBezTo>
                      <a:pt x="6239" y="9173"/>
                      <a:pt x="6251" y="9197"/>
                      <a:pt x="6263" y="9209"/>
                    </a:cubicBezTo>
                    <a:cubicBezTo>
                      <a:pt x="6322" y="9292"/>
                      <a:pt x="6382" y="9364"/>
                      <a:pt x="6430" y="9435"/>
                    </a:cubicBezTo>
                    <a:cubicBezTo>
                      <a:pt x="6870" y="10054"/>
                      <a:pt x="7037" y="10876"/>
                      <a:pt x="6894" y="11626"/>
                    </a:cubicBezTo>
                    <a:cubicBezTo>
                      <a:pt x="6846" y="11911"/>
                      <a:pt x="6703" y="12328"/>
                      <a:pt x="6394" y="12614"/>
                    </a:cubicBezTo>
                    <a:cubicBezTo>
                      <a:pt x="6168" y="12816"/>
                      <a:pt x="5870" y="12923"/>
                      <a:pt x="5632" y="12995"/>
                    </a:cubicBezTo>
                    <a:cubicBezTo>
                      <a:pt x="5286" y="13098"/>
                      <a:pt x="4957" y="13151"/>
                      <a:pt x="4659" y="13151"/>
                    </a:cubicBezTo>
                    <a:cubicBezTo>
                      <a:pt x="4475" y="13151"/>
                      <a:pt x="4302" y="13131"/>
                      <a:pt x="4144" y="13090"/>
                    </a:cubicBezTo>
                    <a:cubicBezTo>
                      <a:pt x="3632" y="12947"/>
                      <a:pt x="3215" y="12578"/>
                      <a:pt x="3096" y="12138"/>
                    </a:cubicBezTo>
                    <a:cubicBezTo>
                      <a:pt x="3084" y="12102"/>
                      <a:pt x="3060" y="12090"/>
                      <a:pt x="3024" y="12090"/>
                    </a:cubicBezTo>
                    <a:cubicBezTo>
                      <a:pt x="3001" y="12102"/>
                      <a:pt x="2977" y="12138"/>
                      <a:pt x="2989" y="12161"/>
                    </a:cubicBezTo>
                    <a:cubicBezTo>
                      <a:pt x="3120" y="12650"/>
                      <a:pt x="3560" y="13054"/>
                      <a:pt x="4120" y="13197"/>
                    </a:cubicBezTo>
                    <a:cubicBezTo>
                      <a:pt x="4287" y="13245"/>
                      <a:pt x="4477" y="13269"/>
                      <a:pt x="4679" y="13269"/>
                    </a:cubicBezTo>
                    <a:cubicBezTo>
                      <a:pt x="4977" y="13269"/>
                      <a:pt x="5310" y="13209"/>
                      <a:pt x="5668" y="13102"/>
                    </a:cubicBezTo>
                    <a:cubicBezTo>
                      <a:pt x="5906" y="13031"/>
                      <a:pt x="6215" y="12912"/>
                      <a:pt x="6465" y="12697"/>
                    </a:cubicBezTo>
                    <a:cubicBezTo>
                      <a:pt x="6584" y="12602"/>
                      <a:pt x="6680" y="12471"/>
                      <a:pt x="6751" y="12340"/>
                    </a:cubicBezTo>
                    <a:lnTo>
                      <a:pt x="6751" y="12340"/>
                    </a:lnTo>
                    <a:cubicBezTo>
                      <a:pt x="6573" y="13031"/>
                      <a:pt x="6192" y="13674"/>
                      <a:pt x="5656" y="14150"/>
                    </a:cubicBezTo>
                    <a:cubicBezTo>
                      <a:pt x="5632" y="14174"/>
                      <a:pt x="5632" y="14209"/>
                      <a:pt x="5656" y="14233"/>
                    </a:cubicBezTo>
                    <a:cubicBezTo>
                      <a:pt x="5656" y="14245"/>
                      <a:pt x="5680" y="14245"/>
                      <a:pt x="5691" y="14245"/>
                    </a:cubicBezTo>
                    <a:cubicBezTo>
                      <a:pt x="5703" y="14245"/>
                      <a:pt x="5715" y="14245"/>
                      <a:pt x="5727" y="14233"/>
                    </a:cubicBezTo>
                    <a:cubicBezTo>
                      <a:pt x="6370" y="13662"/>
                      <a:pt x="6799" y="12888"/>
                      <a:pt x="6930" y="12042"/>
                    </a:cubicBezTo>
                    <a:cubicBezTo>
                      <a:pt x="6930" y="12019"/>
                      <a:pt x="6930" y="12007"/>
                      <a:pt x="6918" y="11995"/>
                    </a:cubicBezTo>
                    <a:cubicBezTo>
                      <a:pt x="6954" y="11876"/>
                      <a:pt x="6989" y="11769"/>
                      <a:pt x="7001" y="11638"/>
                    </a:cubicBezTo>
                    <a:cubicBezTo>
                      <a:pt x="7096" y="11185"/>
                      <a:pt x="7073" y="10721"/>
                      <a:pt x="6942" y="10280"/>
                    </a:cubicBezTo>
                    <a:lnTo>
                      <a:pt x="6942" y="10280"/>
                    </a:lnTo>
                    <a:cubicBezTo>
                      <a:pt x="7525" y="11030"/>
                      <a:pt x="7823" y="11769"/>
                      <a:pt x="7823" y="12471"/>
                    </a:cubicBezTo>
                    <a:cubicBezTo>
                      <a:pt x="7823" y="12507"/>
                      <a:pt x="7846" y="12531"/>
                      <a:pt x="7882" y="12531"/>
                    </a:cubicBezTo>
                    <a:cubicBezTo>
                      <a:pt x="7918" y="12531"/>
                      <a:pt x="7942" y="12507"/>
                      <a:pt x="7942" y="12471"/>
                    </a:cubicBezTo>
                    <a:cubicBezTo>
                      <a:pt x="7942" y="11673"/>
                      <a:pt x="7573" y="10828"/>
                      <a:pt x="6846" y="9971"/>
                    </a:cubicBezTo>
                    <a:cubicBezTo>
                      <a:pt x="6763" y="9768"/>
                      <a:pt x="6656" y="9566"/>
                      <a:pt x="6525" y="9375"/>
                    </a:cubicBezTo>
                    <a:cubicBezTo>
                      <a:pt x="6501" y="9340"/>
                      <a:pt x="6477" y="9304"/>
                      <a:pt x="6453" y="9268"/>
                    </a:cubicBezTo>
                    <a:lnTo>
                      <a:pt x="6453" y="9268"/>
                    </a:lnTo>
                    <a:lnTo>
                      <a:pt x="7251" y="9673"/>
                    </a:lnTo>
                    <a:cubicBezTo>
                      <a:pt x="7406" y="9745"/>
                      <a:pt x="7561" y="9828"/>
                      <a:pt x="7692" y="9923"/>
                    </a:cubicBezTo>
                    <a:cubicBezTo>
                      <a:pt x="7966" y="10114"/>
                      <a:pt x="8180" y="10387"/>
                      <a:pt x="8382" y="10649"/>
                    </a:cubicBezTo>
                    <a:cubicBezTo>
                      <a:pt x="8394" y="10661"/>
                      <a:pt x="8406" y="10673"/>
                      <a:pt x="8430" y="10673"/>
                    </a:cubicBezTo>
                    <a:cubicBezTo>
                      <a:pt x="8442" y="10673"/>
                      <a:pt x="8454" y="10661"/>
                      <a:pt x="8466" y="10661"/>
                    </a:cubicBezTo>
                    <a:cubicBezTo>
                      <a:pt x="8478" y="10637"/>
                      <a:pt x="8489" y="10602"/>
                      <a:pt x="8466" y="10578"/>
                    </a:cubicBezTo>
                    <a:cubicBezTo>
                      <a:pt x="8251" y="10316"/>
                      <a:pt x="8037" y="10030"/>
                      <a:pt x="7751" y="9828"/>
                    </a:cubicBezTo>
                    <a:cubicBezTo>
                      <a:pt x="7608" y="9733"/>
                      <a:pt x="7454" y="9649"/>
                      <a:pt x="7299" y="9578"/>
                    </a:cubicBezTo>
                    <a:lnTo>
                      <a:pt x="6287" y="9078"/>
                    </a:lnTo>
                    <a:cubicBezTo>
                      <a:pt x="6227" y="8983"/>
                      <a:pt x="6168" y="8899"/>
                      <a:pt x="6108" y="8804"/>
                    </a:cubicBezTo>
                    <a:lnTo>
                      <a:pt x="6108" y="8804"/>
                    </a:lnTo>
                    <a:cubicBezTo>
                      <a:pt x="6513" y="9018"/>
                      <a:pt x="6954" y="9161"/>
                      <a:pt x="7406" y="9233"/>
                    </a:cubicBezTo>
                    <a:cubicBezTo>
                      <a:pt x="7430" y="9233"/>
                      <a:pt x="7454" y="9209"/>
                      <a:pt x="7465" y="9185"/>
                    </a:cubicBezTo>
                    <a:cubicBezTo>
                      <a:pt x="7465" y="9149"/>
                      <a:pt x="7442" y="9125"/>
                      <a:pt x="7418" y="9113"/>
                    </a:cubicBezTo>
                    <a:cubicBezTo>
                      <a:pt x="6918" y="9042"/>
                      <a:pt x="6430" y="8875"/>
                      <a:pt x="6001" y="8625"/>
                    </a:cubicBezTo>
                    <a:cubicBezTo>
                      <a:pt x="5906" y="8423"/>
                      <a:pt x="5858" y="8256"/>
                      <a:pt x="5953" y="8066"/>
                    </a:cubicBezTo>
                    <a:cubicBezTo>
                      <a:pt x="5965" y="8054"/>
                      <a:pt x="5965" y="8042"/>
                      <a:pt x="5953" y="8030"/>
                    </a:cubicBezTo>
                    <a:cubicBezTo>
                      <a:pt x="6168" y="8006"/>
                      <a:pt x="6370" y="7970"/>
                      <a:pt x="6573" y="7911"/>
                    </a:cubicBezTo>
                    <a:cubicBezTo>
                      <a:pt x="6608" y="7911"/>
                      <a:pt x="6620" y="7875"/>
                      <a:pt x="6620" y="7851"/>
                    </a:cubicBezTo>
                    <a:cubicBezTo>
                      <a:pt x="6608" y="7816"/>
                      <a:pt x="6573" y="7804"/>
                      <a:pt x="6549" y="78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Upright"/>
              <a:buNone/>
              <a:defRPr sz="35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●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○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■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●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○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■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●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○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fam"/>
              <a:buChar char="■"/>
              <a:defRPr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E2E394-FCB8-4344-B778-2382FBBC2242}"/>
              </a:ext>
            </a:extLst>
          </p:cNvPr>
          <p:cNvSpPr txBox="1"/>
          <p:nvPr/>
        </p:nvSpPr>
        <p:spPr>
          <a:xfrm>
            <a:off x="1469273" y="267532"/>
            <a:ext cx="620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ALJABAR LINEAR DAN MATRIKS</a:t>
            </a:r>
            <a:endParaRPr lang="en-ID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6DC26-1204-45BE-A650-AA00E2EA3032}"/>
              </a:ext>
            </a:extLst>
          </p:cNvPr>
          <p:cNvSpPr txBox="1"/>
          <p:nvPr/>
        </p:nvSpPr>
        <p:spPr>
          <a:xfrm>
            <a:off x="1675009" y="584172"/>
            <a:ext cx="579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Matriks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Transformasi</a:t>
            </a:r>
            <a:r>
              <a:rPr lang="en-US" sz="2000" b="1" dirty="0"/>
              <a:t> Linear </a:t>
            </a:r>
            <a:r>
              <a:rPr lang="en-US" sz="2000" b="1" dirty="0" err="1"/>
              <a:t>Umum</a:t>
            </a:r>
            <a:endParaRPr lang="en-ID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C9D05-04D2-4417-A031-A2D57D8A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63" y="921258"/>
            <a:ext cx="1098473" cy="1106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BB036-478C-4B92-AADC-153876D91F45}"/>
              </a:ext>
            </a:extLst>
          </p:cNvPr>
          <p:cNvSpPr txBox="1"/>
          <p:nvPr/>
        </p:nvSpPr>
        <p:spPr>
          <a:xfrm>
            <a:off x="3275205" y="2038795"/>
            <a:ext cx="259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Dosen</a:t>
            </a:r>
            <a:r>
              <a:rPr lang="en-US" sz="2000" b="1" dirty="0"/>
              <a:t> </a:t>
            </a:r>
            <a:r>
              <a:rPr lang="en-US" sz="2000" b="1" dirty="0" err="1"/>
              <a:t>Pengampu</a:t>
            </a:r>
            <a:r>
              <a:rPr lang="en-US" sz="2000" b="1" dirty="0"/>
              <a:t>:</a:t>
            </a:r>
            <a:endParaRPr lang="en-ID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ECDBB-23DD-4A72-ABF3-AFF29017ACB0}"/>
              </a:ext>
            </a:extLst>
          </p:cNvPr>
          <p:cNvSpPr txBox="1"/>
          <p:nvPr/>
        </p:nvSpPr>
        <p:spPr>
          <a:xfrm>
            <a:off x="2115583" y="2328095"/>
            <a:ext cx="4912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/>
              <a:t>Noveri</a:t>
            </a:r>
            <a:r>
              <a:rPr lang="en-ID" sz="2000" dirty="0"/>
              <a:t> </a:t>
            </a:r>
            <a:r>
              <a:rPr lang="en-ID" sz="2000" dirty="0" err="1"/>
              <a:t>Lysbetti</a:t>
            </a:r>
            <a:r>
              <a:rPr lang="en-ID" sz="2000" dirty="0"/>
              <a:t> </a:t>
            </a:r>
            <a:r>
              <a:rPr lang="en-ID" sz="2000" dirty="0" err="1"/>
              <a:t>Marpaung</a:t>
            </a:r>
            <a:r>
              <a:rPr lang="en-ID" sz="2000" dirty="0"/>
              <a:t>, S.T.,</a:t>
            </a:r>
            <a:r>
              <a:rPr lang="en-ID" sz="2000" dirty="0" err="1"/>
              <a:t>M.Sc</a:t>
            </a:r>
            <a:r>
              <a:rPr lang="en-ID" sz="20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823C3-89F1-4B6F-8BC6-AE981D6D49AA}"/>
              </a:ext>
            </a:extLst>
          </p:cNvPr>
          <p:cNvSpPr txBox="1"/>
          <p:nvPr/>
        </p:nvSpPr>
        <p:spPr>
          <a:xfrm>
            <a:off x="3703314" y="2728205"/>
            <a:ext cx="17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Kelompok</a:t>
            </a:r>
            <a:r>
              <a:rPr lang="en-US" sz="2000" b="1" dirty="0"/>
              <a:t> 8</a:t>
            </a:r>
            <a:endParaRPr lang="en-ID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2E51A-561C-4BD4-A04C-A5F9B74D43AB}"/>
              </a:ext>
            </a:extLst>
          </p:cNvPr>
          <p:cNvSpPr txBox="1"/>
          <p:nvPr/>
        </p:nvSpPr>
        <p:spPr>
          <a:xfrm>
            <a:off x="2381588" y="3055803"/>
            <a:ext cx="456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Muhammad Muttakin (2207125094)</a:t>
            </a:r>
            <a:endParaRPr lang="en-ID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3716-712F-4190-99F0-BDBA322A27A8}"/>
              </a:ext>
            </a:extLst>
          </p:cNvPr>
          <p:cNvSpPr txBox="1"/>
          <p:nvPr/>
        </p:nvSpPr>
        <p:spPr>
          <a:xfrm>
            <a:off x="2207022" y="3371178"/>
            <a:ext cx="49128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/>
              <a:t>Program </a:t>
            </a:r>
            <a:r>
              <a:rPr lang="en-ID" sz="2000" dirty="0" err="1"/>
              <a:t>Studi</a:t>
            </a:r>
            <a:r>
              <a:rPr lang="en-ID" sz="2000" dirty="0"/>
              <a:t> Teknik </a:t>
            </a:r>
            <a:r>
              <a:rPr lang="en-ID" sz="2000" dirty="0" err="1"/>
              <a:t>Informatika</a:t>
            </a:r>
            <a:r>
              <a:rPr lang="en-ID" sz="2000" dirty="0"/>
              <a:t> </a:t>
            </a:r>
          </a:p>
          <a:p>
            <a:pPr algn="ctr"/>
            <a:r>
              <a:rPr lang="en-ID" sz="2000" dirty="0" err="1"/>
              <a:t>Jurusan</a:t>
            </a:r>
            <a:r>
              <a:rPr lang="en-ID" sz="2000" dirty="0"/>
              <a:t> Teknik </a:t>
            </a:r>
            <a:r>
              <a:rPr lang="en-ID" sz="2000" dirty="0" err="1"/>
              <a:t>Elektro</a:t>
            </a:r>
            <a:endParaRPr lang="en-ID" sz="2000" dirty="0"/>
          </a:p>
          <a:p>
            <a:pPr algn="ctr"/>
            <a:r>
              <a:rPr lang="en-ID" sz="2000" dirty="0"/>
              <a:t>Universitas Riau</a:t>
            </a:r>
          </a:p>
          <a:p>
            <a:pPr algn="ctr"/>
            <a:r>
              <a:rPr lang="en-ID" sz="2000" dirty="0" err="1"/>
              <a:t>Pekanbaru</a:t>
            </a:r>
            <a:endParaRPr lang="en-ID" sz="2000" dirty="0"/>
          </a:p>
          <a:p>
            <a:pPr algn="ctr"/>
            <a:r>
              <a:rPr lang="en-ID" sz="2000" dirty="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4FE338-B653-40D6-9A68-5FCE958489DC}"/>
              </a:ext>
            </a:extLst>
          </p:cNvPr>
          <p:cNvGrpSpPr/>
          <p:nvPr/>
        </p:nvGrpSpPr>
        <p:grpSpPr>
          <a:xfrm>
            <a:off x="3419300" y="326968"/>
            <a:ext cx="2158540" cy="828502"/>
            <a:chOff x="3261358" y="335281"/>
            <a:chExt cx="2158540" cy="8285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53301B-F348-400B-8063-DCCA647E8199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1B1265-4B28-45A0-BCFE-59A971BB85A0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E8C239-4D9A-4A3C-B49D-8C0E94997C24}"/>
              </a:ext>
            </a:extLst>
          </p:cNvPr>
          <p:cNvSpPr txBox="1"/>
          <p:nvPr/>
        </p:nvSpPr>
        <p:spPr>
          <a:xfrm>
            <a:off x="3607030" y="410818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5CDFA9-B6EE-43E1-A080-4E5BFDC23687}"/>
                  </a:ext>
                </a:extLst>
              </p:cNvPr>
              <p:cNvSpPr txBox="1"/>
              <p:nvPr/>
            </p:nvSpPr>
            <p:spPr>
              <a:xfrm>
                <a:off x="315883" y="1235826"/>
                <a:ext cx="851223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Misalkan V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ruang</a:t>
                </a:r>
                <a:r>
                  <a:rPr lang="en-US" sz="2000" dirty="0"/>
                  <a:t> vector </a:t>
                </a:r>
                <a:r>
                  <a:rPr lang="en-US" sz="2000" dirty="0" err="1"/>
                  <a:t>berdimensi</a:t>
                </a:r>
                <a:r>
                  <a:rPr lang="en-US" sz="2000" dirty="0"/>
                  <a:t> n dan W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ruang</a:t>
                </a:r>
                <a:r>
                  <a:rPr lang="en-US" sz="2000" dirty="0"/>
                  <a:t> vector </a:t>
                </a:r>
                <a:r>
                  <a:rPr lang="en-US" sz="2000" dirty="0" err="1"/>
                  <a:t>berdimensi</a:t>
                </a:r>
                <a:r>
                  <a:rPr lang="en-US" sz="2000" dirty="0"/>
                  <a:t> m. Jika </a:t>
                </a:r>
                <a:r>
                  <a:rPr lang="en-US" sz="2000" dirty="0" err="1"/>
                  <a:t>memilih</a:t>
                </a:r>
                <a:r>
                  <a:rPr lang="en-US" sz="2000" dirty="0"/>
                  <a:t> basis B dan basis B’ masing-masing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V dan W,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vector x pada V,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koordinat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merupakan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sebuah</a:t>
                </a:r>
                <a:r>
                  <a:rPr lang="en-US" sz="2000" dirty="0"/>
                  <a:t> vector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2000" dirty="0"/>
                  <a:t>, dan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koordinat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merupakan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sebuah</a:t>
                </a:r>
                <a:r>
                  <a:rPr lang="en-ID" sz="2000" dirty="0"/>
                  <a:t> vector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D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5CDFA9-B6EE-43E1-A080-4E5BFDC2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" y="1235826"/>
                <a:ext cx="8512234" cy="1631216"/>
              </a:xfrm>
              <a:prstGeom prst="rect">
                <a:avLst/>
              </a:prstGeom>
              <a:blipFill>
                <a:blip r:embed="rId3"/>
                <a:stretch>
                  <a:fillRect l="-788" t="-1873" b="-63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A15D90-CE93-42C1-8970-4D299F9EB4E4}"/>
              </a:ext>
            </a:extLst>
          </p:cNvPr>
          <p:cNvCxnSpPr>
            <a:cxnSpLocks/>
          </p:cNvCxnSpPr>
          <p:nvPr/>
        </p:nvCxnSpPr>
        <p:spPr>
          <a:xfrm>
            <a:off x="4773582" y="3158836"/>
            <a:ext cx="0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BEBBB-66E7-439D-BB05-8D3F98C67435}"/>
              </a:ext>
            </a:extLst>
          </p:cNvPr>
          <p:cNvCxnSpPr>
            <a:cxnSpLocks/>
          </p:cNvCxnSpPr>
          <p:nvPr/>
        </p:nvCxnSpPr>
        <p:spPr>
          <a:xfrm>
            <a:off x="3767741" y="3110343"/>
            <a:ext cx="80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EE3767-4EC8-4D56-A6EE-0F0DF130CFCB}"/>
              </a:ext>
            </a:extLst>
          </p:cNvPr>
          <p:cNvCxnSpPr>
            <a:cxnSpLocks/>
          </p:cNvCxnSpPr>
          <p:nvPr/>
        </p:nvCxnSpPr>
        <p:spPr>
          <a:xfrm>
            <a:off x="3607030" y="3158836"/>
            <a:ext cx="0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F2FC64-4A51-450E-B0A4-A0737A35302B}"/>
              </a:ext>
            </a:extLst>
          </p:cNvPr>
          <p:cNvSpPr txBox="1"/>
          <p:nvPr/>
        </p:nvSpPr>
        <p:spPr>
          <a:xfrm>
            <a:off x="3510740" y="2884195"/>
            <a:ext cx="34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8A2C17-70D3-4DB1-8296-73B8F1D99DFE}"/>
                  </a:ext>
                </a:extLst>
              </p:cNvPr>
              <p:cNvSpPr txBox="1"/>
              <p:nvPr/>
            </p:nvSpPr>
            <p:spPr>
              <a:xfrm>
                <a:off x="4454235" y="2905924"/>
                <a:ext cx="910243" cy="307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8A2C17-70D3-4DB1-8296-73B8F1D9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5" y="2905924"/>
                <a:ext cx="910243" cy="307776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EE023-B810-4C40-9A5D-AD858CBEBA41}"/>
                  </a:ext>
                </a:extLst>
              </p:cNvPr>
              <p:cNvSpPr txBox="1"/>
              <p:nvPr/>
            </p:nvSpPr>
            <p:spPr>
              <a:xfrm>
                <a:off x="4454234" y="3907674"/>
                <a:ext cx="910243" cy="307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EE023-B810-4C40-9A5D-AD858CBE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4" y="3907674"/>
                <a:ext cx="910243" cy="307776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42A14-10F0-412E-9745-676D1F82C4A9}"/>
                  </a:ext>
                </a:extLst>
              </p:cNvPr>
              <p:cNvSpPr txBox="1"/>
              <p:nvPr/>
            </p:nvSpPr>
            <p:spPr>
              <a:xfrm>
                <a:off x="3419300" y="3965286"/>
                <a:ext cx="5029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ID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42A14-10F0-412E-9745-676D1F82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300" y="3965286"/>
                <a:ext cx="502920" cy="307777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C2C9BC87-AB44-454B-80B1-1188C955A274}"/>
              </a:ext>
            </a:extLst>
          </p:cNvPr>
          <p:cNvSpPr/>
          <p:nvPr/>
        </p:nvSpPr>
        <p:spPr>
          <a:xfrm>
            <a:off x="5364477" y="2884195"/>
            <a:ext cx="1778917" cy="59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pada W (</a:t>
            </a:r>
            <a:r>
              <a:rPr lang="en-US" dirty="0" err="1"/>
              <a:t>berdimensi</a:t>
            </a:r>
            <a:r>
              <a:rPr lang="en-US" dirty="0"/>
              <a:t> m)</a:t>
            </a:r>
            <a:endParaRPr lang="en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4B7968-3094-4F8B-B284-86F9964F3558}"/>
              </a:ext>
            </a:extLst>
          </p:cNvPr>
          <p:cNvSpPr/>
          <p:nvPr/>
        </p:nvSpPr>
        <p:spPr>
          <a:xfrm>
            <a:off x="1551020" y="2905924"/>
            <a:ext cx="1778917" cy="59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pada V (</a:t>
            </a:r>
            <a:r>
              <a:rPr lang="en-US" dirty="0" err="1"/>
              <a:t>berdimensi</a:t>
            </a:r>
            <a:r>
              <a:rPr lang="en-US" dirty="0"/>
              <a:t> n)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AD4F7F-B0CB-45EE-BCCA-CDCCF662F538}"/>
                  </a:ext>
                </a:extLst>
              </p:cNvPr>
              <p:cNvSpPr/>
              <p:nvPr/>
            </p:nvSpPr>
            <p:spPr>
              <a:xfrm>
                <a:off x="1629295" y="3907674"/>
                <a:ext cx="1641764" cy="739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Sebuah</a:t>
                </a:r>
                <a:r>
                  <a:rPr lang="en-US" dirty="0"/>
                  <a:t> vector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AD4F7F-B0CB-45EE-BCCA-CDCCF662F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95" y="3907674"/>
                <a:ext cx="1641764" cy="739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5F3C0F5-F8E6-4B33-AA88-74C08A40F5A3}"/>
                  </a:ext>
                </a:extLst>
              </p:cNvPr>
              <p:cNvSpPr/>
              <p:nvPr/>
            </p:nvSpPr>
            <p:spPr>
              <a:xfrm>
                <a:off x="5364477" y="3903492"/>
                <a:ext cx="1641764" cy="739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Sebuah vector pada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5F3C0F5-F8E6-4B33-AA88-74C08A40F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7" y="3903492"/>
                <a:ext cx="1641764" cy="739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25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4FE338-B653-40D6-9A68-5FCE958489DC}"/>
              </a:ext>
            </a:extLst>
          </p:cNvPr>
          <p:cNvGrpSpPr/>
          <p:nvPr/>
        </p:nvGrpSpPr>
        <p:grpSpPr>
          <a:xfrm>
            <a:off x="3419300" y="326968"/>
            <a:ext cx="2158540" cy="828502"/>
            <a:chOff x="3261358" y="335281"/>
            <a:chExt cx="2158540" cy="8285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53301B-F348-400B-8063-DCCA647E8199}"/>
                </a:ext>
              </a:extLst>
            </p:cNvPr>
            <p:cNvSpPr/>
            <p:nvPr/>
          </p:nvSpPr>
          <p:spPr>
            <a:xfrm>
              <a:off x="3350028" y="415637"/>
              <a:ext cx="2069870" cy="7481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D1B1265-4B28-45A0-BCFE-59A971BB85A0}"/>
                </a:ext>
              </a:extLst>
            </p:cNvPr>
            <p:cNvSpPr/>
            <p:nvPr/>
          </p:nvSpPr>
          <p:spPr>
            <a:xfrm>
              <a:off x="3261358" y="335281"/>
              <a:ext cx="2069870" cy="748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E8C239-4D9A-4A3C-B49D-8C0E94997C24}"/>
              </a:ext>
            </a:extLst>
          </p:cNvPr>
          <p:cNvSpPr txBox="1"/>
          <p:nvPr/>
        </p:nvSpPr>
        <p:spPr>
          <a:xfrm>
            <a:off x="3607030" y="410818"/>
            <a:ext cx="18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DEFINISI</a:t>
            </a:r>
            <a:endParaRPr lang="en-ID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2FECB-3B83-458F-BF79-1F035E4516A5}"/>
              </a:ext>
            </a:extLst>
          </p:cNvPr>
          <p:cNvSpPr txBox="1"/>
          <p:nvPr/>
        </p:nvSpPr>
        <p:spPr>
          <a:xfrm>
            <a:off x="315884" y="1396538"/>
            <a:ext cx="8761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pada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Rn </a:t>
            </a:r>
            <a:r>
              <a:rPr lang="en-US" sz="2000" dirty="0" err="1"/>
              <a:t>ke</a:t>
            </a:r>
            <a:r>
              <a:rPr lang="en-US" sz="2000" dirty="0"/>
              <a:t> Rm ,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dinuktikan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linear. Jika A </a:t>
            </a:r>
            <a:r>
              <a:rPr lang="en-US" sz="2000" dirty="0" err="1"/>
              <a:t>dimisalkan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endParaRPr lang="en-ID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C27B3-F44B-4A9D-84CE-011824C431A1}"/>
                  </a:ext>
                </a:extLst>
              </p:cNvPr>
              <p:cNvSpPr txBox="1"/>
              <p:nvPr/>
            </p:nvSpPr>
            <p:spPr>
              <a:xfrm>
                <a:off x="3569622" y="2807156"/>
                <a:ext cx="19534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D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ID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C27B3-F44B-4A9D-84CE-011824C4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22" y="2807156"/>
                <a:ext cx="1953492" cy="307777"/>
              </a:xfrm>
              <a:prstGeom prst="rect">
                <a:avLst/>
              </a:prstGeom>
              <a:blipFill>
                <a:blip r:embed="rId3"/>
                <a:stretch>
                  <a:fillRect l="-4688" t="-23529" b="-509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0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9"/>
          <p:cNvSpPr txBox="1">
            <a:spLocks noGrp="1"/>
          </p:cNvSpPr>
          <p:nvPr>
            <p:ph type="title"/>
          </p:nvPr>
        </p:nvSpPr>
        <p:spPr>
          <a:xfrm>
            <a:off x="2135550" y="1247776"/>
            <a:ext cx="4872900" cy="1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558" name="Google Shape;1558;p39"/>
          <p:cNvSpPr txBox="1">
            <a:spLocks noGrp="1"/>
          </p:cNvSpPr>
          <p:nvPr>
            <p:ph type="subTitle" idx="1"/>
          </p:nvPr>
        </p:nvSpPr>
        <p:spPr>
          <a:xfrm>
            <a:off x="2135550" y="30331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storical Events and Narratives - Spanish - Foreign Language - 9th grade by Slidesgo">
  <a:themeElements>
    <a:clrScheme name="Simple Light">
      <a:dk1>
        <a:srgbClr val="333333"/>
      </a:dk1>
      <a:lt1>
        <a:srgbClr val="F8F0DD"/>
      </a:lt1>
      <a:dk2>
        <a:srgbClr val="F6CD6C"/>
      </a:dk2>
      <a:lt2>
        <a:srgbClr val="D3826C"/>
      </a:lt2>
      <a:accent1>
        <a:srgbClr val="4C6BA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Lato</vt:lpstr>
      <vt:lpstr>Arial</vt:lpstr>
      <vt:lpstr>Nunito Light</vt:lpstr>
      <vt:lpstr>Cambria Math</vt:lpstr>
      <vt:lpstr>Cormorant Upright</vt:lpstr>
      <vt:lpstr>Kufam</vt:lpstr>
      <vt:lpstr>Historical Events and Narratives - Spanish - Foreign Language - 9th grade by Slidesgo</vt:lpstr>
      <vt:lpstr>PowerPoint Presentation</vt:lpstr>
      <vt:lpstr>PowerPoint Presentation</vt:lpstr>
      <vt:lpstr>PowerPoint Presentation</vt:lpstr>
      <vt:lpstr>Whoa!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muttakin</cp:lastModifiedBy>
  <cp:revision>2</cp:revision>
  <dcterms:modified xsi:type="dcterms:W3CDTF">2023-11-13T04:13:04Z</dcterms:modified>
</cp:coreProperties>
</file>