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9" r:id="rId7"/>
    <p:sldId id="259" r:id="rId8"/>
    <p:sldId id="270" r:id="rId9"/>
    <p:sldId id="26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946275" y="1549400"/>
            <a:ext cx="9787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0" b="1">
                <a:solidFill>
                  <a:schemeClr val="bg1"/>
                </a:solidFill>
              </a:rPr>
              <a:t>Presentation</a:t>
            </a:r>
            <a:endParaRPr 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Implementation and Testing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sym typeface="+mn-ea"/>
              </a:rPr>
              <a:t>- A main class is used here which acts as the integrator for othr three classes.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- Main class holds all the operations to be performed.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/>
              <a:t>An event class is used as the base class which holds the common attributes and functionalities.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- Live music, stand up comedy and film classes are the derived classes which for the event class which implements the specific attributes and functionalities of the event types.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- A makefile is used in this project to compile and execute the project. It contains the object files of all the implemented classes which are used in this project.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Displaying Menu:</a:t>
            </a:r>
            <a:endParaRPr lang="en-US" sz="2400"/>
          </a:p>
        </p:txBody>
      </p:sp>
      <p:pic>
        <p:nvPicPr>
          <p:cNvPr id="7" name="Content Placeholder 6" descr="Screenshot (8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33830" y="1730375"/>
            <a:ext cx="9112885" cy="4844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Adding Event:</a:t>
            </a:r>
            <a:endParaRPr lang="en-US" sz="2400"/>
          </a:p>
        </p:txBody>
      </p:sp>
      <p:pic>
        <p:nvPicPr>
          <p:cNvPr id="5" name="Content Placeholder 4" descr="Screenshot (90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325" y="1686560"/>
            <a:ext cx="11309350" cy="4688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List Events:</a:t>
            </a:r>
            <a:endParaRPr lang="en-US" sz="2400"/>
          </a:p>
        </p:txBody>
      </p:sp>
      <p:pic>
        <p:nvPicPr>
          <p:cNvPr id="6" name="Content Placeholder 5" descr="Screenshot (9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305" y="1970405"/>
            <a:ext cx="1044321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List Details:</a:t>
            </a:r>
            <a:endParaRPr lang="en-US" sz="2400"/>
          </a:p>
        </p:txBody>
      </p:sp>
      <p:pic>
        <p:nvPicPr>
          <p:cNvPr id="5" name="Content Placeholder 4" descr="Screenshot (92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77465" y="1579880"/>
            <a:ext cx="628459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Booking:</a:t>
            </a:r>
            <a:endParaRPr lang="en-US" sz="2400"/>
          </a:p>
        </p:txBody>
      </p:sp>
      <p:pic>
        <p:nvPicPr>
          <p:cNvPr id="6" name="Content Placeholder 5" descr="Screenshot (93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165" y="1874520"/>
            <a:ext cx="8535670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Cancelling:</a:t>
            </a:r>
            <a:endParaRPr lang="en-US" sz="2400"/>
          </a:p>
        </p:txBody>
      </p:sp>
      <p:pic>
        <p:nvPicPr>
          <p:cNvPr id="5" name="Content Placeholder 4" descr="Screenshot (9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8880" y="1755775"/>
            <a:ext cx="7254240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Loading:</a:t>
            </a:r>
            <a:endParaRPr lang="en-US" sz="2400"/>
          </a:p>
        </p:txBody>
      </p:sp>
      <p:pic>
        <p:nvPicPr>
          <p:cNvPr id="6" name="Content Placeholder 5" descr="Screenshot (95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445" y="1989455"/>
            <a:ext cx="10139045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Saving:</a:t>
            </a:r>
            <a:endParaRPr lang="en-US" sz="2400"/>
          </a:p>
        </p:txBody>
      </p:sp>
      <p:pic>
        <p:nvPicPr>
          <p:cNvPr id="8" name="Content Placeholder 7" descr="Screenshot (9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660" y="1995170"/>
            <a:ext cx="10873740" cy="1693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Description of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I have used a main class in this project which manages all the events. </a:t>
            </a:r>
            <a:endParaRPr lang="en-US" sz="2400"/>
          </a:p>
          <a:p>
            <a:r>
              <a:rPr lang="en-US" sz="2400"/>
              <a:t>A menu is displayed at first and the user selects an option from that menu to perform the action.</a:t>
            </a:r>
            <a:endParaRPr lang="en-US" sz="2400"/>
          </a:p>
          <a:p>
            <a:r>
              <a:rPr lang="en-US" sz="2400"/>
              <a:t>The menu option user selects to perform interacts with the methods in the relevant class. </a:t>
            </a:r>
            <a:endParaRPr lang="en-US" sz="2400"/>
          </a:p>
          <a:p>
            <a:r>
              <a:rPr lang="en-US" sz="2400"/>
              <a:t>The action is performed by the class of relevant event type.</a:t>
            </a:r>
            <a:endParaRPr lang="en-US" sz="2400"/>
          </a:p>
          <a:p>
            <a:r>
              <a:rPr lang="en-US" sz="2400"/>
              <a:t>At the end, this cycle repeat itself by the user choice.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6065"/>
            <a:ext cx="10972800" cy="4953000"/>
          </a:xfrm>
        </p:spPr>
        <p:txBody>
          <a:bodyPr/>
          <a:p>
            <a:r>
              <a:rPr lang="en-US" sz="2400"/>
              <a:t>We are given to design an online system for the management of a theatre. Theatre has three types of events (Live Music, Stand Up Comedy and Film).</a:t>
            </a:r>
            <a:endParaRPr lang="en-US" sz="2400"/>
          </a:p>
          <a:p>
            <a:r>
              <a:rPr lang="en-US" sz="2400"/>
              <a:t>I have used OOAD approach to implement this project.</a:t>
            </a:r>
            <a:endParaRPr lang="en-US" sz="2400"/>
          </a:p>
          <a:p>
            <a:r>
              <a:rPr lang="en-US" sz="2400">
                <a:sym typeface="+mn-ea"/>
              </a:rPr>
              <a:t>I have created an Event class which is the parent class for three types of events in the theatre. </a:t>
            </a:r>
            <a:endParaRPr lang="en-US" sz="2400"/>
          </a:p>
          <a:p>
            <a:r>
              <a:rPr lang="en-US" sz="2400"/>
              <a:t>I have designed three separate classes for the three event types (LiveMusicClass, StandUpComedyClass and FilmClass). Three of these classes are child classes for the Event class.</a:t>
            </a:r>
            <a:endParaRPr lang="en-US" sz="2400"/>
          </a:p>
          <a:p>
            <a:r>
              <a:rPr lang="en-US" sz="2400"/>
              <a:t>A main class is used to implement all the functionalities of Event, LiveMusicClass, StandUpComedyClass and FilmClass.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9890"/>
            <a:ext cx="10972800" cy="4953000"/>
          </a:xfrm>
        </p:spPr>
        <p:txBody>
          <a:bodyPr/>
          <a:p>
            <a:r>
              <a:rPr lang="en-US"/>
              <a:t>It is a console based project.</a:t>
            </a:r>
            <a:endParaRPr lang="en-US"/>
          </a:p>
          <a:p>
            <a:r>
              <a:rPr lang="en-US"/>
              <a:t>No pictorial interface is used for this project.</a:t>
            </a:r>
            <a:endParaRPr lang="en-US"/>
          </a:p>
          <a:p>
            <a:r>
              <a:rPr lang="en-US"/>
              <a:t>In future, I will add up some more functionalities in this project and will update it with iconic interface.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Event Class</a:t>
            </a:r>
            <a:endParaRPr lang="en-US"/>
          </a:p>
          <a:p>
            <a:r>
              <a:rPr lang="en-US"/>
              <a:t>LiveMusic Class</a:t>
            </a:r>
            <a:endParaRPr lang="en-US"/>
          </a:p>
          <a:p>
            <a:r>
              <a:rPr lang="en-US"/>
              <a:t>StandUpComedy Class</a:t>
            </a:r>
            <a:endParaRPr lang="en-US"/>
          </a:p>
          <a:p>
            <a:r>
              <a:rPr lang="en-US"/>
              <a:t>Film Class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7" name="Content Placeholder 6" descr="Screenshot (10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6820" y="1174750"/>
            <a:ext cx="973709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 Diagram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At first, a menu is displayed to the user.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User has to select one of the displayed options.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List event and List details options just prints the events and the details of the events.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Booking and cancellation options has include relationship.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Enter name is an included event for the booking and cancellation.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To add a new option, a new menu is included. Then, user must input the name of the event to be added.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Diagram</a:t>
            </a:r>
            <a:endParaRPr lang="en-US"/>
          </a:p>
        </p:txBody>
      </p:sp>
      <p:pic>
        <p:nvPicPr>
          <p:cNvPr id="5" name="Content Placeholder 4" descr="Screenshot (1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1920" y="1649095"/>
            <a:ext cx="95802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Diagram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 sz="2400">
                <a:sym typeface="+mn-ea"/>
              </a:rPr>
              <a:t>Four classes are used in this project.</a:t>
            </a:r>
            <a:endParaRPr lang="en-US" sz="2400"/>
          </a:p>
          <a:p>
            <a:r>
              <a:rPr lang="en-US" sz="2400">
                <a:sym typeface="+mn-ea"/>
              </a:rPr>
              <a:t>LiveMusicClass handles the operations of live music event.</a:t>
            </a:r>
            <a:endParaRPr lang="en-US" sz="2400"/>
          </a:p>
          <a:p>
            <a:r>
              <a:rPr lang="en-US" sz="2400">
                <a:sym typeface="+mn-ea"/>
              </a:rPr>
              <a:t>StandUpComedylass handles the operations of stand up comedy event.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Film class handles the operations of film event.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Event class is used to operate all these three classes.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A main class is used to implement all the functionalities of the other classes.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5" name="Content Placeholder 4" descr="Screenshot (11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5090" y="1174750"/>
            <a:ext cx="948118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Activity Diagram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 sz="2400">
                <a:sym typeface="+mn-ea"/>
              </a:rPr>
              <a:t>User first selects an option from the main menu.</a:t>
            </a:r>
            <a:endParaRPr lang="en-US" sz="2400"/>
          </a:p>
          <a:p>
            <a:r>
              <a:rPr lang="en-US" sz="2400">
                <a:sym typeface="+mn-ea"/>
              </a:rPr>
              <a:t>For adding an event, there are three options for the event type.</a:t>
            </a:r>
            <a:endParaRPr lang="en-US" sz="2400"/>
          </a:p>
          <a:p>
            <a:r>
              <a:rPr lang="en-US" sz="2400">
                <a:sym typeface="+mn-ea"/>
              </a:rPr>
              <a:t>After the selection of adding event, user needs to input the event name to be added.</a:t>
            </a:r>
            <a:endParaRPr lang="en-US" sz="2400"/>
          </a:p>
          <a:p>
            <a:r>
              <a:rPr lang="en-US" sz="2400">
                <a:sym typeface="+mn-ea"/>
              </a:rPr>
              <a:t>Then, there are two options for booking or cancelling tickets.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3111</Words>
  <Application>WPS Presentation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PowerPoint 演示文稿</vt:lpstr>
      <vt:lpstr>Introduction</vt:lpstr>
      <vt:lpstr>Classes Used</vt:lpstr>
      <vt:lpstr>Use Case Diagram</vt:lpstr>
      <vt:lpstr>Use Case Diagram</vt:lpstr>
      <vt:lpstr>Class Diagram</vt:lpstr>
      <vt:lpstr>Class Diagram</vt:lpstr>
      <vt:lpstr>Activity Diagram</vt:lpstr>
      <vt:lpstr>Activity Diagram</vt:lpstr>
      <vt:lpstr>Implementation and Testing</vt:lpstr>
      <vt:lpstr>Testing</vt:lpstr>
      <vt:lpstr>Testing</vt:lpstr>
      <vt:lpstr>Testing</vt:lpstr>
      <vt:lpstr>Testing</vt:lpstr>
      <vt:lpstr>Testing</vt:lpstr>
      <vt:lpstr>Testing</vt:lpstr>
      <vt:lpstr>Testing</vt:lpstr>
      <vt:lpstr>Testing</vt:lpstr>
      <vt:lpstr>Description of Approach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92305</cp:lastModifiedBy>
  <cp:revision>110</cp:revision>
  <dcterms:created xsi:type="dcterms:W3CDTF">2022-01-19T17:33:00Z</dcterms:created>
  <dcterms:modified xsi:type="dcterms:W3CDTF">2022-01-28T16:25:51Z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FA1E1FBDAC204C0D94A60410B38FDA1E</vt:lpwstr>
  </property>
  <property fmtid="{D5CDD505-2E9C-101B-9397-08002B2CF9AE}" pid="3" name="KSOProductBuildVer">
    <vt:lpwstr>1033-11.2.0.10463</vt:lpwstr>
  </property>
</Properties>
</file>