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903-1270-955D-0D02-FF3A8B919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1A52-EF3D-CA18-6384-3824DA6E6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A852-7641-224E-87D8-AA377F11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BFEA-3CCB-4A8A-F85E-E39EBD1C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43C6-6BD9-ECCC-6B1D-41F3F3F3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4EE-65E1-5336-F7BD-0024B4E4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1B8D-6C57-9B83-BB15-BC5B819C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F06C-FA14-BF65-3315-73D88C3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6D02-E655-23F3-6285-EBE38A20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EF42-5BA8-0C49-CC86-85236F2D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4E54-CF36-4CC2-BEDD-134FCF869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66AE5-30E4-BFCA-5B7B-C11D3DAC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A007-66AB-CA51-E79E-09382BA9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D335-0EC5-65CF-EA20-77505A3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0FF9-562D-497C-F44E-4A696015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0BDB-5FDF-98BA-7E5A-81C50007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BFE3-122F-F3E2-599C-547A7EE7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8ECE-E907-9B78-A7D9-45573639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F88A-95A5-1503-EE28-A027E2C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EBFD-2512-7D26-8A0C-B3A76C1F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69EF-E533-D253-D136-2FAF3179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BB351-A54A-7816-E3E7-CEDF39D9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3959-83A1-9C0C-8166-67DF4AF0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2B2D-862F-1BB7-0F5B-D6E2443C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D088-3DD5-8EB5-EBAF-994DDF42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8879-810E-10E1-EE71-EBA80DB3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AD9-EA8E-ACCF-6E5D-C6BFEDCD5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02B35-9CB9-4F4B-3CF5-80BC4CBC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F2FD-3D46-98BD-F676-B1E2F8D5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4813-C387-47A2-68CE-7B014D5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660F-9E53-AAF4-F3D4-35176828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F37D-A8E3-4BB4-4B39-8F56F666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3A82-E999-2CE8-B3EC-DD24536B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D4C27-19E5-A8B2-DDE3-6781E92A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01BC3-896C-3951-B1E7-DA58D5D8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3B101-9974-A693-0FB5-5E89CB663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A2E1B-1B8C-06D2-25D5-74083E4D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46EEE-3DE7-EFF2-CDA0-2B47CF8B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DE13-0E26-F766-B054-C42AC00F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D74F-30AE-2C9E-E56A-023831AC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062FB-7FC5-581B-5C1C-D3057C99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01E0F-9C4B-8FF4-96FC-3E254662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308EC-F9E7-318E-3CD0-8B609C7B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20932-2F4B-35A1-7FE6-7847B761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C06A5-1104-2BF5-35AB-176EBA64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863CF-59ED-C3CC-F6C3-9FEDCB08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7CE6-ECC8-C7CE-44D2-19A64F1F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6245-906C-04C8-D510-891A3A33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D287-8A2B-EE2B-F0DA-B6F9047F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9E87-BC5C-E5B0-9F9A-9C44B36D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8AD5-41EB-6530-067F-90F2A0D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FA6F-2590-2D35-2BB7-03B25121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F2DA-B0D1-0B17-5836-3FE8E439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16159-545C-7FA7-7E43-00F3C01CD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9BF7-DAA3-94B9-EEC9-EB9696AB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C903B-C428-A445-D031-18E6E533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ED3C-80EE-B7BF-5751-2B90FF04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C5DB-816C-7BCF-B244-993AEA0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2292C-10CB-7C42-E7AF-8E05F686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EA83-2DA9-E847-8A20-D0D90519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9CE8-F2D2-763C-AC28-A5BC2E617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6D5-E99D-479C-BCC1-685677AF5E1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496-D1B2-CDF8-F9C2-AD5122E44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3B17-0F53-3697-8616-16556B7B8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23A2-448F-4643-A8C3-4C1C5F33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BB475-63F1-C37D-9D51-280E61368016}"/>
              </a:ext>
            </a:extLst>
          </p:cNvPr>
          <p:cNvSpPr/>
          <p:nvPr/>
        </p:nvSpPr>
        <p:spPr>
          <a:xfrm>
            <a:off x="1826456" y="3070274"/>
            <a:ext cx="1645920" cy="717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C8F203-964D-1CD1-DB99-9B6C4C5F1121}"/>
              </a:ext>
            </a:extLst>
          </p:cNvPr>
          <p:cNvSpPr/>
          <p:nvPr/>
        </p:nvSpPr>
        <p:spPr>
          <a:xfrm>
            <a:off x="8719624" y="3070274"/>
            <a:ext cx="1645920" cy="717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180A8-4069-B6CB-39C4-03C2FBD0ACDB}"/>
              </a:ext>
            </a:extLst>
          </p:cNvPr>
          <p:cNvSpPr/>
          <p:nvPr/>
        </p:nvSpPr>
        <p:spPr>
          <a:xfrm>
            <a:off x="4984652" y="2861017"/>
            <a:ext cx="2222695" cy="1135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 Memory (Data)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A4B29-0271-02F6-4D81-C69948C4BE7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472376" y="3429000"/>
            <a:ext cx="1512276" cy="1"/>
          </a:xfrm>
          <a:prstGeom prst="straightConnector1">
            <a:avLst/>
          </a:prstGeom>
          <a:ln>
            <a:solidFill>
              <a:schemeClr val="tx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A5C5EE-346C-43A9-15DB-F38EAB798A60}"/>
              </a:ext>
            </a:extLst>
          </p:cNvPr>
          <p:cNvCxnSpPr>
            <a:cxnSpLocks/>
          </p:cNvCxnSpPr>
          <p:nvPr/>
        </p:nvCxnSpPr>
        <p:spPr>
          <a:xfrm flipH="1" flipV="1">
            <a:off x="7207347" y="3478529"/>
            <a:ext cx="1512276" cy="1"/>
          </a:xfrm>
          <a:prstGeom prst="straightConnector1">
            <a:avLst/>
          </a:prstGeom>
          <a:ln>
            <a:solidFill>
              <a:schemeClr val="tx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C33957-A455-8068-750B-978AF8046049}"/>
              </a:ext>
            </a:extLst>
          </p:cNvPr>
          <p:cNvSpPr txBox="1"/>
          <p:nvPr/>
        </p:nvSpPr>
        <p:spPr>
          <a:xfrm>
            <a:off x="3829241" y="3160609"/>
            <a:ext cx="79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A527-D71A-84AC-533A-B5B66A27A04B}"/>
              </a:ext>
            </a:extLst>
          </p:cNvPr>
          <p:cNvSpPr txBox="1"/>
          <p:nvPr/>
        </p:nvSpPr>
        <p:spPr>
          <a:xfrm>
            <a:off x="7649936" y="3216919"/>
            <a:ext cx="67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51479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Naeem Tahir</dc:creator>
  <cp:lastModifiedBy>Muhammad Naeem Tahir</cp:lastModifiedBy>
  <cp:revision>12</cp:revision>
  <dcterms:created xsi:type="dcterms:W3CDTF">2022-12-05T19:40:08Z</dcterms:created>
  <dcterms:modified xsi:type="dcterms:W3CDTF">2022-12-05T19:50:00Z</dcterms:modified>
</cp:coreProperties>
</file>