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E2B4-696A-5098-EAA5-0CEFD380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162F-D357-9291-068B-91AAFE7A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AE2F-A217-E27D-FA56-03E00748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C650-9482-6892-E071-AB62E1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63D9-7BE4-3AAE-A02B-ADBFD5D1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0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C5EE-7BF2-DCE0-29BE-3C9605A2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E7B13-EC73-729A-F792-37C8ED58B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CF00-BCEC-9DC7-F464-286917A2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F62C-5332-D817-07A2-E3A4E40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8B1-ABCA-646B-0711-39F5678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B9924-204D-7685-280F-824F61CC8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991A-227B-C844-80CC-E43CB6BC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DD24-4AA7-0743-108E-9C49308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5658-9388-A388-53F5-F4B66962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49BC-8331-ACB0-25E5-16B70D24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D413-FF67-A358-CDCB-E20A1559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0CC-8221-B51F-4286-DD84175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9327-7974-F13E-4E65-D5E8F938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5024C-7F3B-0D31-D110-1446A99B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04B7-3566-2FE3-3F9B-5ABED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4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E005-4E92-86FA-57D3-917DDF5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5F5E-F80E-A2E3-3506-9D4D135B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2703-4838-E150-2D3C-E0219EDF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62EA-353A-0C44-FDBA-6E3B764B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A5FB-371E-EEBB-1091-EEA501D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793-12B6-B155-A81C-536D838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AE58-97E2-7941-2C6E-C02A4ADA0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1D261-D768-88A1-FAE6-35F15728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9D5C-89DC-4F4B-D7EC-928DE07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30C4B-E7C0-3427-F80A-67B50396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B6B7-BEAA-C8A9-FA41-252E07BA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EF68-B7DF-931E-2440-B0EBB090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9F8F-BE20-E2B4-8EA5-FAF3C99F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162A-94ED-C084-97EE-2AF31986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E3073-4794-7331-F093-A28E9987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DC62B-1227-8BC9-3846-1590F313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D81DE-BE28-5E99-2CD7-DCBFA56B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FFC4E-1314-5DFB-D4AC-D382D95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4804D-ED1A-B9A7-52DB-373037FA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0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2822-293C-8B22-3CF7-8F7F6B1A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1257A-DCA9-AE33-3D42-B36A98B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EA5E7-25E3-EC0A-0A15-5282B96E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D8A97-CFF2-9CD2-0FDE-0C436D9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9BD98-1A0E-FC56-209F-DFB1A2F7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7A145-8588-77C4-7AA6-3D062398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9AB1-3C11-5D6E-5673-EFC5F3AB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0038-512E-EE34-B650-EB1446E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C820-C495-373E-96B6-A512CD32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F5A86-CE11-0D51-363C-F44020BD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304-19FC-F535-7406-BF76C4B9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D2F8-4C55-47FE-B097-E630CFED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21C5-0990-3EF9-5E7C-0CEEA9D6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8168-7DB2-099C-C923-3684C4C3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7F5A7-CFC5-2776-0B94-6AC393687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758E5-3487-0E6F-6443-9295AF63A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E8BC-CA6A-B4EE-1DB4-BFF4DD52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9DF6-BC99-0CDC-1F67-E015C1E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926F-7B09-416F-DB43-EEDA4652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50E4F-69D4-6BE2-C19F-95D8D7F4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034E-19F5-FAA4-DAFF-029F681B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BE80-9327-C57F-1B1C-0ED952F9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3451-732D-45DA-A19C-73AE32EEC803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3AA-C0A1-7998-8E4B-55E0D7490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424D-E583-D497-F811-BFC9EF3B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7F0E-636D-4A80-A627-9E88930A7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7075B-FFEE-387F-2DD2-FC9327D2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Integration tests using pytest-docker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F6FCA-7F8B-518A-D81F-CAAA9A3B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Muhammad Asif</a:t>
            </a:r>
            <a:endParaRPr lang="en-GB"/>
          </a:p>
          <a:p>
            <a:pPr algn="l"/>
            <a:r>
              <a:rPr lang="en-GB" dirty="0"/>
              <a:t>muhammad.asif@emishealth.com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5810-98D2-9BC3-2396-F6A769A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What is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3119-323F-DF84-7DE1-FF35FC8F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According to Wikipedia:</a:t>
            </a:r>
          </a:p>
          <a:p>
            <a:pPr lvl="1"/>
            <a:r>
              <a:rPr lang="en-GB" sz="2000"/>
              <a:t>Integration testing (sometimes called integration and testing, abbreviated I&amp;T) is the phase in software testing in which individual software modules are combined and tested as a group</a:t>
            </a:r>
          </a:p>
          <a:p>
            <a:r>
              <a:rPr lang="en-GB" sz="2000"/>
              <a:t>Integration testing versus unit testing</a:t>
            </a:r>
          </a:p>
          <a:p>
            <a:pPr lvl="1"/>
            <a:r>
              <a:rPr lang="en-GB" sz="2000"/>
              <a:t>In unit testing individual modules are tested</a:t>
            </a:r>
          </a:p>
          <a:p>
            <a:pPr lvl="1"/>
            <a:r>
              <a:rPr lang="en-GB" sz="2000"/>
              <a:t>In integration tests all modules combined are tested.</a:t>
            </a:r>
          </a:p>
          <a:p>
            <a:pPr lvl="1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635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CA9A6-B34E-9A59-EA1A-E9EF1883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Why use integration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20C5-D077-BD55-7121-2C2D934B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Bugs are caught earlier</a:t>
            </a:r>
          </a:p>
          <a:p>
            <a:r>
              <a:rPr lang="en-GB" sz="2000"/>
              <a:t>High Confidence in your code</a:t>
            </a:r>
          </a:p>
          <a:p>
            <a:r>
              <a:rPr lang="en-GB" sz="2000"/>
              <a:t>Code coverage is higher</a:t>
            </a:r>
          </a:p>
          <a:p>
            <a:r>
              <a:rPr lang="en-GB" sz="2000"/>
              <a:t>Tests are written from the day one of the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39306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E2DF-DC19-ABBC-4F48-C651F1E4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How to do the integration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8AD1-0F0F-7E84-DA8D-E716F14E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Pytest-docker can be used to run integrations tests in python</a:t>
            </a:r>
          </a:p>
          <a:p>
            <a:r>
              <a:rPr lang="en-GB" sz="2000"/>
              <a:t>Pytest-docker provides simple pytest fixtures that help write the integration tests with docker and docker-compose.</a:t>
            </a:r>
          </a:p>
          <a:p>
            <a:r>
              <a:rPr lang="en-GB" sz="2000"/>
              <a:t>Pytest-docker spins up the docker containers and you can run the tests against the containers.</a:t>
            </a:r>
          </a:p>
          <a:p>
            <a:r>
              <a:rPr lang="en-GB" sz="2000"/>
              <a:t>Link for the documentation:</a:t>
            </a:r>
          </a:p>
          <a:p>
            <a:pPr lvl="1"/>
            <a:r>
              <a:rPr lang="en-GB" sz="2000"/>
              <a:t>https://pypi.org/project/pytest-docker/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773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A058C-728F-7B4D-40ED-61A1B441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Brief overview of pytest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585D-AB70-853B-65C1-B440282F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The pytest framework makes it easy to write small, readable tests, and can scale to support complex functional testing for applications and libraries.</a:t>
            </a:r>
          </a:p>
          <a:p>
            <a:r>
              <a:rPr lang="en-GB" sz="2000"/>
              <a:t>Demo</a:t>
            </a:r>
          </a:p>
          <a:p>
            <a:pPr lvl="1"/>
            <a:endParaRPr lang="en-GB" sz="2000"/>
          </a:p>
          <a:p>
            <a:pPr lvl="1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440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CB19C-1968-6A90-A057-3C04E25A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Pytest-fixture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4937-2373-48A0-1E55-9E982EEA6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Fixture initialises the tests function</a:t>
            </a:r>
          </a:p>
          <a:p>
            <a:r>
              <a:rPr lang="en-GB" sz="2000" dirty="0"/>
              <a:t>Initialising may include installation, setups.</a:t>
            </a:r>
          </a:p>
          <a:p>
            <a:r>
              <a:rPr lang="en-GB" sz="2000" dirty="0"/>
              <a:t>fixtures have explicit names and are activated by declaring their use from test functions, modules, classes or whole projects.</a:t>
            </a:r>
          </a:p>
          <a:p>
            <a:r>
              <a:rPr lang="en-GB" sz="2000" dirty="0"/>
              <a:t>There are four parts of a test:</a:t>
            </a:r>
          </a:p>
          <a:p>
            <a:pPr lvl="1"/>
            <a:r>
              <a:rPr lang="en-GB" sz="2000" dirty="0"/>
              <a:t>Arrange</a:t>
            </a:r>
          </a:p>
          <a:p>
            <a:pPr lvl="1"/>
            <a:r>
              <a:rPr lang="en-GB" sz="2000" dirty="0"/>
              <a:t>Act</a:t>
            </a:r>
          </a:p>
          <a:p>
            <a:pPr lvl="1"/>
            <a:r>
              <a:rPr lang="en-GB" sz="2000" dirty="0"/>
              <a:t>Assert</a:t>
            </a:r>
          </a:p>
          <a:p>
            <a:pPr lvl="1"/>
            <a:r>
              <a:rPr lang="en-GB" sz="2000" dirty="0"/>
              <a:t>Clean up</a:t>
            </a:r>
          </a:p>
          <a:p>
            <a:r>
              <a:rPr lang="en-GB" sz="2000" dirty="0"/>
              <a:t>Fixtures are Arrange steps.</a:t>
            </a:r>
          </a:p>
        </p:txBody>
      </p:sp>
    </p:spTree>
    <p:extLst>
      <p:ext uri="{BB962C8B-B14F-4D97-AF65-F5344CB8AC3E}">
        <p14:creationId xmlns:p14="http://schemas.microsoft.com/office/powerpoint/2010/main" val="342892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6CBA5-3FE4-F99F-84B6-90E6F66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to use </a:t>
            </a:r>
            <a:r>
              <a:rPr lang="en-GB" sz="4000" dirty="0" err="1">
                <a:solidFill>
                  <a:srgbClr val="FFFFFF"/>
                </a:solidFill>
              </a:rPr>
              <a:t>pytest</a:t>
            </a:r>
            <a:r>
              <a:rPr lang="en-GB" sz="4000" dirty="0">
                <a:solidFill>
                  <a:srgbClr val="FFFFFF"/>
                </a:solidFill>
              </a:rPr>
              <a:t>-docker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8834D0-A88E-E6BB-A80F-650633DD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Create a docker-compose file</a:t>
            </a:r>
          </a:p>
          <a:p>
            <a:r>
              <a:rPr lang="en-GB" sz="2000" dirty="0"/>
              <a:t>Define a fixture in conftest.py with name “</a:t>
            </a:r>
            <a:r>
              <a:rPr lang="en-GB" sz="2000" dirty="0" err="1"/>
              <a:t>docker_compose_file</a:t>
            </a:r>
            <a:r>
              <a:rPr lang="en-GB" sz="2000" dirty="0"/>
              <a:t>” and scope of session and return docker-compose file path in the fixture.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7DD50-A3BB-F6B7-51C5-3D541752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03" y="4186327"/>
            <a:ext cx="421063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6CBA5-3FE4-F99F-84B6-90E6F66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How to use </a:t>
            </a:r>
            <a:r>
              <a:rPr lang="en-GB" sz="4000" dirty="0" err="1">
                <a:solidFill>
                  <a:srgbClr val="FFFFFF"/>
                </a:solidFill>
              </a:rPr>
              <a:t>pytest</a:t>
            </a:r>
            <a:r>
              <a:rPr lang="en-GB" sz="4000" dirty="0">
                <a:solidFill>
                  <a:srgbClr val="FFFFFF"/>
                </a:solidFill>
              </a:rPr>
              <a:t>-docker (cont.)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8834D0-A88E-E6BB-A80F-650633DD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Define a fixture </a:t>
            </a:r>
            <a:r>
              <a:rPr lang="en-GB" sz="2000" dirty="0" err="1"/>
              <a:t>is_docker_ready</a:t>
            </a:r>
            <a:r>
              <a:rPr lang="en-GB" sz="2000" dirty="0"/>
              <a:t> which uses </a:t>
            </a:r>
            <a:r>
              <a:rPr lang="en-GB" sz="2000" dirty="0" err="1"/>
              <a:t>docker_services</a:t>
            </a:r>
            <a:r>
              <a:rPr lang="en-GB" sz="2000" dirty="0"/>
              <a:t> fixture. It is used to wait until the services specified in the docker container are ready or not.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ECA73-DE06-C166-186A-7A42623F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66" y="4170394"/>
            <a:ext cx="4752551" cy="18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3B9BD-9A26-8FD5-C090-F9CD7D7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for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mysql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63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332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Integration tests using pytest-docker</vt:lpstr>
      <vt:lpstr>What is integration testing?</vt:lpstr>
      <vt:lpstr>Why use integration tests?</vt:lpstr>
      <vt:lpstr>How to do the integration testing?</vt:lpstr>
      <vt:lpstr>Brief overview of pytest</vt:lpstr>
      <vt:lpstr>Pytest-fixture</vt:lpstr>
      <vt:lpstr>How to use pytest-docker</vt:lpstr>
      <vt:lpstr>How to use pytest-docker (cont.)</vt:lpstr>
      <vt:lpstr>Demo for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tests using pytest-docker</dc:title>
  <dc:creator>Naqeeb Asif</dc:creator>
  <cp:lastModifiedBy>Naqeeb Asif</cp:lastModifiedBy>
  <cp:revision>23</cp:revision>
  <dcterms:created xsi:type="dcterms:W3CDTF">2022-05-21T19:03:51Z</dcterms:created>
  <dcterms:modified xsi:type="dcterms:W3CDTF">2022-05-22T16:55:41Z</dcterms:modified>
</cp:coreProperties>
</file>