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345" y="0"/>
            <a:ext cx="770931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4040" y="0"/>
            <a:ext cx="267592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383" y="0"/>
            <a:ext cx="747923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52912"/>
            <a:ext cx="9144000" cy="44376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356" y="0"/>
            <a:ext cx="695128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7552" y="0"/>
            <a:ext cx="4268897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2023-04-28T04:10:52Z</dcterms:created>
  <dcterms:modified xsi:type="dcterms:W3CDTF">2023-04-28T04:10:52Z</dcterms:modified>
</cp:coreProperties>
</file>