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27"/>
  </p:notesMasterIdLst>
  <p:handoutMasterIdLst>
    <p:handoutMasterId r:id="rId28"/>
  </p:handoutMasterIdLst>
  <p:sldIdLst>
    <p:sldId id="465" r:id="rId3"/>
    <p:sldId id="501" r:id="rId4"/>
    <p:sldId id="468" r:id="rId5"/>
    <p:sldId id="479" r:id="rId6"/>
    <p:sldId id="489" r:id="rId7"/>
    <p:sldId id="490" r:id="rId8"/>
    <p:sldId id="493" r:id="rId9"/>
    <p:sldId id="491" r:id="rId10"/>
    <p:sldId id="492" r:id="rId11"/>
    <p:sldId id="498" r:id="rId12"/>
    <p:sldId id="469" r:id="rId13"/>
    <p:sldId id="480" r:id="rId14"/>
    <p:sldId id="495" r:id="rId15"/>
    <p:sldId id="494" r:id="rId16"/>
    <p:sldId id="499" r:id="rId17"/>
    <p:sldId id="470" r:id="rId18"/>
    <p:sldId id="481" r:id="rId19"/>
    <p:sldId id="496" r:id="rId20"/>
    <p:sldId id="497" r:id="rId21"/>
    <p:sldId id="500" r:id="rId22"/>
    <p:sldId id="471" r:id="rId23"/>
    <p:sldId id="482" r:id="rId24"/>
    <p:sldId id="477" r:id="rId25"/>
    <p:sldId id="46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larity" initials="C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49F"/>
    <a:srgbClr val="4B74B2"/>
    <a:srgbClr val="749CC5"/>
    <a:srgbClr val="033F7B"/>
    <a:srgbClr val="EF3137"/>
    <a:srgbClr val="FFC600"/>
    <a:srgbClr val="054D9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4" autoAdjust="0"/>
    <p:restoredTop sz="92418" autoAdjust="0"/>
  </p:normalViewPr>
  <p:slideViewPr>
    <p:cSldViewPr snapToGrid="0" snapToObjects="1">
      <p:cViewPr varScale="1">
        <p:scale>
          <a:sx n="73" d="100"/>
          <a:sy n="73" d="100"/>
        </p:scale>
        <p:origin x="907" y="5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FDC542-B939-BB45-AFCF-594C1621128F}" type="datetimeFigureOut">
              <a:rPr lang="en-US" smtClean="0"/>
              <a:t>4/6/2022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A4DC196-1B1F-7241-A073-57B4DC9C7BD5}" type="slidenum">
              <a:rPr lang="en-US" smtClean="0"/>
              <a:t>‹#›</a:t>
            </a:fld>
            <a:endParaRPr lang="en-US"/>
          </a:p>
        </p:txBody>
      </p:sp>
    </p:spTree>
    <p:extLst>
      <p:ext uri="{BB962C8B-B14F-4D97-AF65-F5344CB8AC3E}">
        <p14:creationId xmlns:p14="http://schemas.microsoft.com/office/powerpoint/2010/main" val="3296623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9D278F-9C4E-4141-9C2A-50ABACE7C8BA}" type="datetimeFigureOut">
              <a:rPr lang="en-US" smtClean="0"/>
              <a:t>4/6/2022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A7DEB1-D7C8-3B49-8A71-75AFCE089D88}" type="slidenum">
              <a:rPr lang="en-US" smtClean="0"/>
              <a:t>‹#›</a:t>
            </a:fld>
            <a:endParaRPr lang="en-US"/>
          </a:p>
        </p:txBody>
      </p:sp>
    </p:spTree>
    <p:extLst>
      <p:ext uri="{BB962C8B-B14F-4D97-AF65-F5344CB8AC3E}">
        <p14:creationId xmlns:p14="http://schemas.microsoft.com/office/powerpoint/2010/main" val="304630031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A7DEB1-D7C8-3B49-8A71-75AFCE089D88}" type="slidenum">
              <a:rPr lang="en-US" smtClean="0"/>
              <a:t>2</a:t>
            </a:fld>
            <a:endParaRPr lang="en-US"/>
          </a:p>
        </p:txBody>
      </p:sp>
    </p:spTree>
    <p:extLst>
      <p:ext uri="{BB962C8B-B14F-4D97-AF65-F5344CB8AC3E}">
        <p14:creationId xmlns:p14="http://schemas.microsoft.com/office/powerpoint/2010/main" val="1613032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A7DEB1-D7C8-3B49-8A71-75AFCE089D88}" type="slidenum">
              <a:rPr lang="en-US" smtClean="0"/>
              <a:t>10</a:t>
            </a:fld>
            <a:endParaRPr lang="en-US"/>
          </a:p>
        </p:txBody>
      </p:sp>
    </p:spTree>
    <p:extLst>
      <p:ext uri="{BB962C8B-B14F-4D97-AF65-F5344CB8AC3E}">
        <p14:creationId xmlns:p14="http://schemas.microsoft.com/office/powerpoint/2010/main" val="2494096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A7DEB1-D7C8-3B49-8A71-75AFCE089D88}" type="slidenum">
              <a:rPr lang="en-US" smtClean="0"/>
              <a:t>15</a:t>
            </a:fld>
            <a:endParaRPr lang="en-US"/>
          </a:p>
        </p:txBody>
      </p:sp>
    </p:spTree>
    <p:extLst>
      <p:ext uri="{BB962C8B-B14F-4D97-AF65-F5344CB8AC3E}">
        <p14:creationId xmlns:p14="http://schemas.microsoft.com/office/powerpoint/2010/main" val="1233064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A7DEB1-D7C8-3B49-8A71-75AFCE089D88}" type="slidenum">
              <a:rPr lang="en-US" smtClean="0"/>
              <a:t>20</a:t>
            </a:fld>
            <a:endParaRPr lang="en-US"/>
          </a:p>
        </p:txBody>
      </p:sp>
    </p:spTree>
    <p:extLst>
      <p:ext uri="{BB962C8B-B14F-4D97-AF65-F5344CB8AC3E}">
        <p14:creationId xmlns:p14="http://schemas.microsoft.com/office/powerpoint/2010/main" val="276880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A7DEB1-D7C8-3B49-8A71-75AFCE089D88}" type="slidenum">
              <a:rPr lang="en-US" smtClean="0"/>
              <a:t>23</a:t>
            </a:fld>
            <a:endParaRPr lang="en-US"/>
          </a:p>
        </p:txBody>
      </p:sp>
    </p:spTree>
    <p:extLst>
      <p:ext uri="{BB962C8B-B14F-4D97-AF65-F5344CB8AC3E}">
        <p14:creationId xmlns:p14="http://schemas.microsoft.com/office/powerpoint/2010/main" val="537897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A7DEB1-D7C8-3B49-8A71-75AFCE089D88}" type="slidenum">
              <a:rPr lang="en-US" smtClean="0"/>
              <a:t>24</a:t>
            </a:fld>
            <a:endParaRPr lang="en-US"/>
          </a:p>
        </p:txBody>
      </p:sp>
    </p:spTree>
    <p:extLst>
      <p:ext uri="{BB962C8B-B14F-4D97-AF65-F5344CB8AC3E}">
        <p14:creationId xmlns:p14="http://schemas.microsoft.com/office/powerpoint/2010/main" val="25905033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5"/>
            <a:ext cx="10464800" cy="1927225"/>
          </a:xfrm>
        </p:spPr>
        <p:txBody>
          <a:bodyPr anchor="b">
            <a:noAutofit/>
          </a:bodyPr>
          <a:lstStyle>
            <a:lvl1pPr>
              <a:defRPr sz="5400" b="0" i="0" cap="none" baseline="0">
                <a:solidFill>
                  <a:srgbClr val="033F7B"/>
                </a:solidFill>
                <a:latin typeface="Bookman Old Style" panose="02050604050505020204" pitchFamily="18" charset="0"/>
              </a:defRPr>
            </a:lvl1pPr>
          </a:lstStyle>
          <a:p>
            <a:r>
              <a:rPr lang="id-ID" noProof="1"/>
              <a:t>Click to edit Master title style</a:t>
            </a:r>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latin typeface="Avenir Book" panose="02000503020000020003"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d-ID" noProof="1"/>
              <a:t>Click to edit Master subtitle style</a:t>
            </a:r>
          </a:p>
        </p:txBody>
      </p:sp>
      <p:cxnSp>
        <p:nvCxnSpPr>
          <p:cNvPr id="8" name="Straight Connector 7"/>
          <p:cNvCxnSpPr/>
          <p:nvPr/>
        </p:nvCxnSpPr>
        <p:spPr>
          <a:xfrm>
            <a:off x="914400" y="3398520"/>
            <a:ext cx="10464800" cy="1588"/>
          </a:xfrm>
          <a:prstGeom prst="line">
            <a:avLst/>
          </a:prstGeom>
          <a:ln w="19050">
            <a:solidFill>
              <a:srgbClr val="033F7B"/>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B32DED8A-46A3-4394-A321-26266EE53BA2}"/>
              </a:ext>
            </a:extLst>
          </p:cNvPr>
          <p:cNvPicPr>
            <a:picLocks noChangeAspect="1"/>
          </p:cNvPicPr>
          <p:nvPr userDrawn="1"/>
        </p:nvPicPr>
        <p:blipFill>
          <a:blip r:embed="rId2"/>
          <a:stretch>
            <a:fillRect/>
          </a:stretch>
        </p:blipFill>
        <p:spPr>
          <a:xfrm>
            <a:off x="9603153" y="798495"/>
            <a:ext cx="2263885" cy="772704"/>
          </a:xfrm>
          <a:prstGeom prst="rect">
            <a:avLst/>
          </a:prstGeom>
        </p:spPr>
      </p:pic>
    </p:spTree>
    <p:extLst>
      <p:ext uri="{BB962C8B-B14F-4D97-AF65-F5344CB8AC3E}">
        <p14:creationId xmlns:p14="http://schemas.microsoft.com/office/powerpoint/2010/main" val="2209038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id-ID" noProof="1"/>
              <a:t>Click to edit Master title style</a:t>
            </a:r>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Quicksand" panose="02070303000000060000" pitchFamily="18" charset="77"/>
              </a:defRPr>
            </a:lvl1pPr>
          </a:lstStyle>
          <a:p>
            <a:fld id="{22C47770-E991-4F52-AA8E-E4EEF365013A}" type="datetime1">
              <a:rPr lang="en-US" smtClean="0"/>
              <a:pPr/>
              <a:t>4/6/2022</a:t>
            </a:fld>
            <a:endParaRPr lang="en-US" dirty="0"/>
          </a:p>
        </p:txBody>
      </p:sp>
      <p:sp>
        <p:nvSpPr>
          <p:cNvPr id="6" name="Slide Number Placeholder 5"/>
          <p:cNvSpPr>
            <a:spLocks noGrp="1"/>
          </p:cNvSpPr>
          <p:nvPr>
            <p:ph type="sldNum" sz="quarter" idx="12"/>
          </p:nvPr>
        </p:nvSpPr>
        <p:spPr/>
        <p:txBody>
          <a:bodyPr/>
          <a:lstStyle>
            <a:lvl1pPr>
              <a:defRPr>
                <a:latin typeface="Quicksand" panose="02070303000000060000" pitchFamily="18" charset="77"/>
              </a:defRPr>
            </a:lvl1pPr>
          </a:lstStyle>
          <a:p>
            <a:fld id="{5BFA158B-7C94-F543-87DB-41F59EA4FAFA}" type="slidenum">
              <a:rPr lang="en-US" smtClean="0"/>
              <a:pPr/>
              <a:t>‹#›</a:t>
            </a:fld>
            <a:endParaRPr lang="en-US" dirty="0"/>
          </a:p>
        </p:txBody>
      </p:sp>
    </p:spTree>
    <p:extLst>
      <p:ext uri="{BB962C8B-B14F-4D97-AF65-F5344CB8AC3E}">
        <p14:creationId xmlns:p14="http://schemas.microsoft.com/office/powerpoint/2010/main" val="2113067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EEE61-7454-C94C-8013-444712522D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E59181CD-F888-FA49-B084-7CE8E3F99D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AAF0027D-0E1C-EC4E-84F9-9E9406E5F15B}"/>
              </a:ext>
            </a:extLst>
          </p:cNvPr>
          <p:cNvSpPr>
            <a:spLocks noGrp="1"/>
          </p:cNvSpPr>
          <p:nvPr>
            <p:ph type="dt" sz="half" idx="10"/>
          </p:nvPr>
        </p:nvSpPr>
        <p:spPr/>
        <p:txBody>
          <a:bodyPr/>
          <a:lstStyle/>
          <a:p>
            <a:fld id="{71ADFF56-D5D8-D041-92B2-35EA5676C3CC}" type="datetimeFigureOut">
              <a:rPr lang="id-ID" smtClean="0"/>
              <a:t>06/04/2022</a:t>
            </a:fld>
            <a:endParaRPr lang="id-ID"/>
          </a:p>
        </p:txBody>
      </p:sp>
      <p:sp>
        <p:nvSpPr>
          <p:cNvPr id="5" name="Footer Placeholder 4">
            <a:extLst>
              <a:ext uri="{FF2B5EF4-FFF2-40B4-BE49-F238E27FC236}">
                <a16:creationId xmlns:a16="http://schemas.microsoft.com/office/drawing/2014/main" id="{39C2122F-9C93-B842-890C-03566779CFD9}"/>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3E519132-F58D-3A44-9E70-03DEB3F02DFD}"/>
              </a:ext>
            </a:extLst>
          </p:cNvPr>
          <p:cNvSpPr>
            <a:spLocks noGrp="1"/>
          </p:cNvSpPr>
          <p:nvPr>
            <p:ph type="sldNum" sz="quarter" idx="12"/>
          </p:nvPr>
        </p:nvSpPr>
        <p:spPr/>
        <p:txBody>
          <a:bodyPr/>
          <a:lstStyle/>
          <a:p>
            <a:fld id="{5742A1E2-3DFF-3045-AD8B-5C9FDC55E81C}" type="slidenum">
              <a:rPr lang="id-ID" smtClean="0"/>
              <a:t>‹#›</a:t>
            </a:fld>
            <a:endParaRPr lang="id-ID"/>
          </a:p>
        </p:txBody>
      </p:sp>
    </p:spTree>
    <p:extLst>
      <p:ext uri="{BB962C8B-B14F-4D97-AF65-F5344CB8AC3E}">
        <p14:creationId xmlns:p14="http://schemas.microsoft.com/office/powerpoint/2010/main" val="1124725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9034-2D12-DD40-A071-AD7D4FE933AE}"/>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8165CEF6-9BB1-5645-A0A7-BE439CF82D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4DDE4798-B617-564D-AB96-2C0BDDB206C7}"/>
              </a:ext>
            </a:extLst>
          </p:cNvPr>
          <p:cNvSpPr>
            <a:spLocks noGrp="1"/>
          </p:cNvSpPr>
          <p:nvPr>
            <p:ph type="dt" sz="half" idx="10"/>
          </p:nvPr>
        </p:nvSpPr>
        <p:spPr/>
        <p:txBody>
          <a:bodyPr/>
          <a:lstStyle/>
          <a:p>
            <a:fld id="{71ADFF56-D5D8-D041-92B2-35EA5676C3CC}" type="datetimeFigureOut">
              <a:rPr lang="id-ID" smtClean="0"/>
              <a:t>06/04/2022</a:t>
            </a:fld>
            <a:endParaRPr lang="id-ID"/>
          </a:p>
        </p:txBody>
      </p:sp>
      <p:sp>
        <p:nvSpPr>
          <p:cNvPr id="5" name="Footer Placeholder 4">
            <a:extLst>
              <a:ext uri="{FF2B5EF4-FFF2-40B4-BE49-F238E27FC236}">
                <a16:creationId xmlns:a16="http://schemas.microsoft.com/office/drawing/2014/main" id="{A247B093-D2C5-604B-B97A-3722C3D81CBB}"/>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A5EC6962-F55E-B047-BE0D-F6AB9C9226DA}"/>
              </a:ext>
            </a:extLst>
          </p:cNvPr>
          <p:cNvSpPr>
            <a:spLocks noGrp="1"/>
          </p:cNvSpPr>
          <p:nvPr>
            <p:ph type="sldNum" sz="quarter" idx="12"/>
          </p:nvPr>
        </p:nvSpPr>
        <p:spPr/>
        <p:txBody>
          <a:bodyPr/>
          <a:lstStyle/>
          <a:p>
            <a:fld id="{5742A1E2-3DFF-3045-AD8B-5C9FDC55E81C}" type="slidenum">
              <a:rPr lang="id-ID" smtClean="0"/>
              <a:t>‹#›</a:t>
            </a:fld>
            <a:endParaRPr lang="id-ID"/>
          </a:p>
        </p:txBody>
      </p:sp>
    </p:spTree>
    <p:extLst>
      <p:ext uri="{BB962C8B-B14F-4D97-AF65-F5344CB8AC3E}">
        <p14:creationId xmlns:p14="http://schemas.microsoft.com/office/powerpoint/2010/main" val="3815208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A5D51-A8AF-434D-9F44-48D88DE7201D}"/>
              </a:ext>
            </a:extLst>
          </p:cNvPr>
          <p:cNvSpPr>
            <a:spLocks noGrp="1"/>
          </p:cNvSpPr>
          <p:nvPr>
            <p:ph type="title"/>
          </p:nvPr>
        </p:nvSpPr>
        <p:spPr>
          <a:xfrm>
            <a:off x="831851" y="1709743"/>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7C3D9469-4739-2246-ADE0-60513CF39A32}"/>
              </a:ext>
            </a:extLst>
          </p:cNvPr>
          <p:cNvSpPr>
            <a:spLocks noGrp="1"/>
          </p:cNvSpPr>
          <p:nvPr>
            <p:ph type="body" idx="1"/>
          </p:nvPr>
        </p:nvSpPr>
        <p:spPr>
          <a:xfrm>
            <a:off x="831851" y="4589468"/>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E450E-6ADC-C541-8FD5-E5202D6FB4BA}"/>
              </a:ext>
            </a:extLst>
          </p:cNvPr>
          <p:cNvSpPr>
            <a:spLocks noGrp="1"/>
          </p:cNvSpPr>
          <p:nvPr>
            <p:ph type="dt" sz="half" idx="10"/>
          </p:nvPr>
        </p:nvSpPr>
        <p:spPr/>
        <p:txBody>
          <a:bodyPr/>
          <a:lstStyle/>
          <a:p>
            <a:fld id="{71ADFF56-D5D8-D041-92B2-35EA5676C3CC}" type="datetimeFigureOut">
              <a:rPr lang="id-ID" smtClean="0"/>
              <a:t>06/04/2022</a:t>
            </a:fld>
            <a:endParaRPr lang="id-ID"/>
          </a:p>
        </p:txBody>
      </p:sp>
      <p:sp>
        <p:nvSpPr>
          <p:cNvPr id="5" name="Footer Placeholder 4">
            <a:extLst>
              <a:ext uri="{FF2B5EF4-FFF2-40B4-BE49-F238E27FC236}">
                <a16:creationId xmlns:a16="http://schemas.microsoft.com/office/drawing/2014/main" id="{AEA17784-F4D0-5D41-BE5E-6B090A3C1636}"/>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13B338F4-A905-2A40-9921-777479DAF0ED}"/>
              </a:ext>
            </a:extLst>
          </p:cNvPr>
          <p:cNvSpPr>
            <a:spLocks noGrp="1"/>
          </p:cNvSpPr>
          <p:nvPr>
            <p:ph type="sldNum" sz="quarter" idx="12"/>
          </p:nvPr>
        </p:nvSpPr>
        <p:spPr/>
        <p:txBody>
          <a:bodyPr/>
          <a:lstStyle/>
          <a:p>
            <a:fld id="{5742A1E2-3DFF-3045-AD8B-5C9FDC55E81C}" type="slidenum">
              <a:rPr lang="id-ID" smtClean="0"/>
              <a:t>‹#›</a:t>
            </a:fld>
            <a:endParaRPr lang="id-ID"/>
          </a:p>
        </p:txBody>
      </p:sp>
    </p:spTree>
    <p:extLst>
      <p:ext uri="{BB962C8B-B14F-4D97-AF65-F5344CB8AC3E}">
        <p14:creationId xmlns:p14="http://schemas.microsoft.com/office/powerpoint/2010/main" val="3270327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5DCFD-C615-0E41-A8EB-54EB57B044CE}"/>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3541C266-56F1-6C4F-A5F1-DAF6D3F9BEDE}"/>
              </a:ext>
            </a:extLst>
          </p:cNvPr>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73B93EB8-C601-6F4A-8D5C-EE3F024304FA}"/>
              </a:ext>
            </a:extLst>
          </p:cNvPr>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B30D4B52-B546-0F4B-9E43-E8F7C3E90A7B}"/>
              </a:ext>
            </a:extLst>
          </p:cNvPr>
          <p:cNvSpPr>
            <a:spLocks noGrp="1"/>
          </p:cNvSpPr>
          <p:nvPr>
            <p:ph type="dt" sz="half" idx="10"/>
          </p:nvPr>
        </p:nvSpPr>
        <p:spPr/>
        <p:txBody>
          <a:bodyPr/>
          <a:lstStyle/>
          <a:p>
            <a:fld id="{71ADFF56-D5D8-D041-92B2-35EA5676C3CC}" type="datetimeFigureOut">
              <a:rPr lang="id-ID" smtClean="0"/>
              <a:t>06/04/2022</a:t>
            </a:fld>
            <a:endParaRPr lang="id-ID"/>
          </a:p>
        </p:txBody>
      </p:sp>
      <p:sp>
        <p:nvSpPr>
          <p:cNvPr id="6" name="Footer Placeholder 5">
            <a:extLst>
              <a:ext uri="{FF2B5EF4-FFF2-40B4-BE49-F238E27FC236}">
                <a16:creationId xmlns:a16="http://schemas.microsoft.com/office/drawing/2014/main" id="{ABCFC486-04EF-4C43-845E-1E7EFF0B11D0}"/>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9AA993EB-CA01-9241-BD16-D4015A74C3B6}"/>
              </a:ext>
            </a:extLst>
          </p:cNvPr>
          <p:cNvSpPr>
            <a:spLocks noGrp="1"/>
          </p:cNvSpPr>
          <p:nvPr>
            <p:ph type="sldNum" sz="quarter" idx="12"/>
          </p:nvPr>
        </p:nvSpPr>
        <p:spPr/>
        <p:txBody>
          <a:bodyPr/>
          <a:lstStyle/>
          <a:p>
            <a:fld id="{5742A1E2-3DFF-3045-AD8B-5C9FDC55E81C}" type="slidenum">
              <a:rPr lang="id-ID" smtClean="0"/>
              <a:t>‹#›</a:t>
            </a:fld>
            <a:endParaRPr lang="id-ID"/>
          </a:p>
        </p:txBody>
      </p:sp>
    </p:spTree>
    <p:extLst>
      <p:ext uri="{BB962C8B-B14F-4D97-AF65-F5344CB8AC3E}">
        <p14:creationId xmlns:p14="http://schemas.microsoft.com/office/powerpoint/2010/main" val="601726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77E29-453D-564B-B431-E231041ACB67}"/>
              </a:ext>
            </a:extLst>
          </p:cNvPr>
          <p:cNvSpPr>
            <a:spLocks noGrp="1"/>
          </p:cNvSpPr>
          <p:nvPr>
            <p:ph type="title"/>
          </p:nvPr>
        </p:nvSpPr>
        <p:spPr>
          <a:xfrm>
            <a:off x="840317" y="365129"/>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3E4A4661-2DCE-AF44-8D86-662462302BAB}"/>
              </a:ext>
            </a:extLst>
          </p:cNvPr>
          <p:cNvSpPr>
            <a:spLocks noGrp="1"/>
          </p:cNvSpPr>
          <p:nvPr>
            <p:ph type="body" idx="1"/>
          </p:nvPr>
        </p:nvSpPr>
        <p:spPr>
          <a:xfrm>
            <a:off x="840319"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B117DF-8421-454F-BECE-B09B2F63DD84}"/>
              </a:ext>
            </a:extLst>
          </p:cNvPr>
          <p:cNvSpPr>
            <a:spLocks noGrp="1"/>
          </p:cNvSpPr>
          <p:nvPr>
            <p:ph sz="half" idx="2"/>
          </p:nvPr>
        </p:nvSpPr>
        <p:spPr>
          <a:xfrm>
            <a:off x="840319"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092EF944-9E11-1048-8E72-7E7AD7F72114}"/>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29A202-960A-3B4C-A2FF-C677D22F652C}"/>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F219465B-E678-5F40-962E-C9FB69BA664E}"/>
              </a:ext>
            </a:extLst>
          </p:cNvPr>
          <p:cNvSpPr>
            <a:spLocks noGrp="1"/>
          </p:cNvSpPr>
          <p:nvPr>
            <p:ph type="dt" sz="half" idx="10"/>
          </p:nvPr>
        </p:nvSpPr>
        <p:spPr/>
        <p:txBody>
          <a:bodyPr/>
          <a:lstStyle/>
          <a:p>
            <a:fld id="{71ADFF56-D5D8-D041-92B2-35EA5676C3CC}" type="datetimeFigureOut">
              <a:rPr lang="id-ID" smtClean="0"/>
              <a:t>06/04/2022</a:t>
            </a:fld>
            <a:endParaRPr lang="id-ID"/>
          </a:p>
        </p:txBody>
      </p:sp>
      <p:sp>
        <p:nvSpPr>
          <p:cNvPr id="8" name="Footer Placeholder 7">
            <a:extLst>
              <a:ext uri="{FF2B5EF4-FFF2-40B4-BE49-F238E27FC236}">
                <a16:creationId xmlns:a16="http://schemas.microsoft.com/office/drawing/2014/main" id="{DF2880E7-89E3-414C-B4C8-D989CB05F215}"/>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0FC3BF6C-B4EB-9541-84CB-0A04BCB450AD}"/>
              </a:ext>
            </a:extLst>
          </p:cNvPr>
          <p:cNvSpPr>
            <a:spLocks noGrp="1"/>
          </p:cNvSpPr>
          <p:nvPr>
            <p:ph type="sldNum" sz="quarter" idx="12"/>
          </p:nvPr>
        </p:nvSpPr>
        <p:spPr/>
        <p:txBody>
          <a:bodyPr/>
          <a:lstStyle/>
          <a:p>
            <a:fld id="{5742A1E2-3DFF-3045-AD8B-5C9FDC55E81C}" type="slidenum">
              <a:rPr lang="id-ID" smtClean="0"/>
              <a:t>‹#›</a:t>
            </a:fld>
            <a:endParaRPr lang="id-ID"/>
          </a:p>
        </p:txBody>
      </p:sp>
    </p:spTree>
    <p:extLst>
      <p:ext uri="{BB962C8B-B14F-4D97-AF65-F5344CB8AC3E}">
        <p14:creationId xmlns:p14="http://schemas.microsoft.com/office/powerpoint/2010/main" val="1417575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E676C-8E77-D641-A3BC-3A051EA80763}"/>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C741B79F-D86D-B743-9243-08344153514A}"/>
              </a:ext>
            </a:extLst>
          </p:cNvPr>
          <p:cNvSpPr>
            <a:spLocks noGrp="1"/>
          </p:cNvSpPr>
          <p:nvPr>
            <p:ph type="dt" sz="half" idx="10"/>
          </p:nvPr>
        </p:nvSpPr>
        <p:spPr/>
        <p:txBody>
          <a:bodyPr/>
          <a:lstStyle/>
          <a:p>
            <a:fld id="{71ADFF56-D5D8-D041-92B2-35EA5676C3CC}" type="datetimeFigureOut">
              <a:rPr lang="id-ID" smtClean="0"/>
              <a:t>06/04/2022</a:t>
            </a:fld>
            <a:endParaRPr lang="id-ID"/>
          </a:p>
        </p:txBody>
      </p:sp>
      <p:sp>
        <p:nvSpPr>
          <p:cNvPr id="4" name="Footer Placeholder 3">
            <a:extLst>
              <a:ext uri="{FF2B5EF4-FFF2-40B4-BE49-F238E27FC236}">
                <a16:creationId xmlns:a16="http://schemas.microsoft.com/office/drawing/2014/main" id="{C2A40152-A8C8-4444-AAAA-162614EBF339}"/>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7615AE98-BEC6-5941-9592-794E28D94747}"/>
              </a:ext>
            </a:extLst>
          </p:cNvPr>
          <p:cNvSpPr>
            <a:spLocks noGrp="1"/>
          </p:cNvSpPr>
          <p:nvPr>
            <p:ph type="sldNum" sz="quarter" idx="12"/>
          </p:nvPr>
        </p:nvSpPr>
        <p:spPr/>
        <p:txBody>
          <a:bodyPr/>
          <a:lstStyle/>
          <a:p>
            <a:fld id="{5742A1E2-3DFF-3045-AD8B-5C9FDC55E81C}" type="slidenum">
              <a:rPr lang="id-ID" smtClean="0"/>
              <a:t>‹#›</a:t>
            </a:fld>
            <a:endParaRPr lang="id-ID"/>
          </a:p>
        </p:txBody>
      </p:sp>
    </p:spTree>
    <p:extLst>
      <p:ext uri="{BB962C8B-B14F-4D97-AF65-F5344CB8AC3E}">
        <p14:creationId xmlns:p14="http://schemas.microsoft.com/office/powerpoint/2010/main" val="99856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AE7BBE-F31F-4A4B-83E3-7887604B7551}"/>
              </a:ext>
            </a:extLst>
          </p:cNvPr>
          <p:cNvSpPr>
            <a:spLocks noGrp="1"/>
          </p:cNvSpPr>
          <p:nvPr>
            <p:ph type="dt" sz="half" idx="10"/>
          </p:nvPr>
        </p:nvSpPr>
        <p:spPr/>
        <p:txBody>
          <a:bodyPr/>
          <a:lstStyle/>
          <a:p>
            <a:fld id="{71ADFF56-D5D8-D041-92B2-35EA5676C3CC}" type="datetimeFigureOut">
              <a:rPr lang="id-ID" smtClean="0"/>
              <a:t>06/04/2022</a:t>
            </a:fld>
            <a:endParaRPr lang="id-ID"/>
          </a:p>
        </p:txBody>
      </p:sp>
      <p:sp>
        <p:nvSpPr>
          <p:cNvPr id="3" name="Footer Placeholder 2">
            <a:extLst>
              <a:ext uri="{FF2B5EF4-FFF2-40B4-BE49-F238E27FC236}">
                <a16:creationId xmlns:a16="http://schemas.microsoft.com/office/drawing/2014/main" id="{E1654BC2-6425-604C-A801-BDAC2D736B9D}"/>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785B6765-2C61-F540-B4ED-03FF7925AF9F}"/>
              </a:ext>
            </a:extLst>
          </p:cNvPr>
          <p:cNvSpPr>
            <a:spLocks noGrp="1"/>
          </p:cNvSpPr>
          <p:nvPr>
            <p:ph type="sldNum" sz="quarter" idx="12"/>
          </p:nvPr>
        </p:nvSpPr>
        <p:spPr/>
        <p:txBody>
          <a:bodyPr/>
          <a:lstStyle/>
          <a:p>
            <a:fld id="{5742A1E2-3DFF-3045-AD8B-5C9FDC55E81C}" type="slidenum">
              <a:rPr lang="id-ID" smtClean="0"/>
              <a:t>‹#›</a:t>
            </a:fld>
            <a:endParaRPr lang="id-ID"/>
          </a:p>
        </p:txBody>
      </p:sp>
    </p:spTree>
    <p:extLst>
      <p:ext uri="{BB962C8B-B14F-4D97-AF65-F5344CB8AC3E}">
        <p14:creationId xmlns:p14="http://schemas.microsoft.com/office/powerpoint/2010/main" val="20069867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9DA98-924A-0B45-8631-1F68FFFCA5D4}"/>
              </a:ext>
            </a:extLst>
          </p:cNvPr>
          <p:cNvSpPr>
            <a:spLocks noGrp="1"/>
          </p:cNvSpPr>
          <p:nvPr>
            <p:ph type="title"/>
          </p:nvPr>
        </p:nvSpPr>
        <p:spPr>
          <a:xfrm>
            <a:off x="840321" y="457200"/>
            <a:ext cx="393276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12A524D5-3804-C041-BB52-D1D8FA8064A0}"/>
              </a:ext>
            </a:extLst>
          </p:cNvPr>
          <p:cNvSpPr>
            <a:spLocks noGrp="1"/>
          </p:cNvSpPr>
          <p:nvPr>
            <p:ph idx="1"/>
          </p:nvPr>
        </p:nvSpPr>
        <p:spPr>
          <a:xfrm>
            <a:off x="5183717" y="987430"/>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256C1C1F-6E84-DF44-8638-08B1AFAAB666}"/>
              </a:ext>
            </a:extLst>
          </p:cNvPr>
          <p:cNvSpPr>
            <a:spLocks noGrp="1"/>
          </p:cNvSpPr>
          <p:nvPr>
            <p:ph type="body" sz="half" idx="2"/>
          </p:nvPr>
        </p:nvSpPr>
        <p:spPr>
          <a:xfrm>
            <a:off x="840321"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AA980C-6CCE-3E42-9B20-6620C054F157}"/>
              </a:ext>
            </a:extLst>
          </p:cNvPr>
          <p:cNvSpPr>
            <a:spLocks noGrp="1"/>
          </p:cNvSpPr>
          <p:nvPr>
            <p:ph type="dt" sz="half" idx="10"/>
          </p:nvPr>
        </p:nvSpPr>
        <p:spPr/>
        <p:txBody>
          <a:bodyPr/>
          <a:lstStyle/>
          <a:p>
            <a:fld id="{71ADFF56-D5D8-D041-92B2-35EA5676C3CC}" type="datetimeFigureOut">
              <a:rPr lang="id-ID" smtClean="0"/>
              <a:t>06/04/2022</a:t>
            </a:fld>
            <a:endParaRPr lang="id-ID"/>
          </a:p>
        </p:txBody>
      </p:sp>
      <p:sp>
        <p:nvSpPr>
          <p:cNvPr id="6" name="Footer Placeholder 5">
            <a:extLst>
              <a:ext uri="{FF2B5EF4-FFF2-40B4-BE49-F238E27FC236}">
                <a16:creationId xmlns:a16="http://schemas.microsoft.com/office/drawing/2014/main" id="{4093FE76-C4B9-7F41-9CDB-4A2F794A9C11}"/>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17F4BF3A-F548-D247-9747-7A60AE2AFEA9}"/>
              </a:ext>
            </a:extLst>
          </p:cNvPr>
          <p:cNvSpPr>
            <a:spLocks noGrp="1"/>
          </p:cNvSpPr>
          <p:nvPr>
            <p:ph type="sldNum" sz="quarter" idx="12"/>
          </p:nvPr>
        </p:nvSpPr>
        <p:spPr/>
        <p:txBody>
          <a:bodyPr/>
          <a:lstStyle/>
          <a:p>
            <a:fld id="{5742A1E2-3DFF-3045-AD8B-5C9FDC55E81C}" type="slidenum">
              <a:rPr lang="id-ID" smtClean="0"/>
              <a:t>‹#›</a:t>
            </a:fld>
            <a:endParaRPr lang="id-ID"/>
          </a:p>
        </p:txBody>
      </p:sp>
    </p:spTree>
    <p:extLst>
      <p:ext uri="{BB962C8B-B14F-4D97-AF65-F5344CB8AC3E}">
        <p14:creationId xmlns:p14="http://schemas.microsoft.com/office/powerpoint/2010/main" val="2587286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4FA48-C795-C14A-AE4B-E4114B82E220}"/>
              </a:ext>
            </a:extLst>
          </p:cNvPr>
          <p:cNvSpPr>
            <a:spLocks noGrp="1"/>
          </p:cNvSpPr>
          <p:nvPr>
            <p:ph type="title"/>
          </p:nvPr>
        </p:nvSpPr>
        <p:spPr>
          <a:xfrm>
            <a:off x="840321" y="457200"/>
            <a:ext cx="393276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B41FF291-9810-E344-B193-6FD022211EA1}"/>
              </a:ext>
            </a:extLst>
          </p:cNvPr>
          <p:cNvSpPr>
            <a:spLocks noGrp="1"/>
          </p:cNvSpPr>
          <p:nvPr>
            <p:ph type="pic" idx="1"/>
          </p:nvPr>
        </p:nvSpPr>
        <p:spPr>
          <a:xfrm>
            <a:off x="5183717" y="98743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A320579D-4843-4B49-A80A-3698A0AE74C2}"/>
              </a:ext>
            </a:extLst>
          </p:cNvPr>
          <p:cNvSpPr>
            <a:spLocks noGrp="1"/>
          </p:cNvSpPr>
          <p:nvPr>
            <p:ph type="body" sz="half" idx="2"/>
          </p:nvPr>
        </p:nvSpPr>
        <p:spPr>
          <a:xfrm>
            <a:off x="840321"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0B033D-FEB6-664C-90FC-7D7CDB637248}"/>
              </a:ext>
            </a:extLst>
          </p:cNvPr>
          <p:cNvSpPr>
            <a:spLocks noGrp="1"/>
          </p:cNvSpPr>
          <p:nvPr>
            <p:ph type="dt" sz="half" idx="10"/>
          </p:nvPr>
        </p:nvSpPr>
        <p:spPr/>
        <p:txBody>
          <a:bodyPr/>
          <a:lstStyle/>
          <a:p>
            <a:fld id="{71ADFF56-D5D8-D041-92B2-35EA5676C3CC}" type="datetimeFigureOut">
              <a:rPr lang="id-ID" smtClean="0"/>
              <a:t>06/04/2022</a:t>
            </a:fld>
            <a:endParaRPr lang="id-ID"/>
          </a:p>
        </p:txBody>
      </p:sp>
      <p:sp>
        <p:nvSpPr>
          <p:cNvPr id="6" name="Footer Placeholder 5">
            <a:extLst>
              <a:ext uri="{FF2B5EF4-FFF2-40B4-BE49-F238E27FC236}">
                <a16:creationId xmlns:a16="http://schemas.microsoft.com/office/drawing/2014/main" id="{01BFB4A4-AA43-B144-B4D2-8EFB20E21BA8}"/>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BCD0BC6F-94E2-9943-A9E4-65B99B7204D1}"/>
              </a:ext>
            </a:extLst>
          </p:cNvPr>
          <p:cNvSpPr>
            <a:spLocks noGrp="1"/>
          </p:cNvSpPr>
          <p:nvPr>
            <p:ph type="sldNum" sz="quarter" idx="12"/>
          </p:nvPr>
        </p:nvSpPr>
        <p:spPr/>
        <p:txBody>
          <a:bodyPr/>
          <a:lstStyle/>
          <a:p>
            <a:fld id="{5742A1E2-3DFF-3045-AD8B-5C9FDC55E81C}" type="slidenum">
              <a:rPr lang="id-ID" smtClean="0"/>
              <a:t>‹#›</a:t>
            </a:fld>
            <a:endParaRPr lang="id-ID"/>
          </a:p>
        </p:txBody>
      </p:sp>
    </p:spTree>
    <p:extLst>
      <p:ext uri="{BB962C8B-B14F-4D97-AF65-F5344CB8AC3E}">
        <p14:creationId xmlns:p14="http://schemas.microsoft.com/office/powerpoint/2010/main" val="14151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33F7B"/>
                </a:solidFill>
              </a:defRPr>
            </a:lvl1pPr>
          </a:lstStyle>
          <a:p>
            <a:r>
              <a:rPr lang="id-ID" noProof="1"/>
              <a:t>Click to edit Master title style</a:t>
            </a:r>
          </a:p>
        </p:txBody>
      </p:sp>
      <p:sp>
        <p:nvSpPr>
          <p:cNvPr id="3" name="Content Placeholder 2"/>
          <p:cNvSpPr>
            <a:spLocks noGrp="1"/>
          </p:cNvSpPr>
          <p:nvPr>
            <p:ph idx="1"/>
          </p:nvPr>
        </p:nvSpPr>
        <p:spPr/>
        <p:txBody>
          <a:bodyPr/>
          <a:lstStyle>
            <a:lvl1pPr marL="182880" indent="-182880">
              <a:buFontTx/>
              <a:buBlip>
                <a:blip r:embed="rId2"/>
              </a:buBlip>
              <a:defRPr/>
            </a:lvl1pPr>
            <a:lvl2pPr marL="457200" indent="-182880">
              <a:buFontTx/>
              <a:buBlip>
                <a:blip r:embed="rId3"/>
              </a:buBlip>
              <a:defRPr/>
            </a:lvl2pPr>
            <a:lvl3pPr marL="731520" indent="-182880">
              <a:buFontTx/>
              <a:buBlip>
                <a:blip r:embed="rId4"/>
              </a:buBlip>
              <a:defRPr/>
            </a:lvl3pPr>
            <a:lvl4pPr marL="1005840" indent="-182880">
              <a:buFont typeface="Apple Symbols" panose="02000000000000000000" pitchFamily="2" charset="-79"/>
              <a:buChar char="☐"/>
              <a:defRPr/>
            </a:lvl4pPr>
            <a:lvl5pPr marL="1188720" indent="-137160">
              <a:buFont typeface="Apple Symbols" panose="02000000000000000000" pitchFamily="2" charset="-79"/>
              <a:buChar char="☐"/>
              <a:defRPr/>
            </a:lvl5pPr>
          </a:lstStyle>
          <a:p>
            <a:pPr lvl="0"/>
            <a:r>
              <a:rPr lang="id-ID" noProof="1"/>
              <a:t>Click to edit Master text styles</a:t>
            </a:r>
          </a:p>
          <a:p>
            <a:pPr lvl="1"/>
            <a:r>
              <a:rPr lang="id-ID" noProof="1"/>
              <a:t>Second level</a:t>
            </a:r>
          </a:p>
          <a:p>
            <a:pPr lvl="2"/>
            <a:r>
              <a:rPr lang="id-ID" noProof="1"/>
              <a:t>Third level</a:t>
            </a:r>
          </a:p>
          <a:p>
            <a:pPr lvl="3"/>
            <a:r>
              <a:rPr lang="id-ID" noProof="1"/>
              <a:t>Fourth level</a:t>
            </a:r>
          </a:p>
          <a:p>
            <a:pPr lvl="4"/>
            <a:r>
              <a:rPr lang="id-ID" noProof="1"/>
              <a:t>Fifth level</a:t>
            </a:r>
          </a:p>
        </p:txBody>
      </p:sp>
      <p:cxnSp>
        <p:nvCxnSpPr>
          <p:cNvPr id="7" name="Straight Connector 6">
            <a:extLst>
              <a:ext uri="{FF2B5EF4-FFF2-40B4-BE49-F238E27FC236}">
                <a16:creationId xmlns:a16="http://schemas.microsoft.com/office/drawing/2014/main" id="{5764BCFD-C32F-AE42-95EF-6E0DADB68274}"/>
              </a:ext>
            </a:extLst>
          </p:cNvPr>
          <p:cNvCxnSpPr>
            <a:cxnSpLocks/>
          </p:cNvCxnSpPr>
          <p:nvPr userDrawn="1"/>
        </p:nvCxnSpPr>
        <p:spPr>
          <a:xfrm flipV="1">
            <a:off x="609600" y="1524005"/>
            <a:ext cx="10972800" cy="10349"/>
          </a:xfrm>
          <a:prstGeom prst="line">
            <a:avLst/>
          </a:prstGeom>
          <a:ln w="19050">
            <a:solidFill>
              <a:srgbClr val="033F7B"/>
            </a:solidFill>
            <a:prstDash val="dash"/>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6A05F71-D86A-4DBF-A16C-42B37B648158}"/>
              </a:ext>
            </a:extLst>
          </p:cNvPr>
          <p:cNvSpPr>
            <a:spLocks noGrp="1"/>
          </p:cNvSpPr>
          <p:nvPr>
            <p:ph type="dt" sz="half" idx="10"/>
          </p:nvPr>
        </p:nvSpPr>
        <p:spPr/>
        <p:txBody>
          <a:bodyPr/>
          <a:lstStyle/>
          <a:p>
            <a:fld id="{3C5BD2A0-181B-4F6D-9BFF-DA542B93E706}" type="datetime1">
              <a:rPr lang="en-US" smtClean="0"/>
              <a:pPr/>
              <a:t>4/6/2022</a:t>
            </a:fld>
            <a:endParaRPr lang="en-US" dirty="0"/>
          </a:p>
        </p:txBody>
      </p:sp>
      <p:sp>
        <p:nvSpPr>
          <p:cNvPr id="6" name="Slide Number Placeholder 5">
            <a:extLst>
              <a:ext uri="{FF2B5EF4-FFF2-40B4-BE49-F238E27FC236}">
                <a16:creationId xmlns:a16="http://schemas.microsoft.com/office/drawing/2014/main" id="{C8F22BC8-4CFE-488C-BCBD-083DF6F7A991}"/>
              </a:ext>
            </a:extLst>
          </p:cNvPr>
          <p:cNvSpPr>
            <a:spLocks noGrp="1"/>
          </p:cNvSpPr>
          <p:nvPr>
            <p:ph type="sldNum" sz="quarter" idx="12"/>
          </p:nvPr>
        </p:nvSpPr>
        <p:spPr/>
        <p:txBody>
          <a:bodyPr/>
          <a:lstStyle/>
          <a:p>
            <a:fld id="{5BFA158B-7C94-F543-87DB-41F59EA4FAFA}" type="slidenum">
              <a:rPr lang="en-US" smtClean="0"/>
              <a:pPr/>
              <a:t>‹#›</a:t>
            </a:fld>
            <a:endParaRPr lang="en-US" dirty="0"/>
          </a:p>
        </p:txBody>
      </p:sp>
    </p:spTree>
    <p:extLst>
      <p:ext uri="{BB962C8B-B14F-4D97-AF65-F5344CB8AC3E}">
        <p14:creationId xmlns:p14="http://schemas.microsoft.com/office/powerpoint/2010/main" val="2463601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555D7-10D6-9044-B652-8D51D826E1E8}"/>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71B284D4-415F-B046-8B59-86C30D54E6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5B2258F0-23FF-044F-82C5-BB366CCCDB92}"/>
              </a:ext>
            </a:extLst>
          </p:cNvPr>
          <p:cNvSpPr>
            <a:spLocks noGrp="1"/>
          </p:cNvSpPr>
          <p:nvPr>
            <p:ph type="dt" sz="half" idx="10"/>
          </p:nvPr>
        </p:nvSpPr>
        <p:spPr/>
        <p:txBody>
          <a:bodyPr/>
          <a:lstStyle/>
          <a:p>
            <a:fld id="{71ADFF56-D5D8-D041-92B2-35EA5676C3CC}" type="datetimeFigureOut">
              <a:rPr lang="id-ID" smtClean="0"/>
              <a:t>06/04/2022</a:t>
            </a:fld>
            <a:endParaRPr lang="id-ID"/>
          </a:p>
        </p:txBody>
      </p:sp>
      <p:sp>
        <p:nvSpPr>
          <p:cNvPr id="5" name="Footer Placeholder 4">
            <a:extLst>
              <a:ext uri="{FF2B5EF4-FFF2-40B4-BE49-F238E27FC236}">
                <a16:creationId xmlns:a16="http://schemas.microsoft.com/office/drawing/2014/main" id="{03D2A54E-6AF2-6C42-A202-F1F655F35719}"/>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E9789874-D7FB-D340-9EEB-0A226F6B0F5A}"/>
              </a:ext>
            </a:extLst>
          </p:cNvPr>
          <p:cNvSpPr>
            <a:spLocks noGrp="1"/>
          </p:cNvSpPr>
          <p:nvPr>
            <p:ph type="sldNum" sz="quarter" idx="12"/>
          </p:nvPr>
        </p:nvSpPr>
        <p:spPr/>
        <p:txBody>
          <a:bodyPr/>
          <a:lstStyle/>
          <a:p>
            <a:fld id="{5742A1E2-3DFF-3045-AD8B-5C9FDC55E81C}" type="slidenum">
              <a:rPr lang="id-ID" smtClean="0"/>
              <a:t>‹#›</a:t>
            </a:fld>
            <a:endParaRPr lang="id-ID"/>
          </a:p>
        </p:txBody>
      </p:sp>
    </p:spTree>
    <p:extLst>
      <p:ext uri="{BB962C8B-B14F-4D97-AF65-F5344CB8AC3E}">
        <p14:creationId xmlns:p14="http://schemas.microsoft.com/office/powerpoint/2010/main" val="18421549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EBA37A-3814-FE44-83C6-C0E276010D4B}"/>
              </a:ext>
            </a:extLst>
          </p:cNvPr>
          <p:cNvSpPr>
            <a:spLocks noGrp="1"/>
          </p:cNvSpPr>
          <p:nvPr>
            <p:ph type="title" orient="vert"/>
          </p:nvPr>
        </p:nvSpPr>
        <p:spPr>
          <a:xfrm>
            <a:off x="8724902"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001AE037-C1C1-6048-8B53-95AB1BFEBF33}"/>
              </a:ext>
            </a:extLst>
          </p:cNvPr>
          <p:cNvSpPr>
            <a:spLocks noGrp="1"/>
          </p:cNvSpPr>
          <p:nvPr>
            <p:ph type="body" orient="vert" idx="1"/>
          </p:nvPr>
        </p:nvSpPr>
        <p:spPr>
          <a:xfrm>
            <a:off x="838203"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5F9D21B8-F839-0D48-B141-176A6A21314E}"/>
              </a:ext>
            </a:extLst>
          </p:cNvPr>
          <p:cNvSpPr>
            <a:spLocks noGrp="1"/>
          </p:cNvSpPr>
          <p:nvPr>
            <p:ph type="dt" sz="half" idx="10"/>
          </p:nvPr>
        </p:nvSpPr>
        <p:spPr/>
        <p:txBody>
          <a:bodyPr/>
          <a:lstStyle/>
          <a:p>
            <a:fld id="{71ADFF56-D5D8-D041-92B2-35EA5676C3CC}" type="datetimeFigureOut">
              <a:rPr lang="id-ID" smtClean="0"/>
              <a:t>06/04/2022</a:t>
            </a:fld>
            <a:endParaRPr lang="id-ID"/>
          </a:p>
        </p:txBody>
      </p:sp>
      <p:sp>
        <p:nvSpPr>
          <p:cNvPr id="5" name="Footer Placeholder 4">
            <a:extLst>
              <a:ext uri="{FF2B5EF4-FFF2-40B4-BE49-F238E27FC236}">
                <a16:creationId xmlns:a16="http://schemas.microsoft.com/office/drawing/2014/main" id="{9C90E251-C24C-9646-B502-91B66E5AB4F6}"/>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AFD52622-2F7B-7F49-9558-ECD0625429E0}"/>
              </a:ext>
            </a:extLst>
          </p:cNvPr>
          <p:cNvSpPr>
            <a:spLocks noGrp="1"/>
          </p:cNvSpPr>
          <p:nvPr>
            <p:ph type="sldNum" sz="quarter" idx="12"/>
          </p:nvPr>
        </p:nvSpPr>
        <p:spPr/>
        <p:txBody>
          <a:bodyPr/>
          <a:lstStyle/>
          <a:p>
            <a:fld id="{5742A1E2-3DFF-3045-AD8B-5C9FDC55E81C}" type="slidenum">
              <a:rPr lang="id-ID" smtClean="0"/>
              <a:t>‹#›</a:t>
            </a:fld>
            <a:endParaRPr lang="id-ID"/>
          </a:p>
        </p:txBody>
      </p:sp>
    </p:spTree>
    <p:extLst>
      <p:ext uri="{BB962C8B-B14F-4D97-AF65-F5344CB8AC3E}">
        <p14:creationId xmlns:p14="http://schemas.microsoft.com/office/powerpoint/2010/main" val="4082202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none" baseline="0"/>
            </a:lvl1pPr>
          </a:lstStyle>
          <a:p>
            <a:r>
              <a:rPr lang="en-US" dirty="0"/>
              <a:t>Click to edit Master title style</a:t>
            </a:r>
          </a:p>
        </p:txBody>
      </p:sp>
      <p:sp>
        <p:nvSpPr>
          <p:cNvPr id="3" name="Text Placeholder 2"/>
          <p:cNvSpPr>
            <a:spLocks noGrp="1"/>
          </p:cNvSpPr>
          <p:nvPr>
            <p:ph type="body" idx="1"/>
          </p:nvPr>
        </p:nvSpPr>
        <p:spPr>
          <a:xfrm>
            <a:off x="963084" y="4626869"/>
            <a:ext cx="10363200" cy="1500187"/>
          </a:xfrm>
        </p:spPr>
        <p:txBody>
          <a:bodyPr anchor="t">
            <a:normAutofit/>
          </a:bodyPr>
          <a:lstStyle>
            <a:lvl1pPr marL="0" indent="0">
              <a:buNone/>
              <a:defRPr sz="2400">
                <a:solidFill>
                  <a:srgbClr val="033F7B"/>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A5A958A2-B9A6-4BC2-8624-2E267AFE4EB1}" type="datetime1">
              <a:rPr lang="en-US" smtClean="0">
                <a:latin typeface="Arial"/>
              </a:rPr>
              <a:t>4/6/2022</a:t>
            </a:fld>
            <a:endParaRPr lang="en-US">
              <a:latin typeface="Arial"/>
            </a:endParaRPr>
          </a:p>
        </p:txBody>
      </p:sp>
      <p:sp>
        <p:nvSpPr>
          <p:cNvPr id="6" name="Slide Number Placeholder 5"/>
          <p:cNvSpPr>
            <a:spLocks noGrp="1"/>
          </p:cNvSpPr>
          <p:nvPr>
            <p:ph type="sldNum" sz="quarter" idx="12"/>
          </p:nvPr>
        </p:nvSpPr>
        <p:spPr/>
        <p:txBody>
          <a:bodyPr/>
          <a:lstStyle>
            <a:lvl1pPr>
              <a:defRPr>
                <a:latin typeface="Quicksand" panose="02070303000000060000" pitchFamily="18" charset="77"/>
              </a:defRPr>
            </a:lvl1pPr>
          </a:lstStyle>
          <a:p>
            <a:fld id="{5BFA158B-7C94-F543-87DB-41F59EA4FAFA}" type="slidenum">
              <a:rPr lang="en-US" smtClean="0"/>
              <a:pPr/>
              <a:t>‹#›</a:t>
            </a:fld>
            <a:endParaRPr lang="en-US" dirty="0"/>
          </a:p>
        </p:txBody>
      </p:sp>
      <p:cxnSp>
        <p:nvCxnSpPr>
          <p:cNvPr id="7" name="Straight Connector 6"/>
          <p:cNvCxnSpPr>
            <a:cxnSpLocks/>
          </p:cNvCxnSpPr>
          <p:nvPr/>
        </p:nvCxnSpPr>
        <p:spPr>
          <a:xfrm>
            <a:off x="975363" y="4599432"/>
            <a:ext cx="10350924" cy="0"/>
          </a:xfrm>
          <a:prstGeom prst="line">
            <a:avLst/>
          </a:prstGeom>
          <a:ln w="19050">
            <a:solidFill>
              <a:srgbClr val="033F7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569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33F7B"/>
                </a:solidFill>
              </a:defRPr>
            </a:lvl1pPr>
          </a:lstStyle>
          <a:p>
            <a:r>
              <a:rPr lang="en-US" dirty="0"/>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atin typeface="Quicksand" panose="02070303000000060000" pitchFamily="18" charset="77"/>
              </a:defRPr>
            </a:lvl1pPr>
          </a:lstStyle>
          <a:p>
            <a:fld id="{5F3E2640-DA07-4F28-B9C9-23B952377E91}" type="datetime1">
              <a:rPr lang="en-US" smtClean="0"/>
              <a:pPr/>
              <a:t>4/6/2022</a:t>
            </a:fld>
            <a:endParaRPr lang="en-US" dirty="0"/>
          </a:p>
        </p:txBody>
      </p:sp>
      <p:sp>
        <p:nvSpPr>
          <p:cNvPr id="7" name="Slide Number Placeholder 6"/>
          <p:cNvSpPr>
            <a:spLocks noGrp="1"/>
          </p:cNvSpPr>
          <p:nvPr>
            <p:ph type="sldNum" sz="quarter" idx="12"/>
          </p:nvPr>
        </p:nvSpPr>
        <p:spPr/>
        <p:txBody>
          <a:bodyPr/>
          <a:lstStyle>
            <a:lvl1pPr>
              <a:defRPr>
                <a:latin typeface="Quicksand" panose="02070303000000060000" pitchFamily="18" charset="77"/>
              </a:defRPr>
            </a:lvl1pPr>
          </a:lstStyle>
          <a:p>
            <a:fld id="{5BFA158B-7C94-F543-87DB-41F59EA4FAFA}" type="slidenum">
              <a:rPr lang="en-US" smtClean="0"/>
              <a:pPr/>
              <a:t>‹#›</a:t>
            </a:fld>
            <a:endParaRPr lang="en-US" dirty="0"/>
          </a:p>
        </p:txBody>
      </p:sp>
      <p:cxnSp>
        <p:nvCxnSpPr>
          <p:cNvPr id="10" name="Straight Connector 9">
            <a:extLst>
              <a:ext uri="{FF2B5EF4-FFF2-40B4-BE49-F238E27FC236}">
                <a16:creationId xmlns:a16="http://schemas.microsoft.com/office/drawing/2014/main" id="{DD90B3DF-021A-E249-8BDB-3AC856A1B4F3}"/>
              </a:ext>
            </a:extLst>
          </p:cNvPr>
          <p:cNvCxnSpPr>
            <a:cxnSpLocks/>
          </p:cNvCxnSpPr>
          <p:nvPr userDrawn="1"/>
        </p:nvCxnSpPr>
        <p:spPr>
          <a:xfrm flipV="1">
            <a:off x="609600" y="1524005"/>
            <a:ext cx="10972800" cy="10349"/>
          </a:xfrm>
          <a:prstGeom prst="line">
            <a:avLst/>
          </a:prstGeom>
          <a:ln w="19050">
            <a:solidFill>
              <a:srgbClr val="033F7B"/>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9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33F7B"/>
                </a:solidFill>
              </a:defRPr>
            </a:lvl1pPr>
          </a:lstStyle>
          <a:p>
            <a:r>
              <a:rPr lang="en-US" dirty="0"/>
              <a:t>Click to edit Master title style</a:t>
            </a:r>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rgbClr val="033F7B"/>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rgbClr val="033F7B"/>
                </a:solidFill>
                <a:latin typeface="Avenir Book" panose="02000503020000020003" pitchFamily="2"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atin typeface="Quicksand" panose="02070303000000060000" pitchFamily="18" charset="77"/>
              </a:defRPr>
            </a:lvl1pPr>
          </a:lstStyle>
          <a:p>
            <a:fld id="{6649D6A4-F134-4378-899D-5C4647A36D23}" type="datetime1">
              <a:rPr lang="en-US" smtClean="0"/>
              <a:pPr/>
              <a:t>4/6/2022</a:t>
            </a:fld>
            <a:endParaRPr lang="en-US" dirty="0"/>
          </a:p>
        </p:txBody>
      </p:sp>
      <p:sp>
        <p:nvSpPr>
          <p:cNvPr id="9" name="Slide Number Placeholder 8"/>
          <p:cNvSpPr>
            <a:spLocks noGrp="1"/>
          </p:cNvSpPr>
          <p:nvPr>
            <p:ph type="sldNum" sz="quarter" idx="12"/>
          </p:nvPr>
        </p:nvSpPr>
        <p:spPr/>
        <p:txBody>
          <a:bodyPr/>
          <a:lstStyle>
            <a:lvl1pPr>
              <a:defRPr>
                <a:latin typeface="Quicksand" panose="02070303000000060000" pitchFamily="18" charset="77"/>
              </a:defRPr>
            </a:lvl1pPr>
          </a:lstStyle>
          <a:p>
            <a:fld id="{5BFA158B-7C94-F543-87DB-41F59EA4FAFA}" type="slidenum">
              <a:rPr lang="en-US" smtClean="0"/>
              <a:pPr/>
              <a:t>‹#›</a:t>
            </a:fld>
            <a:endParaRPr lang="en-US" dirty="0"/>
          </a:p>
        </p:txBody>
      </p:sp>
      <p:cxnSp>
        <p:nvCxnSpPr>
          <p:cNvPr id="11" name="Straight Connector 10"/>
          <p:cNvCxnSpPr/>
          <p:nvPr/>
        </p:nvCxnSpPr>
        <p:spPr>
          <a:xfrm rot="5400000">
            <a:off x="3741949" y="4045691"/>
            <a:ext cx="4709160" cy="1059"/>
          </a:xfrm>
          <a:prstGeom prst="line">
            <a:avLst/>
          </a:prstGeom>
          <a:ln w="19050">
            <a:solidFill>
              <a:srgbClr val="033F7B"/>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7A29F95-596C-2A4C-A646-1588D83E2039}"/>
              </a:ext>
            </a:extLst>
          </p:cNvPr>
          <p:cNvCxnSpPr>
            <a:cxnSpLocks/>
          </p:cNvCxnSpPr>
          <p:nvPr userDrawn="1"/>
        </p:nvCxnSpPr>
        <p:spPr>
          <a:xfrm flipV="1">
            <a:off x="609600" y="1524005"/>
            <a:ext cx="10972800" cy="10349"/>
          </a:xfrm>
          <a:prstGeom prst="line">
            <a:avLst/>
          </a:prstGeom>
          <a:ln w="19050">
            <a:solidFill>
              <a:srgbClr val="033F7B"/>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711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33F7B"/>
                </a:solidFill>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Quicksand" panose="02070303000000060000" pitchFamily="18" charset="77"/>
              </a:defRPr>
            </a:lvl1pPr>
          </a:lstStyle>
          <a:p>
            <a:fld id="{DFECA951-6F7F-456B-8A0C-7C5D4644D0E7}" type="datetime1">
              <a:rPr lang="en-US" smtClean="0"/>
              <a:pPr/>
              <a:t>4/6/2022</a:t>
            </a:fld>
            <a:endParaRPr lang="en-US" dirty="0"/>
          </a:p>
        </p:txBody>
      </p:sp>
      <p:sp>
        <p:nvSpPr>
          <p:cNvPr id="5" name="Slide Number Placeholder 4"/>
          <p:cNvSpPr>
            <a:spLocks noGrp="1"/>
          </p:cNvSpPr>
          <p:nvPr>
            <p:ph type="sldNum" sz="quarter" idx="12"/>
          </p:nvPr>
        </p:nvSpPr>
        <p:spPr/>
        <p:txBody>
          <a:bodyPr/>
          <a:lstStyle>
            <a:lvl1pPr>
              <a:defRPr>
                <a:latin typeface="Quicksand" panose="02070303000000060000" pitchFamily="18" charset="77"/>
              </a:defRPr>
            </a:lvl1pPr>
          </a:lstStyle>
          <a:p>
            <a:fld id="{5BFA158B-7C94-F543-87DB-41F59EA4FAFA}" type="slidenum">
              <a:rPr lang="en-US" smtClean="0"/>
              <a:pPr/>
              <a:t>‹#›</a:t>
            </a:fld>
            <a:endParaRPr lang="en-US" dirty="0"/>
          </a:p>
        </p:txBody>
      </p:sp>
      <p:cxnSp>
        <p:nvCxnSpPr>
          <p:cNvPr id="8" name="Straight Connector 7">
            <a:extLst>
              <a:ext uri="{FF2B5EF4-FFF2-40B4-BE49-F238E27FC236}">
                <a16:creationId xmlns:a16="http://schemas.microsoft.com/office/drawing/2014/main" id="{9634E96F-ACBA-B241-BFF7-771FE454EC5D}"/>
              </a:ext>
            </a:extLst>
          </p:cNvPr>
          <p:cNvCxnSpPr>
            <a:cxnSpLocks/>
          </p:cNvCxnSpPr>
          <p:nvPr userDrawn="1"/>
        </p:nvCxnSpPr>
        <p:spPr>
          <a:xfrm flipV="1">
            <a:off x="609600" y="1524005"/>
            <a:ext cx="10972800" cy="10349"/>
          </a:xfrm>
          <a:prstGeom prst="line">
            <a:avLst/>
          </a:prstGeom>
          <a:ln w="19050">
            <a:solidFill>
              <a:srgbClr val="033F7B"/>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5402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Quicksand" panose="02070303000000060000" pitchFamily="18" charset="77"/>
              </a:defRPr>
            </a:lvl1pPr>
          </a:lstStyle>
          <a:p>
            <a:fld id="{4B285B23-6EBB-40F1-B5EB-FCB988F7AD32}" type="datetime1">
              <a:rPr lang="en-US" smtClean="0"/>
              <a:pPr/>
              <a:t>4/6/2022</a:t>
            </a:fld>
            <a:endParaRPr lang="en-US" dirty="0"/>
          </a:p>
        </p:txBody>
      </p:sp>
      <p:sp>
        <p:nvSpPr>
          <p:cNvPr id="4" name="Slide Number Placeholder 3"/>
          <p:cNvSpPr>
            <a:spLocks noGrp="1"/>
          </p:cNvSpPr>
          <p:nvPr>
            <p:ph type="sldNum" sz="quarter" idx="12"/>
          </p:nvPr>
        </p:nvSpPr>
        <p:spPr/>
        <p:txBody>
          <a:bodyPr/>
          <a:lstStyle>
            <a:lvl1pPr>
              <a:defRPr>
                <a:latin typeface="Quicksand" panose="02070303000000060000" pitchFamily="18" charset="77"/>
              </a:defRPr>
            </a:lvl1pPr>
          </a:lstStyle>
          <a:p>
            <a:fld id="{5BFA158B-7C94-F543-87DB-41F59EA4FAFA}" type="slidenum">
              <a:rPr lang="en-US" smtClean="0"/>
              <a:pPr/>
              <a:t>‹#›</a:t>
            </a:fld>
            <a:endParaRPr lang="en-US" dirty="0"/>
          </a:p>
        </p:txBody>
      </p:sp>
    </p:spTree>
    <p:extLst>
      <p:ext uri="{BB962C8B-B14F-4D97-AF65-F5344CB8AC3E}">
        <p14:creationId xmlns:p14="http://schemas.microsoft.com/office/powerpoint/2010/main" val="1453044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2130557"/>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Quicksand" panose="02070303000000060000" pitchFamily="18" charset="77"/>
              </a:defRPr>
            </a:lvl1pPr>
          </a:lstStyle>
          <a:p>
            <a:fld id="{0E581A47-C67A-4555-BDC2-7E2955DA94BF}" type="datetime1">
              <a:rPr lang="en-US" smtClean="0"/>
              <a:pPr/>
              <a:t>4/6/2022</a:t>
            </a:fld>
            <a:endParaRPr lang="en-US" dirty="0"/>
          </a:p>
        </p:txBody>
      </p:sp>
      <p:sp>
        <p:nvSpPr>
          <p:cNvPr id="7" name="Slide Number Placeholder 6"/>
          <p:cNvSpPr>
            <a:spLocks noGrp="1"/>
          </p:cNvSpPr>
          <p:nvPr>
            <p:ph type="sldNum" sz="quarter" idx="12"/>
          </p:nvPr>
        </p:nvSpPr>
        <p:spPr/>
        <p:txBody>
          <a:bodyPr/>
          <a:lstStyle>
            <a:lvl1pPr>
              <a:defRPr>
                <a:latin typeface="Quicksand" panose="02070303000000060000" pitchFamily="18" charset="77"/>
              </a:defRPr>
            </a:lvl1pPr>
          </a:lstStyle>
          <a:p>
            <a:fld id="{5BFA158B-7C94-F543-87DB-41F59EA4FAFA}" type="slidenum">
              <a:rPr lang="en-US" smtClean="0"/>
              <a:pPr/>
              <a:t>‹#›</a:t>
            </a:fld>
            <a:endParaRPr lang="en-US" dirty="0"/>
          </a:p>
        </p:txBody>
      </p:sp>
      <p:cxnSp>
        <p:nvCxnSpPr>
          <p:cNvPr id="9" name="Straight Connector 8"/>
          <p:cNvCxnSpPr/>
          <p:nvPr/>
        </p:nvCxnSpPr>
        <p:spPr>
          <a:xfrm rot="5400000">
            <a:off x="912152" y="3579944"/>
            <a:ext cx="5577840" cy="2117"/>
          </a:xfrm>
          <a:prstGeom prst="line">
            <a:avLst/>
          </a:prstGeom>
          <a:ln w="19050">
            <a:solidFill>
              <a:srgbClr val="033F7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105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33F7B"/>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Quicksand" panose="02070303000000060000" pitchFamily="18" charset="77"/>
              </a:defRPr>
            </a:lvl1pPr>
          </a:lstStyle>
          <a:p>
            <a:fld id="{1E43BAA8-0641-402E-8CA4-3006C7736F4F}" type="datetime1">
              <a:rPr lang="en-US" smtClean="0"/>
              <a:pPr/>
              <a:t>4/6/2022</a:t>
            </a:fld>
            <a:endParaRPr lang="en-US" dirty="0"/>
          </a:p>
        </p:txBody>
      </p:sp>
      <p:sp>
        <p:nvSpPr>
          <p:cNvPr id="6" name="Slide Number Placeholder 5"/>
          <p:cNvSpPr>
            <a:spLocks noGrp="1"/>
          </p:cNvSpPr>
          <p:nvPr>
            <p:ph type="sldNum" sz="quarter" idx="12"/>
          </p:nvPr>
        </p:nvSpPr>
        <p:spPr/>
        <p:txBody>
          <a:bodyPr/>
          <a:lstStyle>
            <a:lvl1pPr>
              <a:defRPr>
                <a:latin typeface="Quicksand" panose="02070303000000060000" pitchFamily="18" charset="77"/>
              </a:defRPr>
            </a:lvl1pPr>
          </a:lstStyle>
          <a:p>
            <a:fld id="{5BFA158B-7C94-F543-87DB-41F59EA4FAFA}" type="slidenum">
              <a:rPr lang="en-US" smtClean="0"/>
              <a:pPr/>
              <a:t>‹#›</a:t>
            </a:fld>
            <a:endParaRPr lang="en-US" dirty="0"/>
          </a:p>
        </p:txBody>
      </p:sp>
      <p:cxnSp>
        <p:nvCxnSpPr>
          <p:cNvPr id="9" name="Straight Connector 8">
            <a:extLst>
              <a:ext uri="{FF2B5EF4-FFF2-40B4-BE49-F238E27FC236}">
                <a16:creationId xmlns:a16="http://schemas.microsoft.com/office/drawing/2014/main" id="{56C31E9F-5735-254E-9961-C901288C7C5E}"/>
              </a:ext>
            </a:extLst>
          </p:cNvPr>
          <p:cNvCxnSpPr>
            <a:cxnSpLocks/>
          </p:cNvCxnSpPr>
          <p:nvPr userDrawn="1"/>
        </p:nvCxnSpPr>
        <p:spPr>
          <a:xfrm flipV="1">
            <a:off x="609600" y="1524005"/>
            <a:ext cx="10972800" cy="10349"/>
          </a:xfrm>
          <a:prstGeom prst="line">
            <a:avLst/>
          </a:prstGeom>
          <a:ln w="19050">
            <a:solidFill>
              <a:srgbClr val="033F7B"/>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2086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latin typeface="Arial"/>
            </a:endParaRPr>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id-ID" noProof="1"/>
              <a:t>Click to edit Master title style</a:t>
            </a:r>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id-ID" noProof="1"/>
              <a:t>Click to edit Master text styles</a:t>
            </a:r>
          </a:p>
          <a:p>
            <a:pPr lvl="1"/>
            <a:r>
              <a:rPr lang="id-ID" noProof="1"/>
              <a:t>Second level</a:t>
            </a:r>
          </a:p>
          <a:p>
            <a:pPr lvl="2"/>
            <a:r>
              <a:rPr lang="id-ID" noProof="1"/>
              <a:t>Third level</a:t>
            </a:r>
          </a:p>
          <a:p>
            <a:pPr lvl="3"/>
            <a:r>
              <a:rPr lang="id-ID" noProof="1"/>
              <a:t>Fourth level</a:t>
            </a:r>
          </a:p>
          <a:p>
            <a:pPr lvl="4"/>
            <a:r>
              <a:rPr lang="id-ID" noProof="1"/>
              <a:t>Fifth level</a:t>
            </a:r>
          </a:p>
        </p:txBody>
      </p:sp>
      <p:sp>
        <p:nvSpPr>
          <p:cNvPr id="7" name="Rectangle 6"/>
          <p:cNvSpPr/>
          <p:nvPr/>
        </p:nvSpPr>
        <p:spPr>
          <a:xfrm>
            <a:off x="0" y="0"/>
            <a:ext cx="12192000" cy="365760"/>
          </a:xfrm>
          <a:prstGeom prst="rect">
            <a:avLst/>
          </a:prstGeom>
          <a:gradFill flip="none" rotWithShape="1">
            <a:gsLst>
              <a:gs pos="0">
                <a:srgbClr val="4B74B2">
                  <a:shade val="30000"/>
                  <a:satMod val="115000"/>
                </a:srgbClr>
              </a:gs>
              <a:gs pos="50000">
                <a:srgbClr val="4B74B2">
                  <a:shade val="67500"/>
                  <a:satMod val="115000"/>
                </a:srgbClr>
              </a:gs>
              <a:gs pos="100000">
                <a:srgbClr val="4B74B2">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latin typeface="Arial"/>
            </a:endParaRPr>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latin typeface="Quicksand" panose="02070303000000060000" pitchFamily="18" charset="77"/>
              </a:defRPr>
            </a:lvl1pPr>
          </a:lstStyle>
          <a:p>
            <a:fld id="{3C5BD2A0-181B-4F6D-9BFF-DA542B93E706}" type="datetime1">
              <a:rPr lang="en-US" smtClean="0"/>
              <a:pPr/>
              <a:t>4/6/2022</a:t>
            </a:fld>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r">
              <a:defRPr sz="1400" b="1">
                <a:solidFill>
                  <a:srgbClr val="FFFFFF"/>
                </a:solidFill>
                <a:latin typeface="Quicksand" panose="02070303000000060000" pitchFamily="18" charset="77"/>
              </a:defRPr>
            </a:lvl1pPr>
          </a:lstStyle>
          <a:p>
            <a:fld id="{5BFA158B-7C94-F543-87DB-41F59EA4FAFA}" type="slidenum">
              <a:rPr lang="en-US" smtClean="0"/>
              <a:pPr/>
              <a:t>‹#›</a:t>
            </a:fld>
            <a:endParaRPr lang="en-US" dirty="0"/>
          </a:p>
        </p:txBody>
      </p:sp>
    </p:spTree>
    <p:extLst>
      <p:ext uri="{BB962C8B-B14F-4D97-AF65-F5344CB8AC3E}">
        <p14:creationId xmlns:p14="http://schemas.microsoft.com/office/powerpoint/2010/main" val="24234561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70" r:id="rId9"/>
    <p:sldLayoutId id="2147483671" r:id="rId10"/>
  </p:sldLayoutIdLst>
  <p:hf hdr="0" dt="0"/>
  <p:txStyles>
    <p:titleStyle>
      <a:lvl1pPr algn="l" defTabSz="914400" rtl="0" eaLnBrk="1" latinLnBrk="0" hangingPunct="1">
        <a:spcBef>
          <a:spcPct val="0"/>
        </a:spcBef>
        <a:buNone/>
        <a:defRPr sz="4000" b="0" i="0" kern="1200" spc="-100" baseline="0">
          <a:solidFill>
            <a:srgbClr val="033F7B"/>
          </a:solidFill>
          <a:latin typeface="Bookman Old Style" panose="02050604050505020204" pitchFamily="18" charset="0"/>
          <a:ea typeface="Ayuthaya" pitchFamily="2" charset="-34"/>
          <a:cs typeface="Ayuthaya" pitchFamily="2" charset="-34"/>
        </a:defRPr>
      </a:lvl1pPr>
    </p:titleStyle>
    <p:bodyStyle>
      <a:lvl1pPr marL="182880" indent="-182880" algn="l" defTabSz="914400" rtl="0" eaLnBrk="1" latinLnBrk="0" hangingPunct="1">
        <a:spcBef>
          <a:spcPct val="20000"/>
        </a:spcBef>
        <a:buClr>
          <a:schemeClr val="accent1"/>
        </a:buClr>
        <a:buSzPct val="85000"/>
        <a:buFontTx/>
        <a:buBlip>
          <a:blip r:embed="rId12"/>
        </a:buBlip>
        <a:defRPr sz="2400" kern="1200">
          <a:solidFill>
            <a:schemeClr val="tx1"/>
          </a:solidFill>
          <a:latin typeface="Avenir Book" panose="02000503020000020003" pitchFamily="2" charset="0"/>
          <a:ea typeface="+mn-ea"/>
          <a:cs typeface="+mn-cs"/>
        </a:defRPr>
      </a:lvl1pPr>
      <a:lvl2pPr marL="457200" indent="-182880" algn="l" defTabSz="914400" rtl="0" eaLnBrk="1" latinLnBrk="0" hangingPunct="1">
        <a:spcBef>
          <a:spcPct val="20000"/>
        </a:spcBef>
        <a:buClr>
          <a:schemeClr val="accent1"/>
        </a:buClr>
        <a:buSzPct val="85000"/>
        <a:buFontTx/>
        <a:buBlip>
          <a:blip r:embed="rId13"/>
        </a:buBlip>
        <a:defRPr sz="2000" kern="1200">
          <a:solidFill>
            <a:schemeClr val="tx1"/>
          </a:solidFill>
          <a:latin typeface="Avenir Book" panose="02000503020000020003" pitchFamily="2" charset="0"/>
          <a:ea typeface="+mn-ea"/>
          <a:cs typeface="+mn-cs"/>
        </a:defRPr>
      </a:lvl2pPr>
      <a:lvl3pPr marL="731520" indent="-182880" algn="l" defTabSz="914400" rtl="0" eaLnBrk="1" latinLnBrk="0" hangingPunct="1">
        <a:spcBef>
          <a:spcPct val="20000"/>
        </a:spcBef>
        <a:buClr>
          <a:schemeClr val="accent1"/>
        </a:buClr>
        <a:buSzPct val="90000"/>
        <a:buFontTx/>
        <a:buBlip>
          <a:blip r:embed="rId14"/>
        </a:buBlip>
        <a:defRPr sz="1800" kern="1200">
          <a:solidFill>
            <a:schemeClr val="tx1"/>
          </a:solidFill>
          <a:latin typeface="Avenir Book" panose="02000503020000020003" pitchFamily="2" charset="0"/>
          <a:ea typeface="+mn-ea"/>
          <a:cs typeface="+mn-cs"/>
        </a:defRPr>
      </a:lvl3pPr>
      <a:lvl4pPr marL="1005840" indent="-182880" algn="l" defTabSz="914400" rtl="0" eaLnBrk="1" latinLnBrk="0" hangingPunct="1">
        <a:spcBef>
          <a:spcPct val="20000"/>
        </a:spcBef>
        <a:buClr>
          <a:schemeClr val="tx1">
            <a:lumMod val="75000"/>
            <a:lumOff val="25000"/>
          </a:schemeClr>
        </a:buClr>
        <a:buFont typeface="Apple Symbols" panose="02000000000000000000" pitchFamily="2" charset="-79"/>
        <a:buChar char="☐"/>
        <a:defRPr sz="1600" kern="1200">
          <a:solidFill>
            <a:schemeClr val="tx1"/>
          </a:solidFill>
          <a:latin typeface="Avenir Book" panose="02000503020000020003" pitchFamily="2" charset="0"/>
          <a:ea typeface="+mn-ea"/>
          <a:cs typeface="+mn-cs"/>
        </a:defRPr>
      </a:lvl4pPr>
      <a:lvl5pPr marL="1188720" indent="-137160" algn="l" defTabSz="914400" rtl="0" eaLnBrk="1" latinLnBrk="0" hangingPunct="1">
        <a:spcBef>
          <a:spcPct val="20000"/>
        </a:spcBef>
        <a:buClr>
          <a:schemeClr val="tx1">
            <a:lumMod val="50000"/>
            <a:lumOff val="50000"/>
          </a:schemeClr>
        </a:buClr>
        <a:buSzPct val="100000"/>
        <a:buFont typeface="Apple Symbols" panose="02000000000000000000" pitchFamily="2" charset="-79"/>
        <a:buChar char="☐"/>
        <a:defRPr sz="1400" kern="1200" baseline="0">
          <a:solidFill>
            <a:schemeClr val="tx1"/>
          </a:solidFill>
          <a:latin typeface="Avenir Book" panose="02000503020000020003" pitchFamily="2" charset="0"/>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B78A5E-09B3-8E40-A94A-6082292E4342}"/>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8890D61A-2240-CD44-882C-DFBE66913C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956BCB83-1BD4-7E43-BE99-F92C5BE1F1EE}"/>
              </a:ext>
            </a:extLst>
          </p:cNvPr>
          <p:cNvSpPr>
            <a:spLocks noGrp="1"/>
          </p:cNvSpPr>
          <p:nvPr>
            <p:ph type="dt" sz="half" idx="2"/>
          </p:nvPr>
        </p:nvSpPr>
        <p:spPr>
          <a:xfrm>
            <a:off x="838200" y="635635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ADFF56-D5D8-D041-92B2-35EA5676C3CC}" type="datetimeFigureOut">
              <a:rPr lang="id-ID" smtClean="0"/>
              <a:t>06/04/2022</a:t>
            </a:fld>
            <a:endParaRPr lang="id-ID"/>
          </a:p>
        </p:txBody>
      </p:sp>
      <p:sp>
        <p:nvSpPr>
          <p:cNvPr id="5" name="Footer Placeholder 4">
            <a:extLst>
              <a:ext uri="{FF2B5EF4-FFF2-40B4-BE49-F238E27FC236}">
                <a16:creationId xmlns:a16="http://schemas.microsoft.com/office/drawing/2014/main" id="{AA8F4774-E66B-6441-BCB6-F93C6B82C506}"/>
              </a:ext>
            </a:extLst>
          </p:cNvPr>
          <p:cNvSpPr>
            <a:spLocks noGrp="1"/>
          </p:cNvSpPr>
          <p:nvPr>
            <p:ph type="ftr" sz="quarter" idx="3"/>
          </p:nvPr>
        </p:nvSpPr>
        <p:spPr>
          <a:xfrm>
            <a:off x="4038600" y="6356355"/>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D309D6F8-C388-4B43-87F1-DDE4BAB075ED}"/>
              </a:ext>
            </a:extLst>
          </p:cNvPr>
          <p:cNvSpPr>
            <a:spLocks noGrp="1"/>
          </p:cNvSpPr>
          <p:nvPr>
            <p:ph type="sldNum" sz="quarter" idx="4"/>
          </p:nvPr>
        </p:nvSpPr>
        <p:spPr>
          <a:xfrm>
            <a:off x="8610600" y="635635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42A1E2-3DFF-3045-AD8B-5C9FDC55E81C}" type="slidenum">
              <a:rPr lang="id-ID" smtClean="0"/>
              <a:t>‹#›</a:t>
            </a:fld>
            <a:endParaRPr lang="id-ID"/>
          </a:p>
        </p:txBody>
      </p:sp>
    </p:spTree>
    <p:extLst>
      <p:ext uri="{BB962C8B-B14F-4D97-AF65-F5344CB8AC3E}">
        <p14:creationId xmlns:p14="http://schemas.microsoft.com/office/powerpoint/2010/main" val="38400264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image" Target="../media/image7.png"/><Relationship Id="rId10" Type="http://schemas.openxmlformats.org/officeDocument/2006/relationships/slide" Target="slide21.xml"/><Relationship Id="rId4" Type="http://schemas.openxmlformats.org/officeDocument/2006/relationships/slide" Target="slide3.xml"/><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image" Target="../media/image7.png"/><Relationship Id="rId10" Type="http://schemas.openxmlformats.org/officeDocument/2006/relationships/slide" Target="slide21.xml"/><Relationship Id="rId4" Type="http://schemas.openxmlformats.org/officeDocument/2006/relationships/slide" Target="slide3.xml"/><Relationship Id="rId9"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image" Target="../media/image7.png"/><Relationship Id="rId10" Type="http://schemas.openxmlformats.org/officeDocument/2006/relationships/slide" Target="slide21.xml"/><Relationship Id="rId4" Type="http://schemas.openxmlformats.org/officeDocument/2006/relationships/slide" Target="slide3.xml"/><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image" Target="../media/image7.png"/><Relationship Id="rId10" Type="http://schemas.openxmlformats.org/officeDocument/2006/relationships/slide" Target="slide21.xml"/><Relationship Id="rId4" Type="http://schemas.openxmlformats.org/officeDocument/2006/relationships/slide" Target="slide3.xml"/><Relationship Id="rId9"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image" Target="../media/image7.png"/><Relationship Id="rId10" Type="http://schemas.openxmlformats.org/officeDocument/2006/relationships/slide" Target="slide21.xml"/><Relationship Id="rId4" Type="http://schemas.openxmlformats.org/officeDocument/2006/relationships/slide" Target="slide3.xml"/><Relationship Id="rId9"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5A290-BC88-3B44-9496-BD1C82B93C4C}"/>
              </a:ext>
            </a:extLst>
          </p:cNvPr>
          <p:cNvSpPr>
            <a:spLocks noGrp="1"/>
          </p:cNvSpPr>
          <p:nvPr>
            <p:ph type="ctrTitle"/>
          </p:nvPr>
        </p:nvSpPr>
        <p:spPr/>
        <p:txBody>
          <a:bodyPr/>
          <a:lstStyle/>
          <a:p>
            <a:r>
              <a:rPr lang="en-US" noProof="1"/>
              <a:t>Python DTS PRoA 2022</a:t>
            </a:r>
            <a:br>
              <a:rPr lang="en-US" noProof="1"/>
            </a:br>
            <a:r>
              <a:rPr lang="en-US" sz="2800" noProof="1">
                <a:solidFill>
                  <a:srgbClr val="0456A8"/>
                </a:solidFill>
              </a:rPr>
              <a:t>Library Session 2: Flask</a:t>
            </a:r>
            <a:endParaRPr lang="id-ID" noProof="1"/>
          </a:p>
        </p:txBody>
      </p:sp>
      <p:sp>
        <p:nvSpPr>
          <p:cNvPr id="3" name="Subtitle 2">
            <a:extLst>
              <a:ext uri="{FF2B5EF4-FFF2-40B4-BE49-F238E27FC236}">
                <a16:creationId xmlns:a16="http://schemas.microsoft.com/office/drawing/2014/main" id="{19E09D92-08B6-6143-A545-CC54B44C981D}"/>
              </a:ext>
            </a:extLst>
          </p:cNvPr>
          <p:cNvSpPr>
            <a:spLocks noGrp="1"/>
          </p:cNvSpPr>
          <p:nvPr>
            <p:ph type="subTitle" idx="1"/>
          </p:nvPr>
        </p:nvSpPr>
        <p:spPr/>
        <p:txBody>
          <a:bodyPr>
            <a:normAutofit fontScale="70000" lnSpcReduction="20000"/>
          </a:bodyPr>
          <a:lstStyle/>
          <a:p>
            <a:endParaRPr lang="en-US" sz="2400" noProof="1"/>
          </a:p>
          <a:p>
            <a:r>
              <a:rPr lang="en-US" sz="2400" noProof="1"/>
              <a:t>Muhammad Ogin Hasanuddin</a:t>
            </a:r>
          </a:p>
          <a:p>
            <a:endParaRPr lang="en-US" sz="2400" noProof="1"/>
          </a:p>
          <a:p>
            <a:r>
              <a:rPr lang="en-US" sz="2400" noProof="1"/>
              <a:t>KK Teknik Komputer</a:t>
            </a:r>
          </a:p>
          <a:p>
            <a:r>
              <a:rPr lang="en-US" sz="2400" noProof="1"/>
              <a:t>Sekolah Teknik Elektro dan Informatika</a:t>
            </a:r>
          </a:p>
          <a:p>
            <a:r>
              <a:rPr lang="en-US" sz="2400" noProof="1"/>
              <a:t>Institut Teknologi Bandung</a:t>
            </a:r>
          </a:p>
        </p:txBody>
      </p:sp>
    </p:spTree>
    <p:extLst>
      <p:ext uri="{BB962C8B-B14F-4D97-AF65-F5344CB8AC3E}">
        <p14:creationId xmlns:p14="http://schemas.microsoft.com/office/powerpoint/2010/main" val="2155260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5663B-A98A-4777-9C75-E88E8A7A46F4}"/>
              </a:ext>
            </a:extLst>
          </p:cNvPr>
          <p:cNvSpPr>
            <a:spLocks noGrp="1"/>
          </p:cNvSpPr>
          <p:nvPr>
            <p:ph type="title"/>
          </p:nvPr>
        </p:nvSpPr>
        <p:spPr/>
        <p:txBody>
          <a:bodyPr/>
          <a:lstStyle/>
          <a:p>
            <a:r>
              <a:rPr lang="en-US" dirty="0"/>
              <a:t>Outline</a:t>
            </a:r>
          </a:p>
        </p:txBody>
      </p:sp>
      <p:sp>
        <p:nvSpPr>
          <p:cNvPr id="4" name="Slide Number Placeholder 3">
            <a:extLst>
              <a:ext uri="{FF2B5EF4-FFF2-40B4-BE49-F238E27FC236}">
                <a16:creationId xmlns:a16="http://schemas.microsoft.com/office/drawing/2014/main" id="{74F7B2BC-3805-47B5-978D-E9450190B533}"/>
              </a:ext>
            </a:extLst>
          </p:cNvPr>
          <p:cNvSpPr>
            <a:spLocks noGrp="1"/>
          </p:cNvSpPr>
          <p:nvPr>
            <p:ph type="sldNum" sz="quarter" idx="12"/>
          </p:nvPr>
        </p:nvSpPr>
        <p:spPr/>
        <p:txBody>
          <a:bodyPr/>
          <a:lstStyle/>
          <a:p>
            <a:fld id="{5BFA158B-7C94-F543-87DB-41F59EA4FAFA}" type="slidenum">
              <a:rPr lang="en-US" smtClean="0"/>
              <a:pPr/>
              <a:t>10</a:t>
            </a:fld>
            <a:endParaRPr lang="en-US" dirty="0"/>
          </a:p>
        </p:txBody>
      </p:sp>
      <mc:AlternateContent xmlns:mc="http://schemas.openxmlformats.org/markup-compatibility/2006">
        <mc:Choice xmlns:pslz="http://schemas.microsoft.com/office/powerpoint/2016/slidezoom" Requires="pslz">
          <p:graphicFrame>
            <p:nvGraphicFramePr>
              <p:cNvPr id="6" name="Slide Zoom 5">
                <a:extLst>
                  <a:ext uri="{FF2B5EF4-FFF2-40B4-BE49-F238E27FC236}">
                    <a16:creationId xmlns:a16="http://schemas.microsoft.com/office/drawing/2014/main" id="{95399064-A39A-4829-8E8E-B068275D26A0}"/>
                  </a:ext>
                </a:extLst>
              </p:cNvPr>
              <p:cNvGraphicFramePr>
                <a:graphicFrameLocks noChangeAspect="1"/>
              </p:cNvGraphicFramePr>
              <p:nvPr/>
            </p:nvGraphicFramePr>
            <p:xfrm>
              <a:off x="1671144" y="1726395"/>
              <a:ext cx="3048000" cy="1714500"/>
            </p:xfrm>
            <a:graphic>
              <a:graphicData uri="http://schemas.microsoft.com/office/powerpoint/2016/slidezoom">
                <pslz:sldZm>
                  <pslz:sldZmObj sldId="468" cId="2660656828">
                    <pslz:zmPr id="{BAF1EF3F-46E0-4C22-A106-43000CD45B4D}"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6" name="Slide Zoom 5">
                <a:hlinkClick r:id="rId4" action="ppaction://hlinksldjump"/>
                <a:extLst>
                  <a:ext uri="{FF2B5EF4-FFF2-40B4-BE49-F238E27FC236}">
                    <a16:creationId xmlns:a16="http://schemas.microsoft.com/office/drawing/2014/main" id="{95399064-A39A-4829-8E8E-B068275D26A0}"/>
                  </a:ext>
                </a:extLst>
              </p:cNvPr>
              <p:cNvPicPr>
                <a:picLocks noGrp="1" noRot="1" noChangeAspect="1" noMove="1" noResize="1" noEditPoints="1" noAdjustHandles="1" noChangeArrowheads="1" noChangeShapeType="1"/>
              </p:cNvPicPr>
              <p:nvPr/>
            </p:nvPicPr>
            <p:blipFill>
              <a:blip r:embed="rId3"/>
              <a:stretch>
                <a:fillRect/>
              </a:stretch>
            </p:blipFill>
            <p:spPr>
              <a:xfrm>
                <a:off x="1671144" y="1726395"/>
                <a:ext cx="3048000" cy="1714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8" name="Slide Zoom 7">
                <a:extLst>
                  <a:ext uri="{FF2B5EF4-FFF2-40B4-BE49-F238E27FC236}">
                    <a16:creationId xmlns:a16="http://schemas.microsoft.com/office/drawing/2014/main" id="{2E2F1B5E-526F-4B77-AF1C-2F99F0F807C3}"/>
                  </a:ext>
                </a:extLst>
              </p:cNvPr>
              <p:cNvGraphicFramePr>
                <a:graphicFrameLocks noChangeAspect="1"/>
              </p:cNvGraphicFramePr>
              <p:nvPr/>
            </p:nvGraphicFramePr>
            <p:xfrm>
              <a:off x="6852745" y="1726395"/>
              <a:ext cx="3048000" cy="1714500"/>
            </p:xfrm>
            <a:graphic>
              <a:graphicData uri="http://schemas.microsoft.com/office/powerpoint/2016/slidezoom">
                <pslz:sldZm>
                  <pslz:sldZmObj sldId="469" cId="1707730424">
                    <pslz:zmPr id="{583F7216-217A-4636-AE2F-AE7B281CB392}" returnToParent="0" transitionDur="1000">
                      <p166:blipFill xmlns:p166="http://schemas.microsoft.com/office/powerpoint/2016/6/main">
                        <a:blip r:embed="rId5"/>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8" name="Slide Zoom 7">
                <a:hlinkClick r:id="rId6" action="ppaction://hlinksldjump"/>
                <a:extLst>
                  <a:ext uri="{FF2B5EF4-FFF2-40B4-BE49-F238E27FC236}">
                    <a16:creationId xmlns:a16="http://schemas.microsoft.com/office/drawing/2014/main" id="{2E2F1B5E-526F-4B77-AF1C-2F99F0F807C3}"/>
                  </a:ext>
                </a:extLst>
              </p:cNvPr>
              <p:cNvPicPr>
                <a:picLocks noGrp="1" noRot="1" noChangeAspect="1" noMove="1" noResize="1" noEditPoints="1" noAdjustHandles="1" noChangeArrowheads="1" noChangeShapeType="1"/>
              </p:cNvPicPr>
              <p:nvPr/>
            </p:nvPicPr>
            <p:blipFill>
              <a:blip r:embed="rId5"/>
              <a:stretch>
                <a:fillRect/>
              </a:stretch>
            </p:blipFill>
            <p:spPr>
              <a:xfrm>
                <a:off x="6852745" y="1726395"/>
                <a:ext cx="3048000" cy="1714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0" name="Slide Zoom 9">
                <a:extLst>
                  <a:ext uri="{FF2B5EF4-FFF2-40B4-BE49-F238E27FC236}">
                    <a16:creationId xmlns:a16="http://schemas.microsoft.com/office/drawing/2014/main" id="{926B618C-D535-43C5-8062-7059AB5060F8}"/>
                  </a:ext>
                </a:extLst>
              </p:cNvPr>
              <p:cNvGraphicFramePr>
                <a:graphicFrameLocks noChangeAspect="1"/>
              </p:cNvGraphicFramePr>
              <p:nvPr/>
            </p:nvGraphicFramePr>
            <p:xfrm>
              <a:off x="1671144" y="4274355"/>
              <a:ext cx="3048000" cy="1714500"/>
            </p:xfrm>
            <a:graphic>
              <a:graphicData uri="http://schemas.microsoft.com/office/powerpoint/2016/slidezoom">
                <pslz:sldZm>
                  <pslz:sldZmObj sldId="470" cId="2184848713">
                    <pslz:zmPr id="{2745F002-08B4-444F-B3B8-07DDC88EB389}" returnToParent="0" transitionDur="1000">
                      <p166:blipFill xmlns:p166="http://schemas.microsoft.com/office/powerpoint/2016/6/main">
                        <a:blip r:embed="rId7"/>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10" name="Slide Zoom 9">
                <a:hlinkClick r:id="rId8" action="ppaction://hlinksldjump"/>
                <a:extLst>
                  <a:ext uri="{FF2B5EF4-FFF2-40B4-BE49-F238E27FC236}">
                    <a16:creationId xmlns:a16="http://schemas.microsoft.com/office/drawing/2014/main" id="{926B618C-D535-43C5-8062-7059AB5060F8}"/>
                  </a:ext>
                </a:extLst>
              </p:cNvPr>
              <p:cNvPicPr>
                <a:picLocks noGrp="1" noRot="1" noChangeAspect="1" noMove="1" noResize="1" noEditPoints="1" noAdjustHandles="1" noChangeArrowheads="1" noChangeShapeType="1"/>
              </p:cNvPicPr>
              <p:nvPr/>
            </p:nvPicPr>
            <p:blipFill>
              <a:blip r:embed="rId7"/>
              <a:stretch>
                <a:fillRect/>
              </a:stretch>
            </p:blipFill>
            <p:spPr>
              <a:xfrm>
                <a:off x="1671144" y="4274355"/>
                <a:ext cx="3048000" cy="1714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2" name="Slide Zoom 11">
                <a:extLst>
                  <a:ext uri="{FF2B5EF4-FFF2-40B4-BE49-F238E27FC236}">
                    <a16:creationId xmlns:a16="http://schemas.microsoft.com/office/drawing/2014/main" id="{D254A3E2-DDA5-44F5-BDC3-41DF0D00BD24}"/>
                  </a:ext>
                </a:extLst>
              </p:cNvPr>
              <p:cNvGraphicFramePr>
                <a:graphicFrameLocks noChangeAspect="1"/>
              </p:cNvGraphicFramePr>
              <p:nvPr/>
            </p:nvGraphicFramePr>
            <p:xfrm>
              <a:off x="6852745" y="4274355"/>
              <a:ext cx="3048000" cy="1714500"/>
            </p:xfrm>
            <a:graphic>
              <a:graphicData uri="http://schemas.microsoft.com/office/powerpoint/2016/slidezoom">
                <pslz:sldZm>
                  <pslz:sldZmObj sldId="471" cId="1708270229">
                    <pslz:zmPr id="{DC667BDC-B4DF-4932-8B8C-76EAF0202C8F}" returnToParent="0" transitionDur="1000">
                      <p166:blipFill xmlns:p166="http://schemas.microsoft.com/office/powerpoint/2016/6/main">
                        <a:blip r:embed="rId9"/>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12" name="Slide Zoom 11">
                <a:hlinkClick r:id="rId10" action="ppaction://hlinksldjump"/>
                <a:extLst>
                  <a:ext uri="{FF2B5EF4-FFF2-40B4-BE49-F238E27FC236}">
                    <a16:creationId xmlns:a16="http://schemas.microsoft.com/office/drawing/2014/main" id="{D254A3E2-DDA5-44F5-BDC3-41DF0D00BD24}"/>
                  </a:ext>
                </a:extLst>
              </p:cNvPr>
              <p:cNvPicPr>
                <a:picLocks noGrp="1" noRot="1" noChangeAspect="1" noMove="1" noResize="1" noEditPoints="1" noAdjustHandles="1" noChangeArrowheads="1" noChangeShapeType="1"/>
              </p:cNvPicPr>
              <p:nvPr/>
            </p:nvPicPr>
            <p:blipFill>
              <a:blip r:embed="rId9"/>
              <a:stretch>
                <a:fillRect/>
              </a:stretch>
            </p:blipFill>
            <p:spPr>
              <a:xfrm>
                <a:off x="6852745" y="4274355"/>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1456378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7A66-0DE6-44CB-9FB7-9C36EA9C65EA}"/>
              </a:ext>
            </a:extLst>
          </p:cNvPr>
          <p:cNvSpPr>
            <a:spLocks noGrp="1"/>
          </p:cNvSpPr>
          <p:nvPr>
            <p:ph type="title"/>
          </p:nvPr>
        </p:nvSpPr>
        <p:spPr/>
        <p:txBody>
          <a:bodyPr>
            <a:normAutofit/>
          </a:bodyPr>
          <a:lstStyle/>
          <a:p>
            <a:r>
              <a:rPr lang="en-US" dirty="0"/>
              <a:t>Section 2: Basic app</a:t>
            </a:r>
          </a:p>
        </p:txBody>
      </p:sp>
      <p:sp>
        <p:nvSpPr>
          <p:cNvPr id="3" name="Text Placeholder 2">
            <a:extLst>
              <a:ext uri="{FF2B5EF4-FFF2-40B4-BE49-F238E27FC236}">
                <a16:creationId xmlns:a16="http://schemas.microsoft.com/office/drawing/2014/main" id="{759E2302-693A-4427-9323-0F18EAB8EF0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58B2ECC-AB52-4F7D-AF2B-486286B1967D}"/>
              </a:ext>
            </a:extLst>
          </p:cNvPr>
          <p:cNvSpPr>
            <a:spLocks noGrp="1"/>
          </p:cNvSpPr>
          <p:nvPr>
            <p:ph type="sldNum" sz="quarter" idx="12"/>
          </p:nvPr>
        </p:nvSpPr>
        <p:spPr/>
        <p:txBody>
          <a:bodyPr/>
          <a:lstStyle/>
          <a:p>
            <a:fld id="{5BFA158B-7C94-F543-87DB-41F59EA4FAFA}" type="slidenum">
              <a:rPr lang="en-US" smtClean="0"/>
              <a:pPr/>
              <a:t>11</a:t>
            </a:fld>
            <a:endParaRPr lang="en-US" dirty="0"/>
          </a:p>
        </p:txBody>
      </p:sp>
    </p:spTree>
    <p:extLst>
      <p:ext uri="{BB962C8B-B14F-4D97-AF65-F5344CB8AC3E}">
        <p14:creationId xmlns:p14="http://schemas.microsoft.com/office/powerpoint/2010/main" val="1707730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34B4E-59FE-46F5-BD72-83076838EC3F}"/>
              </a:ext>
            </a:extLst>
          </p:cNvPr>
          <p:cNvSpPr>
            <a:spLocks noGrp="1"/>
          </p:cNvSpPr>
          <p:nvPr>
            <p:ph type="title"/>
          </p:nvPr>
        </p:nvSpPr>
        <p:spPr/>
        <p:txBody>
          <a:bodyPr/>
          <a:lstStyle/>
          <a:p>
            <a:r>
              <a:rPr lang="en-US" dirty="0"/>
              <a:t>A Minimal Application</a:t>
            </a:r>
          </a:p>
        </p:txBody>
      </p:sp>
      <p:sp>
        <p:nvSpPr>
          <p:cNvPr id="3" name="Content Placeholder 2">
            <a:extLst>
              <a:ext uri="{FF2B5EF4-FFF2-40B4-BE49-F238E27FC236}">
                <a16:creationId xmlns:a16="http://schemas.microsoft.com/office/drawing/2014/main" id="{11C18B7A-3B3C-47BA-B478-D46AFDF8D543}"/>
              </a:ext>
            </a:extLst>
          </p:cNvPr>
          <p:cNvSpPr>
            <a:spLocks noGrp="1"/>
          </p:cNvSpPr>
          <p:nvPr>
            <p:ph idx="1"/>
          </p:nvPr>
        </p:nvSpPr>
        <p:spPr/>
        <p:txBody>
          <a:bodyPr/>
          <a:lstStyle/>
          <a:p>
            <a:r>
              <a:rPr lang="en-US" dirty="0"/>
              <a:t>A minimal Flask application looks something like this:</a:t>
            </a:r>
          </a:p>
        </p:txBody>
      </p:sp>
      <p:sp>
        <p:nvSpPr>
          <p:cNvPr id="4" name="Slide Number Placeholder 3">
            <a:extLst>
              <a:ext uri="{FF2B5EF4-FFF2-40B4-BE49-F238E27FC236}">
                <a16:creationId xmlns:a16="http://schemas.microsoft.com/office/drawing/2014/main" id="{B77A6AD4-8BFF-4203-A33A-C36779961BB6}"/>
              </a:ext>
            </a:extLst>
          </p:cNvPr>
          <p:cNvSpPr>
            <a:spLocks noGrp="1"/>
          </p:cNvSpPr>
          <p:nvPr>
            <p:ph type="sldNum" sz="quarter" idx="12"/>
          </p:nvPr>
        </p:nvSpPr>
        <p:spPr/>
        <p:txBody>
          <a:bodyPr/>
          <a:lstStyle/>
          <a:p>
            <a:fld id="{5BFA158B-7C94-F543-87DB-41F59EA4FAFA}" type="slidenum">
              <a:rPr lang="en-US" smtClean="0"/>
              <a:pPr/>
              <a:t>12</a:t>
            </a:fld>
            <a:endParaRPr lang="en-US" dirty="0"/>
          </a:p>
        </p:txBody>
      </p:sp>
      <p:sp>
        <p:nvSpPr>
          <p:cNvPr id="6" name="TextBox 5">
            <a:extLst>
              <a:ext uri="{FF2B5EF4-FFF2-40B4-BE49-F238E27FC236}">
                <a16:creationId xmlns:a16="http://schemas.microsoft.com/office/drawing/2014/main" id="{0D1FD332-552B-4C56-876F-54E6A22FBB6B}"/>
              </a:ext>
            </a:extLst>
          </p:cNvPr>
          <p:cNvSpPr txBox="1"/>
          <p:nvPr/>
        </p:nvSpPr>
        <p:spPr>
          <a:xfrm>
            <a:off x="893379" y="2116201"/>
            <a:ext cx="6096000" cy="1815882"/>
          </a:xfrm>
          <a:prstGeom prst="rect">
            <a:avLst/>
          </a:prstGeom>
          <a:solidFill>
            <a:schemeClr val="bg1">
              <a:lumMod val="95000"/>
            </a:schemeClr>
          </a:solidFill>
        </p:spPr>
        <p:txBody>
          <a:bodyPr wrap="square">
            <a:spAutoFit/>
          </a:bodyPr>
          <a:lstStyle/>
          <a:p>
            <a:r>
              <a:rPr lang="en-US" sz="1600" b="1" dirty="0">
                <a:solidFill>
                  <a:srgbClr val="0000FF"/>
                </a:solidFill>
                <a:latin typeface="Courier New" panose="02070309020205020404" pitchFamily="49" charset="0"/>
              </a:rPr>
              <a:t>from</a:t>
            </a:r>
            <a:r>
              <a:rPr lang="en-US" sz="1600" b="0" dirty="0">
                <a:solidFill>
                  <a:srgbClr val="000000"/>
                </a:solidFill>
                <a:latin typeface="Courier New" panose="02070309020205020404" pitchFamily="49" charset="0"/>
              </a:rPr>
              <a:t> flask </a:t>
            </a:r>
            <a:r>
              <a:rPr lang="en-US" sz="1600" b="1" dirty="0">
                <a:solidFill>
                  <a:srgbClr val="0000FF"/>
                </a:solidFill>
                <a:latin typeface="Courier New" panose="02070309020205020404" pitchFamily="49" charset="0"/>
              </a:rPr>
              <a:t>import</a:t>
            </a:r>
            <a:r>
              <a:rPr lang="en-US" sz="1600" b="0" dirty="0">
                <a:solidFill>
                  <a:srgbClr val="000000"/>
                </a:solidFill>
                <a:latin typeface="Courier New" panose="02070309020205020404" pitchFamily="49" charset="0"/>
              </a:rPr>
              <a:t> Flask</a:t>
            </a:r>
          </a:p>
          <a:p>
            <a:endParaRPr lang="en-US" sz="1600" b="0" dirty="0">
              <a:solidFill>
                <a:srgbClr val="000000"/>
              </a:solidFill>
              <a:latin typeface="Courier New" panose="02070309020205020404" pitchFamily="49" charset="0"/>
            </a:endParaRPr>
          </a:p>
          <a:p>
            <a:r>
              <a:rPr lang="en-US" sz="1600" b="0" dirty="0">
                <a:solidFill>
                  <a:srgbClr val="000000"/>
                </a:solidFill>
                <a:latin typeface="Courier New" panose="02070309020205020404" pitchFamily="49" charset="0"/>
              </a:rPr>
              <a:t>app </a:t>
            </a:r>
            <a:r>
              <a:rPr lang="en-US" sz="1600" b="1" dirty="0">
                <a:solidFill>
                  <a:srgbClr val="000080"/>
                </a:solidFill>
                <a:latin typeface="Courier New" panose="02070309020205020404" pitchFamily="49" charset="0"/>
              </a:rPr>
              <a:t>=</a:t>
            </a:r>
            <a:r>
              <a:rPr lang="en-US" sz="1600" b="0" dirty="0">
                <a:solidFill>
                  <a:srgbClr val="000000"/>
                </a:solidFill>
                <a:latin typeface="Courier New" panose="02070309020205020404" pitchFamily="49" charset="0"/>
              </a:rPr>
              <a:t> Flask</a:t>
            </a:r>
            <a:r>
              <a:rPr lang="en-US" sz="1600" b="1" dirty="0">
                <a:solidFill>
                  <a:srgbClr val="000080"/>
                </a:solidFill>
                <a:latin typeface="Courier New" panose="02070309020205020404" pitchFamily="49" charset="0"/>
              </a:rPr>
              <a:t>(</a:t>
            </a:r>
            <a:r>
              <a:rPr lang="en-US" sz="1600" b="0" dirty="0">
                <a:solidFill>
                  <a:srgbClr val="000000"/>
                </a:solidFill>
                <a:latin typeface="Courier New" panose="02070309020205020404" pitchFamily="49" charset="0"/>
              </a:rPr>
              <a:t>__name__</a:t>
            </a:r>
            <a:r>
              <a:rPr lang="en-US" sz="1600" b="1" dirty="0">
                <a:solidFill>
                  <a:srgbClr val="000080"/>
                </a:solidFill>
                <a:latin typeface="Courier New" panose="02070309020205020404" pitchFamily="49" charset="0"/>
              </a:rPr>
              <a:t>)</a:t>
            </a:r>
            <a:endParaRPr lang="en-US" sz="1600" b="0" dirty="0">
              <a:solidFill>
                <a:srgbClr val="000000"/>
              </a:solidFill>
              <a:latin typeface="Courier New" panose="02070309020205020404" pitchFamily="49" charset="0"/>
            </a:endParaRPr>
          </a:p>
          <a:p>
            <a:endParaRPr lang="en-US" sz="1600" b="0" dirty="0">
              <a:solidFill>
                <a:srgbClr val="000000"/>
              </a:solidFill>
              <a:latin typeface="Courier New" panose="02070309020205020404" pitchFamily="49" charset="0"/>
            </a:endParaRPr>
          </a:p>
          <a:p>
            <a:r>
              <a:rPr lang="en-US" sz="1600" b="0" i="0" dirty="0">
                <a:solidFill>
                  <a:srgbClr val="FF8000"/>
                </a:solidFill>
                <a:latin typeface="Courier New" panose="02070309020205020404" pitchFamily="49" charset="0"/>
              </a:rPr>
              <a:t>@app</a:t>
            </a:r>
            <a:r>
              <a:rPr lang="en-US" sz="1600" b="1" i="0" dirty="0">
                <a:solidFill>
                  <a:srgbClr val="000080"/>
                </a:solidFill>
                <a:latin typeface="Courier New" panose="02070309020205020404" pitchFamily="49" charset="0"/>
              </a:rPr>
              <a:t>.</a:t>
            </a:r>
            <a:r>
              <a:rPr lang="en-US" sz="1600" b="0" i="0" dirty="0">
                <a:solidFill>
                  <a:srgbClr val="000000"/>
                </a:solidFill>
                <a:latin typeface="Courier New" panose="02070309020205020404" pitchFamily="49" charset="0"/>
              </a:rPr>
              <a:t>route</a:t>
            </a:r>
            <a:r>
              <a:rPr lang="en-US" sz="1600" b="1" i="0" dirty="0">
                <a:solidFill>
                  <a:srgbClr val="000080"/>
                </a:solidFill>
                <a:latin typeface="Courier New" panose="02070309020205020404" pitchFamily="49" charset="0"/>
              </a:rPr>
              <a:t>(</a:t>
            </a:r>
            <a:r>
              <a:rPr lang="en-US" sz="1600" b="0" i="0" dirty="0">
                <a:solidFill>
                  <a:srgbClr val="808080"/>
                </a:solidFill>
                <a:latin typeface="Courier New" panose="02070309020205020404" pitchFamily="49" charset="0"/>
              </a:rPr>
              <a:t>"/"</a:t>
            </a:r>
            <a:r>
              <a:rPr lang="en-US" sz="1600" b="1" i="0" dirty="0">
                <a:solidFill>
                  <a:srgbClr val="000080"/>
                </a:solidFill>
                <a:latin typeface="Courier New" panose="02070309020205020404" pitchFamily="49" charset="0"/>
              </a:rPr>
              <a:t>)</a:t>
            </a:r>
            <a:endParaRPr lang="en-US" sz="1600" b="0" i="0" dirty="0">
              <a:solidFill>
                <a:srgbClr val="000000"/>
              </a:solidFill>
              <a:latin typeface="Courier New" panose="02070309020205020404" pitchFamily="49" charset="0"/>
            </a:endParaRPr>
          </a:p>
          <a:p>
            <a:r>
              <a:rPr lang="en-US" sz="1600" b="1" i="0" dirty="0">
                <a:solidFill>
                  <a:srgbClr val="0000FF"/>
                </a:solidFill>
                <a:latin typeface="Courier New" panose="02070309020205020404" pitchFamily="49" charset="0"/>
              </a:rPr>
              <a:t>def</a:t>
            </a:r>
            <a:r>
              <a:rPr lang="en-US" sz="1600" b="0" i="0" dirty="0">
                <a:solidFill>
                  <a:srgbClr val="000000"/>
                </a:solidFill>
                <a:latin typeface="Courier New" panose="02070309020205020404" pitchFamily="49" charset="0"/>
              </a:rPr>
              <a:t> </a:t>
            </a:r>
            <a:r>
              <a:rPr lang="en-US" sz="1600" b="0" i="0" dirty="0" err="1">
                <a:solidFill>
                  <a:srgbClr val="FF00FF"/>
                </a:solidFill>
                <a:latin typeface="Courier New" panose="02070309020205020404" pitchFamily="49" charset="0"/>
              </a:rPr>
              <a:t>hello_world</a:t>
            </a:r>
            <a:r>
              <a:rPr lang="en-US" sz="1600" b="1" i="0" dirty="0">
                <a:solidFill>
                  <a:srgbClr val="000080"/>
                </a:solidFill>
                <a:latin typeface="Courier New" panose="02070309020205020404" pitchFamily="49" charset="0"/>
              </a:rPr>
              <a:t>():</a:t>
            </a:r>
            <a:endParaRPr lang="en-US" sz="1600" b="0" i="0" dirty="0">
              <a:solidFill>
                <a:srgbClr val="000000"/>
              </a:solidFill>
              <a:latin typeface="Courier New" panose="02070309020205020404" pitchFamily="49" charset="0"/>
            </a:endParaRPr>
          </a:p>
          <a:p>
            <a:r>
              <a:rPr lang="en-US" sz="1600" b="0" i="0" dirty="0">
                <a:solidFill>
                  <a:srgbClr val="000000"/>
                </a:solidFill>
                <a:latin typeface="Courier New" panose="02070309020205020404" pitchFamily="49" charset="0"/>
              </a:rPr>
              <a:t>    </a:t>
            </a:r>
            <a:r>
              <a:rPr lang="en-US" sz="1600" b="1" i="0" dirty="0">
                <a:solidFill>
                  <a:srgbClr val="0000FF"/>
                </a:solidFill>
                <a:latin typeface="Courier New" panose="02070309020205020404" pitchFamily="49" charset="0"/>
              </a:rPr>
              <a:t>return</a:t>
            </a:r>
            <a:r>
              <a:rPr lang="en-US" sz="1600" b="0" i="0" dirty="0">
                <a:solidFill>
                  <a:srgbClr val="000000"/>
                </a:solidFill>
                <a:latin typeface="Courier New" panose="02070309020205020404" pitchFamily="49" charset="0"/>
              </a:rPr>
              <a:t> </a:t>
            </a:r>
            <a:r>
              <a:rPr lang="en-US" sz="1600" b="0" i="0" dirty="0">
                <a:solidFill>
                  <a:srgbClr val="808080"/>
                </a:solidFill>
                <a:latin typeface="Courier New" panose="02070309020205020404" pitchFamily="49" charset="0"/>
              </a:rPr>
              <a:t>"&lt;p&gt;Hello, World!&lt;/p&gt;"</a:t>
            </a:r>
            <a:endParaRPr lang="en-US" sz="1600" dirty="0"/>
          </a:p>
        </p:txBody>
      </p:sp>
    </p:spTree>
    <p:extLst>
      <p:ext uri="{BB962C8B-B14F-4D97-AF65-F5344CB8AC3E}">
        <p14:creationId xmlns:p14="http://schemas.microsoft.com/office/powerpoint/2010/main" val="1690836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30E40-15F7-4A73-82F2-793B75934A07}"/>
              </a:ext>
            </a:extLst>
          </p:cNvPr>
          <p:cNvSpPr>
            <a:spLocks noGrp="1"/>
          </p:cNvSpPr>
          <p:nvPr>
            <p:ph type="title"/>
          </p:nvPr>
        </p:nvSpPr>
        <p:spPr/>
        <p:txBody>
          <a:bodyPr/>
          <a:lstStyle/>
          <a:p>
            <a:r>
              <a:rPr lang="en-US" dirty="0"/>
              <a:t>How it works?</a:t>
            </a:r>
          </a:p>
        </p:txBody>
      </p:sp>
      <p:sp>
        <p:nvSpPr>
          <p:cNvPr id="3" name="Content Placeholder 2">
            <a:extLst>
              <a:ext uri="{FF2B5EF4-FFF2-40B4-BE49-F238E27FC236}">
                <a16:creationId xmlns:a16="http://schemas.microsoft.com/office/drawing/2014/main" id="{F424EB34-FE05-422F-9133-5D25B5B015AB}"/>
              </a:ext>
            </a:extLst>
          </p:cNvPr>
          <p:cNvSpPr>
            <a:spLocks noGrp="1"/>
          </p:cNvSpPr>
          <p:nvPr>
            <p:ph idx="1"/>
          </p:nvPr>
        </p:nvSpPr>
        <p:spPr/>
        <p:txBody>
          <a:bodyPr/>
          <a:lstStyle/>
          <a:p>
            <a:r>
              <a:rPr lang="en-US" dirty="0"/>
              <a:t>First we imported the Flask class. An instance of this class will be our WSGI application. </a:t>
            </a:r>
          </a:p>
          <a:p>
            <a:r>
              <a:rPr lang="en-US" dirty="0"/>
              <a:t>Next we create an instance of this class. The first argument is the name of the application’s module or package. __name__ is a convenient shortcut for this that is appropriate for most cases. This is needed so that Flask knows where to look for resources such as templates and static files. </a:t>
            </a:r>
          </a:p>
          <a:p>
            <a:r>
              <a:rPr lang="en-US" dirty="0"/>
              <a:t>We then use the route() decorator to tell Flask what URL should trigger our function. </a:t>
            </a:r>
          </a:p>
          <a:p>
            <a:r>
              <a:rPr lang="en-US" dirty="0"/>
              <a:t>The function returns the message we want to display in the user’s browser. The default content type is HTML, so HTML in the string will be rendered by the browser.</a:t>
            </a:r>
          </a:p>
        </p:txBody>
      </p:sp>
      <p:sp>
        <p:nvSpPr>
          <p:cNvPr id="4" name="Slide Number Placeholder 3">
            <a:extLst>
              <a:ext uri="{FF2B5EF4-FFF2-40B4-BE49-F238E27FC236}">
                <a16:creationId xmlns:a16="http://schemas.microsoft.com/office/drawing/2014/main" id="{21FBEC9F-EBC2-4715-B297-0C04F9EAEDC9}"/>
              </a:ext>
            </a:extLst>
          </p:cNvPr>
          <p:cNvSpPr>
            <a:spLocks noGrp="1"/>
          </p:cNvSpPr>
          <p:nvPr>
            <p:ph type="sldNum" sz="quarter" idx="12"/>
          </p:nvPr>
        </p:nvSpPr>
        <p:spPr/>
        <p:txBody>
          <a:bodyPr/>
          <a:lstStyle/>
          <a:p>
            <a:fld id="{5BFA158B-7C94-F543-87DB-41F59EA4FAFA}" type="slidenum">
              <a:rPr lang="en-US" smtClean="0"/>
              <a:pPr/>
              <a:t>13</a:t>
            </a:fld>
            <a:endParaRPr lang="en-US" dirty="0"/>
          </a:p>
        </p:txBody>
      </p:sp>
    </p:spTree>
    <p:extLst>
      <p:ext uri="{BB962C8B-B14F-4D97-AF65-F5344CB8AC3E}">
        <p14:creationId xmlns:p14="http://schemas.microsoft.com/office/powerpoint/2010/main" val="2623096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AE5DE-CDEB-455B-9F29-B4BCDA0E50EB}"/>
              </a:ext>
            </a:extLst>
          </p:cNvPr>
          <p:cNvSpPr>
            <a:spLocks noGrp="1"/>
          </p:cNvSpPr>
          <p:nvPr>
            <p:ph type="title"/>
          </p:nvPr>
        </p:nvSpPr>
        <p:spPr/>
        <p:txBody>
          <a:bodyPr/>
          <a:lstStyle/>
          <a:p>
            <a:r>
              <a:rPr lang="en-US" dirty="0"/>
              <a:t>Run application</a:t>
            </a:r>
          </a:p>
        </p:txBody>
      </p:sp>
      <p:sp>
        <p:nvSpPr>
          <p:cNvPr id="3" name="Content Placeholder 2">
            <a:extLst>
              <a:ext uri="{FF2B5EF4-FFF2-40B4-BE49-F238E27FC236}">
                <a16:creationId xmlns:a16="http://schemas.microsoft.com/office/drawing/2014/main" id="{745160A1-A59E-4819-A53D-91FA59FD54FE}"/>
              </a:ext>
            </a:extLst>
          </p:cNvPr>
          <p:cNvSpPr>
            <a:spLocks noGrp="1"/>
          </p:cNvSpPr>
          <p:nvPr>
            <p:ph idx="1"/>
          </p:nvPr>
        </p:nvSpPr>
        <p:spPr/>
        <p:txBody>
          <a:bodyPr/>
          <a:lstStyle/>
          <a:p>
            <a:r>
              <a:rPr lang="en-US" dirty="0"/>
              <a:t>To run the application, use the flask command or python -m flask. Before you can do that you need to tell your terminal the application to work with by exporting the FLASK_APP environment variable:</a:t>
            </a:r>
          </a:p>
          <a:p>
            <a:endParaRPr lang="en-US" dirty="0"/>
          </a:p>
          <a:p>
            <a:endParaRPr lang="en-US" dirty="0"/>
          </a:p>
          <a:p>
            <a:r>
              <a:rPr lang="en-US" dirty="0"/>
              <a:t>Another way to run the application by adding:</a:t>
            </a:r>
          </a:p>
          <a:p>
            <a:endParaRPr lang="en-US" dirty="0"/>
          </a:p>
          <a:p>
            <a:endParaRPr lang="en-US" dirty="0"/>
          </a:p>
          <a:p>
            <a:r>
              <a:rPr lang="en-US" dirty="0"/>
              <a:t>And call:</a:t>
            </a:r>
          </a:p>
        </p:txBody>
      </p:sp>
      <p:sp>
        <p:nvSpPr>
          <p:cNvPr id="4" name="Slide Number Placeholder 3">
            <a:extLst>
              <a:ext uri="{FF2B5EF4-FFF2-40B4-BE49-F238E27FC236}">
                <a16:creationId xmlns:a16="http://schemas.microsoft.com/office/drawing/2014/main" id="{85B1BE65-BAE3-4DDF-98E6-4274AA7793E1}"/>
              </a:ext>
            </a:extLst>
          </p:cNvPr>
          <p:cNvSpPr>
            <a:spLocks noGrp="1"/>
          </p:cNvSpPr>
          <p:nvPr>
            <p:ph type="sldNum" sz="quarter" idx="12"/>
          </p:nvPr>
        </p:nvSpPr>
        <p:spPr/>
        <p:txBody>
          <a:bodyPr/>
          <a:lstStyle/>
          <a:p>
            <a:fld id="{5BFA158B-7C94-F543-87DB-41F59EA4FAFA}" type="slidenum">
              <a:rPr lang="en-US" smtClean="0"/>
              <a:pPr/>
              <a:t>14</a:t>
            </a:fld>
            <a:endParaRPr lang="en-US" dirty="0"/>
          </a:p>
        </p:txBody>
      </p:sp>
      <p:sp>
        <p:nvSpPr>
          <p:cNvPr id="5" name="TextBox 4">
            <a:extLst>
              <a:ext uri="{FF2B5EF4-FFF2-40B4-BE49-F238E27FC236}">
                <a16:creationId xmlns:a16="http://schemas.microsoft.com/office/drawing/2014/main" id="{1DCA8BA4-3D06-4E21-88AC-83351D8D1CD4}"/>
              </a:ext>
            </a:extLst>
          </p:cNvPr>
          <p:cNvSpPr txBox="1"/>
          <p:nvPr/>
        </p:nvSpPr>
        <p:spPr>
          <a:xfrm>
            <a:off x="788275" y="2782669"/>
            <a:ext cx="6096000" cy="646331"/>
          </a:xfrm>
          <a:prstGeom prst="rect">
            <a:avLst/>
          </a:prstGeom>
          <a:noFill/>
        </p:spPr>
        <p:txBody>
          <a:bodyPr wrap="square">
            <a:spAutoFit/>
          </a:bodyPr>
          <a:lstStyle/>
          <a:p>
            <a:r>
              <a:rPr lang="en-US" sz="1800" b="1" dirty="0">
                <a:solidFill>
                  <a:srgbClr val="000080"/>
                </a:solidFill>
                <a:highlight>
                  <a:srgbClr val="FFFFFF"/>
                </a:highlight>
                <a:latin typeface="Courier New" panose="02070309020205020404" pitchFamily="49" charset="0"/>
              </a:rPr>
              <a:t>&gt;</a:t>
            </a:r>
            <a:r>
              <a:rPr lang="en-US" sz="1800" b="0" dirty="0">
                <a:solidFill>
                  <a:srgbClr val="000000"/>
                </a:solidFill>
                <a:highlight>
                  <a:srgbClr val="FFFFFF"/>
                </a:highlight>
                <a:latin typeface="Courier New" panose="02070309020205020404" pitchFamily="49" charset="0"/>
              </a:rPr>
              <a:t> </a:t>
            </a:r>
            <a:r>
              <a:rPr lang="en-US" sz="1800" b="1" dirty="0">
                <a:solidFill>
                  <a:srgbClr val="880088"/>
                </a:solidFill>
                <a:highlight>
                  <a:srgbClr val="FFFFFF"/>
                </a:highlight>
                <a:latin typeface="Courier New" panose="02070309020205020404" pitchFamily="49" charset="0"/>
              </a:rPr>
              <a:t>set</a:t>
            </a:r>
            <a:r>
              <a:rPr lang="en-US" sz="1800" b="0" dirty="0">
                <a:solidFill>
                  <a:srgbClr val="000000"/>
                </a:solidFill>
                <a:highlight>
                  <a:srgbClr val="FFFFFF"/>
                </a:highlight>
                <a:latin typeface="Courier New" panose="02070309020205020404" pitchFamily="49" charset="0"/>
              </a:rPr>
              <a:t> FLASK_APP</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hello</a:t>
            </a:r>
          </a:p>
          <a:p>
            <a:r>
              <a:rPr lang="en-US" sz="1800" b="1" dirty="0">
                <a:solidFill>
                  <a:srgbClr val="000080"/>
                </a:solidFill>
                <a:highlight>
                  <a:srgbClr val="FFFFFF"/>
                </a:highlight>
                <a:latin typeface="Courier New" panose="02070309020205020404" pitchFamily="49" charset="0"/>
              </a:rPr>
              <a:t>&gt;</a:t>
            </a:r>
            <a:r>
              <a:rPr lang="en-US" sz="1800" b="0" dirty="0">
                <a:solidFill>
                  <a:srgbClr val="000000"/>
                </a:solidFill>
                <a:highlight>
                  <a:srgbClr val="FFFFFF"/>
                </a:highlight>
                <a:latin typeface="Courier New" panose="02070309020205020404" pitchFamily="49" charset="0"/>
              </a:rPr>
              <a:t> flask run</a:t>
            </a:r>
            <a:endParaRPr lang="en-US" dirty="0"/>
          </a:p>
        </p:txBody>
      </p:sp>
      <p:sp>
        <p:nvSpPr>
          <p:cNvPr id="7" name="TextBox 6">
            <a:extLst>
              <a:ext uri="{FF2B5EF4-FFF2-40B4-BE49-F238E27FC236}">
                <a16:creationId xmlns:a16="http://schemas.microsoft.com/office/drawing/2014/main" id="{B6BDFFB4-38F4-4BF6-9A1B-E0744520EC76}"/>
              </a:ext>
            </a:extLst>
          </p:cNvPr>
          <p:cNvSpPr txBox="1"/>
          <p:nvPr/>
        </p:nvSpPr>
        <p:spPr>
          <a:xfrm>
            <a:off x="788275" y="4138476"/>
            <a:ext cx="6096000" cy="646331"/>
          </a:xfrm>
          <a:prstGeom prst="rect">
            <a:avLst/>
          </a:prstGeom>
          <a:noFill/>
        </p:spPr>
        <p:txBody>
          <a:bodyPr wrap="square">
            <a:spAutoFit/>
          </a:bodyPr>
          <a:lstStyle/>
          <a:p>
            <a:r>
              <a:rPr lang="en-US" sz="1800" b="1" dirty="0">
                <a:solidFill>
                  <a:srgbClr val="0000FF"/>
                </a:solidFill>
                <a:highlight>
                  <a:srgbClr val="FFFFFF"/>
                </a:highlight>
                <a:latin typeface="Courier New" panose="02070309020205020404" pitchFamily="49" charset="0"/>
              </a:rPr>
              <a:t>if</a:t>
            </a:r>
            <a:r>
              <a:rPr lang="en-US" sz="1800" b="0" dirty="0">
                <a:solidFill>
                  <a:srgbClr val="000000"/>
                </a:solidFill>
                <a:highlight>
                  <a:srgbClr val="FFFFFF"/>
                </a:highlight>
                <a:latin typeface="Courier New" panose="02070309020205020404" pitchFamily="49" charset="0"/>
              </a:rPr>
              <a:t> __name__ </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a:t>
            </a:r>
            <a:r>
              <a:rPr lang="en-US" sz="1800" b="0" dirty="0">
                <a:solidFill>
                  <a:srgbClr val="808080"/>
                </a:solidFill>
                <a:highlight>
                  <a:srgbClr val="FFFFFF"/>
                </a:highlight>
                <a:latin typeface="Courier New" panose="02070309020205020404" pitchFamily="49" charset="0"/>
              </a:rPr>
              <a:t>"__main__"</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rPr>
              <a:t>app</a:t>
            </a:r>
            <a:r>
              <a:rPr lang="en-US" sz="1800" b="1" dirty="0" err="1">
                <a:solidFill>
                  <a:srgbClr val="000080"/>
                </a:solidFill>
                <a:highlight>
                  <a:srgbClr val="FFFFFF"/>
                </a:highlight>
                <a:latin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rPr>
              <a:t>run</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debug</a:t>
            </a:r>
            <a:r>
              <a:rPr lang="en-US" sz="1800" b="1" dirty="0">
                <a:solidFill>
                  <a:srgbClr val="000080"/>
                </a:solidFill>
                <a:highlight>
                  <a:srgbClr val="FFFFFF"/>
                </a:highlight>
                <a:latin typeface="Courier New" panose="02070309020205020404" pitchFamily="49" charset="0"/>
              </a:rPr>
              <a:t>=</a:t>
            </a:r>
            <a:r>
              <a:rPr lang="en-US" sz="1800" b="1" dirty="0">
                <a:solidFill>
                  <a:srgbClr val="880088"/>
                </a:solidFill>
                <a:highlight>
                  <a:srgbClr val="FFFFFF"/>
                </a:highlight>
                <a:latin typeface="Courier New" panose="02070309020205020404" pitchFamily="49" charset="0"/>
              </a:rPr>
              <a:t>True</a:t>
            </a:r>
            <a:r>
              <a:rPr lang="en-US" sz="1800" b="1" dirty="0">
                <a:solidFill>
                  <a:srgbClr val="000080"/>
                </a:solidFill>
                <a:highlight>
                  <a:srgbClr val="FFFFFF"/>
                </a:highlight>
                <a:latin typeface="Courier New" panose="02070309020205020404" pitchFamily="49" charset="0"/>
              </a:rPr>
              <a:t>)</a:t>
            </a:r>
            <a:endParaRPr lang="en-US" dirty="0"/>
          </a:p>
        </p:txBody>
      </p:sp>
      <p:sp>
        <p:nvSpPr>
          <p:cNvPr id="8" name="TextBox 7">
            <a:extLst>
              <a:ext uri="{FF2B5EF4-FFF2-40B4-BE49-F238E27FC236}">
                <a16:creationId xmlns:a16="http://schemas.microsoft.com/office/drawing/2014/main" id="{CE141CF1-AB4A-4333-84CB-D4D4E66FF938}"/>
              </a:ext>
            </a:extLst>
          </p:cNvPr>
          <p:cNvSpPr txBox="1"/>
          <p:nvPr/>
        </p:nvSpPr>
        <p:spPr>
          <a:xfrm>
            <a:off x="788275" y="5346007"/>
            <a:ext cx="6096000" cy="369332"/>
          </a:xfrm>
          <a:prstGeom prst="rect">
            <a:avLst/>
          </a:prstGeom>
          <a:noFill/>
        </p:spPr>
        <p:txBody>
          <a:bodyPr wrap="square">
            <a:spAutoFit/>
          </a:bodyPr>
          <a:lstStyle/>
          <a:p>
            <a:r>
              <a:rPr lang="en-US" sz="1800" b="1" dirty="0">
                <a:solidFill>
                  <a:srgbClr val="000080"/>
                </a:solidFill>
                <a:highlight>
                  <a:srgbClr val="FFFFFF"/>
                </a:highlight>
                <a:latin typeface="Courier New" panose="02070309020205020404" pitchFamily="49" charset="0"/>
              </a:rPr>
              <a:t>&gt;</a:t>
            </a:r>
            <a:r>
              <a:rPr lang="en-US" sz="1800" b="0" dirty="0">
                <a:solidFill>
                  <a:srgbClr val="000000"/>
                </a:solidFill>
                <a:highlight>
                  <a:srgbClr val="FFFFFF"/>
                </a:highlight>
                <a:latin typeface="Courier New" panose="02070309020205020404" pitchFamily="49" charset="0"/>
              </a:rPr>
              <a:t> python </a:t>
            </a:r>
            <a:r>
              <a:rPr lang="en-US" sz="1800" b="0" dirty="0" err="1">
                <a:solidFill>
                  <a:srgbClr val="000000"/>
                </a:solidFill>
                <a:highlight>
                  <a:srgbClr val="FFFFFF"/>
                </a:highlight>
                <a:latin typeface="Courier New" panose="02070309020205020404" pitchFamily="49" charset="0"/>
              </a:rPr>
              <a:t>app_name</a:t>
            </a:r>
            <a:endParaRPr lang="en-US" dirty="0"/>
          </a:p>
        </p:txBody>
      </p:sp>
    </p:spTree>
    <p:extLst>
      <p:ext uri="{BB962C8B-B14F-4D97-AF65-F5344CB8AC3E}">
        <p14:creationId xmlns:p14="http://schemas.microsoft.com/office/powerpoint/2010/main" val="1223372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5663B-A98A-4777-9C75-E88E8A7A46F4}"/>
              </a:ext>
            </a:extLst>
          </p:cNvPr>
          <p:cNvSpPr>
            <a:spLocks noGrp="1"/>
          </p:cNvSpPr>
          <p:nvPr>
            <p:ph type="title"/>
          </p:nvPr>
        </p:nvSpPr>
        <p:spPr/>
        <p:txBody>
          <a:bodyPr/>
          <a:lstStyle/>
          <a:p>
            <a:r>
              <a:rPr lang="en-US" dirty="0"/>
              <a:t>Outline</a:t>
            </a:r>
          </a:p>
        </p:txBody>
      </p:sp>
      <p:sp>
        <p:nvSpPr>
          <p:cNvPr id="4" name="Slide Number Placeholder 3">
            <a:extLst>
              <a:ext uri="{FF2B5EF4-FFF2-40B4-BE49-F238E27FC236}">
                <a16:creationId xmlns:a16="http://schemas.microsoft.com/office/drawing/2014/main" id="{74F7B2BC-3805-47B5-978D-E9450190B533}"/>
              </a:ext>
            </a:extLst>
          </p:cNvPr>
          <p:cNvSpPr>
            <a:spLocks noGrp="1"/>
          </p:cNvSpPr>
          <p:nvPr>
            <p:ph type="sldNum" sz="quarter" idx="12"/>
          </p:nvPr>
        </p:nvSpPr>
        <p:spPr/>
        <p:txBody>
          <a:bodyPr/>
          <a:lstStyle/>
          <a:p>
            <a:fld id="{5BFA158B-7C94-F543-87DB-41F59EA4FAFA}" type="slidenum">
              <a:rPr lang="en-US" smtClean="0"/>
              <a:pPr/>
              <a:t>15</a:t>
            </a:fld>
            <a:endParaRPr lang="en-US" dirty="0"/>
          </a:p>
        </p:txBody>
      </p:sp>
      <mc:AlternateContent xmlns:mc="http://schemas.openxmlformats.org/markup-compatibility/2006">
        <mc:Choice xmlns:pslz="http://schemas.microsoft.com/office/powerpoint/2016/slidezoom" Requires="pslz">
          <p:graphicFrame>
            <p:nvGraphicFramePr>
              <p:cNvPr id="6" name="Slide Zoom 5">
                <a:extLst>
                  <a:ext uri="{FF2B5EF4-FFF2-40B4-BE49-F238E27FC236}">
                    <a16:creationId xmlns:a16="http://schemas.microsoft.com/office/drawing/2014/main" id="{95399064-A39A-4829-8E8E-B068275D26A0}"/>
                  </a:ext>
                </a:extLst>
              </p:cNvPr>
              <p:cNvGraphicFramePr>
                <a:graphicFrameLocks noChangeAspect="1"/>
              </p:cNvGraphicFramePr>
              <p:nvPr/>
            </p:nvGraphicFramePr>
            <p:xfrm>
              <a:off x="1671144" y="1726395"/>
              <a:ext cx="3048000" cy="1714500"/>
            </p:xfrm>
            <a:graphic>
              <a:graphicData uri="http://schemas.microsoft.com/office/powerpoint/2016/slidezoom">
                <pslz:sldZm>
                  <pslz:sldZmObj sldId="468" cId="2660656828">
                    <pslz:zmPr id="{BAF1EF3F-46E0-4C22-A106-43000CD45B4D}"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6" name="Slide Zoom 5">
                <a:hlinkClick r:id="rId4" action="ppaction://hlinksldjump"/>
                <a:extLst>
                  <a:ext uri="{FF2B5EF4-FFF2-40B4-BE49-F238E27FC236}">
                    <a16:creationId xmlns:a16="http://schemas.microsoft.com/office/drawing/2014/main" id="{95399064-A39A-4829-8E8E-B068275D26A0}"/>
                  </a:ext>
                </a:extLst>
              </p:cNvPr>
              <p:cNvPicPr>
                <a:picLocks noGrp="1" noRot="1" noChangeAspect="1" noMove="1" noResize="1" noEditPoints="1" noAdjustHandles="1" noChangeArrowheads="1" noChangeShapeType="1"/>
              </p:cNvPicPr>
              <p:nvPr/>
            </p:nvPicPr>
            <p:blipFill>
              <a:blip r:embed="rId3"/>
              <a:stretch>
                <a:fillRect/>
              </a:stretch>
            </p:blipFill>
            <p:spPr>
              <a:xfrm>
                <a:off x="1671144" y="1726395"/>
                <a:ext cx="3048000" cy="1714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8" name="Slide Zoom 7">
                <a:extLst>
                  <a:ext uri="{FF2B5EF4-FFF2-40B4-BE49-F238E27FC236}">
                    <a16:creationId xmlns:a16="http://schemas.microsoft.com/office/drawing/2014/main" id="{2E2F1B5E-526F-4B77-AF1C-2F99F0F807C3}"/>
                  </a:ext>
                </a:extLst>
              </p:cNvPr>
              <p:cNvGraphicFramePr>
                <a:graphicFrameLocks noChangeAspect="1"/>
              </p:cNvGraphicFramePr>
              <p:nvPr/>
            </p:nvGraphicFramePr>
            <p:xfrm>
              <a:off x="6852745" y="1726395"/>
              <a:ext cx="3048000" cy="1714500"/>
            </p:xfrm>
            <a:graphic>
              <a:graphicData uri="http://schemas.microsoft.com/office/powerpoint/2016/slidezoom">
                <pslz:sldZm>
                  <pslz:sldZmObj sldId="469" cId="1707730424">
                    <pslz:zmPr id="{583F7216-217A-4636-AE2F-AE7B281CB392}" returnToParent="0" transitionDur="1000">
                      <p166:blipFill xmlns:p166="http://schemas.microsoft.com/office/powerpoint/2016/6/main">
                        <a:blip r:embed="rId5"/>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8" name="Slide Zoom 7">
                <a:hlinkClick r:id="rId6" action="ppaction://hlinksldjump"/>
                <a:extLst>
                  <a:ext uri="{FF2B5EF4-FFF2-40B4-BE49-F238E27FC236}">
                    <a16:creationId xmlns:a16="http://schemas.microsoft.com/office/drawing/2014/main" id="{2E2F1B5E-526F-4B77-AF1C-2F99F0F807C3}"/>
                  </a:ext>
                </a:extLst>
              </p:cNvPr>
              <p:cNvPicPr>
                <a:picLocks noGrp="1" noRot="1" noChangeAspect="1" noMove="1" noResize="1" noEditPoints="1" noAdjustHandles="1" noChangeArrowheads="1" noChangeShapeType="1"/>
              </p:cNvPicPr>
              <p:nvPr/>
            </p:nvPicPr>
            <p:blipFill>
              <a:blip r:embed="rId5"/>
              <a:stretch>
                <a:fillRect/>
              </a:stretch>
            </p:blipFill>
            <p:spPr>
              <a:xfrm>
                <a:off x="6852745" y="1726395"/>
                <a:ext cx="3048000" cy="1714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0" name="Slide Zoom 9">
                <a:extLst>
                  <a:ext uri="{FF2B5EF4-FFF2-40B4-BE49-F238E27FC236}">
                    <a16:creationId xmlns:a16="http://schemas.microsoft.com/office/drawing/2014/main" id="{926B618C-D535-43C5-8062-7059AB5060F8}"/>
                  </a:ext>
                </a:extLst>
              </p:cNvPr>
              <p:cNvGraphicFramePr>
                <a:graphicFrameLocks noChangeAspect="1"/>
              </p:cNvGraphicFramePr>
              <p:nvPr/>
            </p:nvGraphicFramePr>
            <p:xfrm>
              <a:off x="1671144" y="4274355"/>
              <a:ext cx="3048000" cy="1714500"/>
            </p:xfrm>
            <a:graphic>
              <a:graphicData uri="http://schemas.microsoft.com/office/powerpoint/2016/slidezoom">
                <pslz:sldZm>
                  <pslz:sldZmObj sldId="470" cId="2184848713">
                    <pslz:zmPr id="{2745F002-08B4-444F-B3B8-07DDC88EB389}" returnToParent="0" transitionDur="1000">
                      <p166:blipFill xmlns:p166="http://schemas.microsoft.com/office/powerpoint/2016/6/main">
                        <a:blip r:embed="rId7"/>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10" name="Slide Zoom 9">
                <a:hlinkClick r:id="rId8" action="ppaction://hlinksldjump"/>
                <a:extLst>
                  <a:ext uri="{FF2B5EF4-FFF2-40B4-BE49-F238E27FC236}">
                    <a16:creationId xmlns:a16="http://schemas.microsoft.com/office/drawing/2014/main" id="{926B618C-D535-43C5-8062-7059AB5060F8}"/>
                  </a:ext>
                </a:extLst>
              </p:cNvPr>
              <p:cNvPicPr>
                <a:picLocks noGrp="1" noRot="1" noChangeAspect="1" noMove="1" noResize="1" noEditPoints="1" noAdjustHandles="1" noChangeArrowheads="1" noChangeShapeType="1"/>
              </p:cNvPicPr>
              <p:nvPr/>
            </p:nvPicPr>
            <p:blipFill>
              <a:blip r:embed="rId7"/>
              <a:stretch>
                <a:fillRect/>
              </a:stretch>
            </p:blipFill>
            <p:spPr>
              <a:xfrm>
                <a:off x="1671144" y="4274355"/>
                <a:ext cx="3048000" cy="1714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2" name="Slide Zoom 11">
                <a:extLst>
                  <a:ext uri="{FF2B5EF4-FFF2-40B4-BE49-F238E27FC236}">
                    <a16:creationId xmlns:a16="http://schemas.microsoft.com/office/drawing/2014/main" id="{D254A3E2-DDA5-44F5-BDC3-41DF0D00BD24}"/>
                  </a:ext>
                </a:extLst>
              </p:cNvPr>
              <p:cNvGraphicFramePr>
                <a:graphicFrameLocks noChangeAspect="1"/>
              </p:cNvGraphicFramePr>
              <p:nvPr/>
            </p:nvGraphicFramePr>
            <p:xfrm>
              <a:off x="6852745" y="4274355"/>
              <a:ext cx="3048000" cy="1714500"/>
            </p:xfrm>
            <a:graphic>
              <a:graphicData uri="http://schemas.microsoft.com/office/powerpoint/2016/slidezoom">
                <pslz:sldZm>
                  <pslz:sldZmObj sldId="471" cId="1708270229">
                    <pslz:zmPr id="{DC667BDC-B4DF-4932-8B8C-76EAF0202C8F}" returnToParent="0" transitionDur="1000">
                      <p166:blipFill xmlns:p166="http://schemas.microsoft.com/office/powerpoint/2016/6/main">
                        <a:blip r:embed="rId9"/>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12" name="Slide Zoom 11">
                <a:hlinkClick r:id="rId10" action="ppaction://hlinksldjump"/>
                <a:extLst>
                  <a:ext uri="{FF2B5EF4-FFF2-40B4-BE49-F238E27FC236}">
                    <a16:creationId xmlns:a16="http://schemas.microsoft.com/office/drawing/2014/main" id="{D254A3E2-DDA5-44F5-BDC3-41DF0D00BD24}"/>
                  </a:ext>
                </a:extLst>
              </p:cNvPr>
              <p:cNvPicPr>
                <a:picLocks noGrp="1" noRot="1" noChangeAspect="1" noMove="1" noResize="1" noEditPoints="1" noAdjustHandles="1" noChangeArrowheads="1" noChangeShapeType="1"/>
              </p:cNvPicPr>
              <p:nvPr/>
            </p:nvPicPr>
            <p:blipFill>
              <a:blip r:embed="rId9"/>
              <a:stretch>
                <a:fillRect/>
              </a:stretch>
            </p:blipFill>
            <p:spPr>
              <a:xfrm>
                <a:off x="6852745" y="4274355"/>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3695352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7A66-0DE6-44CB-9FB7-9C36EA9C65EA}"/>
              </a:ext>
            </a:extLst>
          </p:cNvPr>
          <p:cNvSpPr>
            <a:spLocks noGrp="1"/>
          </p:cNvSpPr>
          <p:nvPr>
            <p:ph type="title"/>
          </p:nvPr>
        </p:nvSpPr>
        <p:spPr/>
        <p:txBody>
          <a:bodyPr>
            <a:normAutofit/>
          </a:bodyPr>
          <a:lstStyle/>
          <a:p>
            <a:r>
              <a:rPr lang="en-US" dirty="0"/>
              <a:t>Section 3: Templates and static content</a:t>
            </a:r>
          </a:p>
        </p:txBody>
      </p:sp>
      <p:sp>
        <p:nvSpPr>
          <p:cNvPr id="3" name="Text Placeholder 2">
            <a:extLst>
              <a:ext uri="{FF2B5EF4-FFF2-40B4-BE49-F238E27FC236}">
                <a16:creationId xmlns:a16="http://schemas.microsoft.com/office/drawing/2014/main" id="{759E2302-693A-4427-9323-0F18EAB8EF0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58B2ECC-AB52-4F7D-AF2B-486286B1967D}"/>
              </a:ext>
            </a:extLst>
          </p:cNvPr>
          <p:cNvSpPr>
            <a:spLocks noGrp="1"/>
          </p:cNvSpPr>
          <p:nvPr>
            <p:ph type="sldNum" sz="quarter" idx="12"/>
          </p:nvPr>
        </p:nvSpPr>
        <p:spPr/>
        <p:txBody>
          <a:bodyPr/>
          <a:lstStyle/>
          <a:p>
            <a:fld id="{5BFA158B-7C94-F543-87DB-41F59EA4FAFA}" type="slidenum">
              <a:rPr lang="en-US" smtClean="0"/>
              <a:pPr/>
              <a:t>16</a:t>
            </a:fld>
            <a:endParaRPr lang="en-US" dirty="0"/>
          </a:p>
        </p:txBody>
      </p:sp>
    </p:spTree>
    <p:extLst>
      <p:ext uri="{BB962C8B-B14F-4D97-AF65-F5344CB8AC3E}">
        <p14:creationId xmlns:p14="http://schemas.microsoft.com/office/powerpoint/2010/main" val="2184848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594A3-E665-441B-AD8A-51954122D7BA}"/>
              </a:ext>
            </a:extLst>
          </p:cNvPr>
          <p:cNvSpPr>
            <a:spLocks noGrp="1"/>
          </p:cNvSpPr>
          <p:nvPr>
            <p:ph type="title"/>
          </p:nvPr>
        </p:nvSpPr>
        <p:spPr/>
        <p:txBody>
          <a:bodyPr/>
          <a:lstStyle/>
          <a:p>
            <a:r>
              <a:rPr lang="en-US" dirty="0"/>
              <a:t>Create folder inside project folder</a:t>
            </a:r>
          </a:p>
        </p:txBody>
      </p:sp>
      <p:sp>
        <p:nvSpPr>
          <p:cNvPr id="3" name="Content Placeholder 2">
            <a:extLst>
              <a:ext uri="{FF2B5EF4-FFF2-40B4-BE49-F238E27FC236}">
                <a16:creationId xmlns:a16="http://schemas.microsoft.com/office/drawing/2014/main" id="{B5387161-29AF-430F-B7E6-8D33CBA36D4A}"/>
              </a:ext>
            </a:extLst>
          </p:cNvPr>
          <p:cNvSpPr>
            <a:spLocks noGrp="1"/>
          </p:cNvSpPr>
          <p:nvPr>
            <p:ph idx="1"/>
          </p:nvPr>
        </p:nvSpPr>
        <p:spPr/>
        <p:txBody>
          <a:bodyPr/>
          <a:lstStyle/>
          <a:p>
            <a:r>
              <a:rPr lang="en-US" dirty="0"/>
              <a:t>Create folder for static content</a:t>
            </a:r>
          </a:p>
          <a:p>
            <a:endParaRPr lang="en-US" dirty="0"/>
          </a:p>
          <a:p>
            <a:r>
              <a:rPr lang="en-US" dirty="0"/>
              <a:t>Create folder for templates</a:t>
            </a:r>
          </a:p>
        </p:txBody>
      </p:sp>
      <p:sp>
        <p:nvSpPr>
          <p:cNvPr id="4" name="Slide Number Placeholder 3">
            <a:extLst>
              <a:ext uri="{FF2B5EF4-FFF2-40B4-BE49-F238E27FC236}">
                <a16:creationId xmlns:a16="http://schemas.microsoft.com/office/drawing/2014/main" id="{9DE4A146-BCBE-4D2E-BC19-F09287200997}"/>
              </a:ext>
            </a:extLst>
          </p:cNvPr>
          <p:cNvSpPr>
            <a:spLocks noGrp="1"/>
          </p:cNvSpPr>
          <p:nvPr>
            <p:ph type="sldNum" sz="quarter" idx="12"/>
          </p:nvPr>
        </p:nvSpPr>
        <p:spPr/>
        <p:txBody>
          <a:bodyPr/>
          <a:lstStyle/>
          <a:p>
            <a:fld id="{5BFA158B-7C94-F543-87DB-41F59EA4FAFA}" type="slidenum">
              <a:rPr lang="en-US" smtClean="0"/>
              <a:pPr/>
              <a:t>17</a:t>
            </a:fld>
            <a:endParaRPr lang="en-US" dirty="0"/>
          </a:p>
        </p:txBody>
      </p:sp>
      <p:sp>
        <p:nvSpPr>
          <p:cNvPr id="5" name="TextBox 4">
            <a:extLst>
              <a:ext uri="{FF2B5EF4-FFF2-40B4-BE49-F238E27FC236}">
                <a16:creationId xmlns:a16="http://schemas.microsoft.com/office/drawing/2014/main" id="{AD42A6E1-68C3-4AA3-A899-C6F9994C874A}"/>
              </a:ext>
            </a:extLst>
          </p:cNvPr>
          <p:cNvSpPr txBox="1"/>
          <p:nvPr/>
        </p:nvSpPr>
        <p:spPr>
          <a:xfrm>
            <a:off x="851335" y="2881670"/>
            <a:ext cx="6096000" cy="369332"/>
          </a:xfrm>
          <a:prstGeom prst="rect">
            <a:avLst/>
          </a:prstGeom>
          <a:noFill/>
        </p:spPr>
        <p:txBody>
          <a:bodyPr wrap="square">
            <a:spAutoFit/>
          </a:bodyPr>
          <a:lstStyle/>
          <a:p>
            <a:r>
              <a:rPr lang="en-US" sz="1800" b="1" dirty="0">
                <a:solidFill>
                  <a:srgbClr val="000080"/>
                </a:solidFill>
                <a:highlight>
                  <a:srgbClr val="FFFFFF"/>
                </a:highlight>
                <a:latin typeface="Courier New" panose="02070309020205020404" pitchFamily="49" charset="0"/>
              </a:rPr>
              <a:t>&gt;</a:t>
            </a:r>
            <a:r>
              <a:rPr lang="en-US" sz="1800" b="0"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a:t>
            </a:r>
            <a:r>
              <a:rPr lang="en-US" sz="1800" b="0" dirty="0" err="1">
                <a:solidFill>
                  <a:srgbClr val="000000"/>
                </a:solidFill>
                <a:highlight>
                  <a:srgbClr val="FFFFFF"/>
                </a:highlight>
                <a:latin typeface="Courier New" panose="02070309020205020404" pitchFamily="49" charset="0"/>
              </a:rPr>
              <a:t>kdir</a:t>
            </a:r>
            <a:r>
              <a:rPr lang="en-US" sz="1800" b="0" dirty="0">
                <a:solidFill>
                  <a:srgbClr val="000000"/>
                </a:solidFill>
                <a:highlight>
                  <a:srgbClr val="FFFFFF"/>
                </a:highlight>
                <a:latin typeface="Courier New" panose="02070309020205020404" pitchFamily="49" charset="0"/>
              </a:rPr>
              <a:t> templates</a:t>
            </a:r>
            <a:endParaRPr lang="en-US" dirty="0"/>
          </a:p>
        </p:txBody>
      </p:sp>
      <p:sp>
        <p:nvSpPr>
          <p:cNvPr id="6" name="TextBox 5">
            <a:extLst>
              <a:ext uri="{FF2B5EF4-FFF2-40B4-BE49-F238E27FC236}">
                <a16:creationId xmlns:a16="http://schemas.microsoft.com/office/drawing/2014/main" id="{08679C1A-EE6B-45DC-98EF-0667D4A49576}"/>
              </a:ext>
            </a:extLst>
          </p:cNvPr>
          <p:cNvSpPr txBox="1"/>
          <p:nvPr/>
        </p:nvSpPr>
        <p:spPr>
          <a:xfrm>
            <a:off x="851335" y="2029994"/>
            <a:ext cx="6096000" cy="369332"/>
          </a:xfrm>
          <a:prstGeom prst="rect">
            <a:avLst/>
          </a:prstGeom>
          <a:noFill/>
        </p:spPr>
        <p:txBody>
          <a:bodyPr wrap="square">
            <a:spAutoFit/>
          </a:bodyPr>
          <a:lstStyle/>
          <a:p>
            <a:r>
              <a:rPr lang="en-US" sz="1800" b="1" dirty="0">
                <a:solidFill>
                  <a:srgbClr val="000080"/>
                </a:solidFill>
                <a:highlight>
                  <a:srgbClr val="FFFFFF"/>
                </a:highlight>
                <a:latin typeface="Courier New" panose="02070309020205020404" pitchFamily="49" charset="0"/>
              </a:rPr>
              <a:t>&gt;</a:t>
            </a:r>
            <a:r>
              <a:rPr lang="en-US" sz="1800" b="0"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a:t>
            </a:r>
            <a:r>
              <a:rPr lang="en-US" sz="1800" b="0" dirty="0" err="1">
                <a:solidFill>
                  <a:srgbClr val="000000"/>
                </a:solidFill>
                <a:highlight>
                  <a:srgbClr val="FFFFFF"/>
                </a:highlight>
                <a:latin typeface="Courier New" panose="02070309020205020404" pitchFamily="49" charset="0"/>
              </a:rPr>
              <a:t>kdir</a:t>
            </a:r>
            <a:r>
              <a:rPr lang="en-US" sz="1800" b="0" dirty="0">
                <a:solidFill>
                  <a:srgbClr val="000000"/>
                </a:solidFill>
                <a:highlight>
                  <a:srgbClr val="FFFFFF"/>
                </a:highlight>
                <a:latin typeface="Courier New" panose="02070309020205020404" pitchFamily="49" charset="0"/>
              </a:rPr>
              <a:t> static</a:t>
            </a:r>
            <a:endParaRPr lang="en-US" dirty="0"/>
          </a:p>
        </p:txBody>
      </p:sp>
    </p:spTree>
    <p:extLst>
      <p:ext uri="{BB962C8B-B14F-4D97-AF65-F5344CB8AC3E}">
        <p14:creationId xmlns:p14="http://schemas.microsoft.com/office/powerpoint/2010/main" val="3456777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B19F4-B8C2-43C5-819D-7A59230D0A19}"/>
              </a:ext>
            </a:extLst>
          </p:cNvPr>
          <p:cNvSpPr>
            <a:spLocks noGrp="1"/>
          </p:cNvSpPr>
          <p:nvPr>
            <p:ph type="title"/>
          </p:nvPr>
        </p:nvSpPr>
        <p:spPr/>
        <p:txBody>
          <a:bodyPr/>
          <a:lstStyle/>
          <a:p>
            <a:r>
              <a:rPr lang="en-US" dirty="0"/>
              <a:t>Rendering Templates</a:t>
            </a:r>
          </a:p>
        </p:txBody>
      </p:sp>
      <p:sp>
        <p:nvSpPr>
          <p:cNvPr id="3" name="Content Placeholder 2">
            <a:extLst>
              <a:ext uri="{FF2B5EF4-FFF2-40B4-BE49-F238E27FC236}">
                <a16:creationId xmlns:a16="http://schemas.microsoft.com/office/drawing/2014/main" id="{4D9F2517-409F-450A-AE7B-C0225EEB4FE4}"/>
              </a:ext>
            </a:extLst>
          </p:cNvPr>
          <p:cNvSpPr>
            <a:spLocks noGrp="1"/>
          </p:cNvSpPr>
          <p:nvPr>
            <p:ph idx="1"/>
          </p:nvPr>
        </p:nvSpPr>
        <p:spPr/>
        <p:txBody>
          <a:bodyPr>
            <a:normAutofit/>
          </a:bodyPr>
          <a:lstStyle/>
          <a:p>
            <a:r>
              <a:rPr lang="en-US" sz="2000" dirty="0"/>
              <a:t>Generating HTML from within Python is not fun, and actually pretty cumbersome because you have to do the HTML escaping on your own to keep the application secure. Because of that Flask configures the Jinja2 template engine for you automatically.</a:t>
            </a:r>
          </a:p>
          <a:p>
            <a:r>
              <a:rPr lang="en-US" sz="2000" dirty="0"/>
              <a:t>To render a template you can use the </a:t>
            </a:r>
            <a:r>
              <a:rPr lang="en-US" sz="2000" dirty="0" err="1"/>
              <a:t>render_template</a:t>
            </a:r>
            <a:r>
              <a:rPr lang="en-US" sz="2000" dirty="0"/>
              <a:t>() method. All you have to do is provide the name of the template and the variables you want to pass to the template engine as keyword arguments. Here’s a simple example of how to render a template:</a:t>
            </a:r>
          </a:p>
        </p:txBody>
      </p:sp>
      <p:sp>
        <p:nvSpPr>
          <p:cNvPr id="4" name="Slide Number Placeholder 3">
            <a:extLst>
              <a:ext uri="{FF2B5EF4-FFF2-40B4-BE49-F238E27FC236}">
                <a16:creationId xmlns:a16="http://schemas.microsoft.com/office/drawing/2014/main" id="{9B6FE87E-6972-4F79-9450-78B4B37B147C}"/>
              </a:ext>
            </a:extLst>
          </p:cNvPr>
          <p:cNvSpPr>
            <a:spLocks noGrp="1"/>
          </p:cNvSpPr>
          <p:nvPr>
            <p:ph type="sldNum" sz="quarter" idx="12"/>
          </p:nvPr>
        </p:nvSpPr>
        <p:spPr/>
        <p:txBody>
          <a:bodyPr/>
          <a:lstStyle/>
          <a:p>
            <a:fld id="{5BFA158B-7C94-F543-87DB-41F59EA4FAFA}" type="slidenum">
              <a:rPr lang="en-US" smtClean="0"/>
              <a:pPr/>
              <a:t>18</a:t>
            </a:fld>
            <a:endParaRPr lang="en-US" dirty="0"/>
          </a:p>
        </p:txBody>
      </p:sp>
      <p:sp>
        <p:nvSpPr>
          <p:cNvPr id="7" name="TextBox 6">
            <a:extLst>
              <a:ext uri="{FF2B5EF4-FFF2-40B4-BE49-F238E27FC236}">
                <a16:creationId xmlns:a16="http://schemas.microsoft.com/office/drawing/2014/main" id="{8C57B672-4117-4866-99BD-23113768173E}"/>
              </a:ext>
            </a:extLst>
          </p:cNvPr>
          <p:cNvSpPr txBox="1"/>
          <p:nvPr/>
        </p:nvSpPr>
        <p:spPr>
          <a:xfrm>
            <a:off x="798786" y="3638894"/>
            <a:ext cx="6096000" cy="1477328"/>
          </a:xfrm>
          <a:prstGeom prst="rect">
            <a:avLst/>
          </a:prstGeom>
          <a:noFill/>
        </p:spPr>
        <p:txBody>
          <a:bodyPr wrap="square">
            <a:spAutoFit/>
          </a:bodyPr>
          <a:lstStyle/>
          <a:p>
            <a:r>
              <a:rPr lang="en-US" sz="1800" b="1" dirty="0">
                <a:solidFill>
                  <a:srgbClr val="0000FF"/>
                </a:solidFill>
                <a:highlight>
                  <a:srgbClr val="FFFFFF"/>
                </a:highlight>
                <a:latin typeface="Courier New" panose="02070309020205020404" pitchFamily="49" charset="0"/>
              </a:rPr>
              <a:t>from</a:t>
            </a:r>
            <a:r>
              <a:rPr lang="en-US" sz="1800" b="0" dirty="0">
                <a:solidFill>
                  <a:srgbClr val="000000"/>
                </a:solidFill>
                <a:highlight>
                  <a:srgbClr val="FFFFFF"/>
                </a:highlight>
                <a:latin typeface="Courier New" panose="02070309020205020404" pitchFamily="49" charset="0"/>
              </a:rPr>
              <a:t> flask </a:t>
            </a:r>
            <a:r>
              <a:rPr lang="en-US" sz="1800" b="1" dirty="0">
                <a:solidFill>
                  <a:srgbClr val="0000FF"/>
                </a:solidFill>
                <a:highlight>
                  <a:srgbClr val="FFFFFF"/>
                </a:highlight>
                <a:latin typeface="Courier New" panose="02070309020205020404" pitchFamily="49" charset="0"/>
              </a:rPr>
              <a:t>import</a:t>
            </a:r>
            <a:r>
              <a:rPr lang="en-US" sz="1800" b="0" dirty="0">
                <a:solidFill>
                  <a:srgbClr val="000000"/>
                </a:solidFill>
                <a:highlight>
                  <a:srgbClr val="FFFFFF"/>
                </a:highlight>
                <a:latin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rPr>
              <a:t>render_template</a:t>
            </a:r>
            <a:endParaRPr lang="en-US" sz="1800" b="0" dirty="0">
              <a:solidFill>
                <a:srgbClr val="000000"/>
              </a:solidFill>
              <a:highlight>
                <a:srgbClr val="FFFFFF"/>
              </a:highlight>
              <a:latin typeface="Courier New" panose="02070309020205020404" pitchFamily="49" charset="0"/>
            </a:endParaRPr>
          </a:p>
          <a:p>
            <a:endParaRPr lang="en-US" sz="1800" b="0" dirty="0">
              <a:solidFill>
                <a:srgbClr val="000000"/>
              </a:solidFill>
              <a:highlight>
                <a:srgbClr val="FFFFFF"/>
              </a:highlight>
              <a:latin typeface="Courier New" panose="02070309020205020404" pitchFamily="49" charset="0"/>
            </a:endParaRPr>
          </a:p>
          <a:p>
            <a:r>
              <a:rPr lang="en-US" sz="1800" b="0" i="0" dirty="0">
                <a:solidFill>
                  <a:srgbClr val="FF8000"/>
                </a:solidFill>
                <a:highlight>
                  <a:srgbClr val="FFFFFF"/>
                </a:highlight>
                <a:latin typeface="Courier New" panose="02070309020205020404" pitchFamily="49" charset="0"/>
              </a:rPr>
              <a:t>@app</a:t>
            </a:r>
            <a:r>
              <a:rPr lang="en-US" sz="1800" b="1" i="0" dirty="0">
                <a:solidFill>
                  <a:srgbClr val="000080"/>
                </a:solidFill>
                <a:highlight>
                  <a:srgbClr val="FFFFFF"/>
                </a:highlight>
                <a:latin typeface="Courier New" panose="02070309020205020404" pitchFamily="49" charset="0"/>
              </a:rPr>
              <a:t>.</a:t>
            </a:r>
            <a:r>
              <a:rPr lang="en-US" sz="1800" b="0" i="0" dirty="0">
                <a:solidFill>
                  <a:srgbClr val="000000"/>
                </a:solidFill>
                <a:highlight>
                  <a:srgbClr val="FFFFFF"/>
                </a:highlight>
                <a:latin typeface="Courier New" panose="02070309020205020404" pitchFamily="49" charset="0"/>
              </a:rPr>
              <a:t>route</a:t>
            </a:r>
            <a:r>
              <a:rPr lang="en-US" sz="1800" b="1" i="0" dirty="0">
                <a:solidFill>
                  <a:srgbClr val="000080"/>
                </a:solidFill>
                <a:highlight>
                  <a:srgbClr val="FFFFFF"/>
                </a:highlight>
                <a:latin typeface="Courier New" panose="02070309020205020404" pitchFamily="49" charset="0"/>
              </a:rPr>
              <a:t>(</a:t>
            </a:r>
            <a:r>
              <a:rPr lang="en-US" sz="1800" b="0" i="0" dirty="0">
                <a:solidFill>
                  <a:srgbClr val="808080"/>
                </a:solidFill>
                <a:highlight>
                  <a:srgbClr val="FFFFFF"/>
                </a:highlight>
                <a:latin typeface="Courier New" panose="02070309020205020404" pitchFamily="49" charset="0"/>
              </a:rPr>
              <a:t>'/hello/'</a:t>
            </a:r>
            <a:r>
              <a:rPr lang="en-US" sz="1800" b="1" i="0" dirty="0">
                <a:solidFill>
                  <a:srgbClr val="000080"/>
                </a:solidFill>
                <a:highlight>
                  <a:srgbClr val="FFFFFF"/>
                </a:highlight>
                <a:latin typeface="Courier New" panose="02070309020205020404" pitchFamily="49" charset="0"/>
              </a:rPr>
              <a:t>)</a:t>
            </a:r>
            <a:endParaRPr lang="en-US" sz="1800" b="0" i="0" dirty="0">
              <a:solidFill>
                <a:srgbClr val="000000"/>
              </a:solidFill>
              <a:highlight>
                <a:srgbClr val="FFFFFF"/>
              </a:highlight>
              <a:latin typeface="Courier New" panose="02070309020205020404" pitchFamily="49" charset="0"/>
            </a:endParaRPr>
          </a:p>
          <a:p>
            <a:r>
              <a:rPr lang="en-US" sz="1800" b="1" i="0" dirty="0">
                <a:solidFill>
                  <a:srgbClr val="0000FF"/>
                </a:solidFill>
                <a:highlight>
                  <a:srgbClr val="FFFFFF"/>
                </a:highlight>
                <a:latin typeface="Courier New" panose="02070309020205020404" pitchFamily="49" charset="0"/>
              </a:rPr>
              <a:t>def</a:t>
            </a:r>
            <a:r>
              <a:rPr lang="en-US" sz="1800" b="0" i="0" dirty="0">
                <a:solidFill>
                  <a:srgbClr val="000000"/>
                </a:solidFill>
                <a:highlight>
                  <a:srgbClr val="FFFFFF"/>
                </a:highlight>
                <a:latin typeface="Courier New" panose="02070309020205020404" pitchFamily="49" charset="0"/>
              </a:rPr>
              <a:t> </a:t>
            </a:r>
            <a:r>
              <a:rPr lang="en-US" sz="1800" b="0" i="0" dirty="0">
                <a:solidFill>
                  <a:srgbClr val="FF00FF"/>
                </a:solidFill>
                <a:highlight>
                  <a:srgbClr val="FFFFFF"/>
                </a:highlight>
                <a:latin typeface="Courier New" panose="02070309020205020404" pitchFamily="49" charset="0"/>
              </a:rPr>
              <a:t>hello</a:t>
            </a:r>
            <a:r>
              <a:rPr lang="en-US" sz="1800" b="1" i="0" dirty="0">
                <a:solidFill>
                  <a:srgbClr val="000080"/>
                </a:solidFill>
                <a:highlight>
                  <a:srgbClr val="FFFFFF"/>
                </a:highlight>
                <a:latin typeface="Courier New" panose="02070309020205020404" pitchFamily="49" charset="0"/>
              </a:rPr>
              <a:t>():</a:t>
            </a:r>
            <a:endParaRPr lang="en-US" sz="1800" b="0" i="0" dirty="0">
              <a:solidFill>
                <a:srgbClr val="000000"/>
              </a:solidFill>
              <a:highlight>
                <a:srgbClr val="FFFFFF"/>
              </a:highlight>
              <a:latin typeface="Courier New" panose="02070309020205020404" pitchFamily="49" charset="0"/>
            </a:endParaRPr>
          </a:p>
          <a:p>
            <a:r>
              <a:rPr lang="en-US" sz="1800" b="0" i="0" dirty="0">
                <a:solidFill>
                  <a:srgbClr val="000000"/>
                </a:solidFill>
                <a:highlight>
                  <a:srgbClr val="FFFFFF"/>
                </a:highlight>
                <a:latin typeface="Courier New" panose="02070309020205020404" pitchFamily="49" charset="0"/>
              </a:rPr>
              <a:t>    </a:t>
            </a:r>
            <a:r>
              <a:rPr lang="en-US" sz="1800" b="1" i="0" dirty="0">
                <a:solidFill>
                  <a:srgbClr val="0000FF"/>
                </a:solidFill>
                <a:highlight>
                  <a:srgbClr val="FFFFFF"/>
                </a:highlight>
                <a:latin typeface="Courier New" panose="02070309020205020404" pitchFamily="49" charset="0"/>
              </a:rPr>
              <a:t>return</a:t>
            </a:r>
            <a:r>
              <a:rPr lang="en-US" sz="1800" b="0" i="0" dirty="0">
                <a:solidFill>
                  <a:srgbClr val="000000"/>
                </a:solidFill>
                <a:highlight>
                  <a:srgbClr val="FFFFFF"/>
                </a:highlight>
                <a:latin typeface="Courier New" panose="02070309020205020404" pitchFamily="49" charset="0"/>
              </a:rPr>
              <a:t> </a:t>
            </a:r>
            <a:r>
              <a:rPr lang="en-US" sz="1800" b="0" i="0" dirty="0" err="1">
                <a:solidFill>
                  <a:srgbClr val="000000"/>
                </a:solidFill>
                <a:highlight>
                  <a:srgbClr val="FFFFFF"/>
                </a:highlight>
                <a:latin typeface="Courier New" panose="02070309020205020404" pitchFamily="49" charset="0"/>
              </a:rPr>
              <a:t>render_template</a:t>
            </a:r>
            <a:r>
              <a:rPr lang="en-US" sz="1800" b="1" i="0" dirty="0">
                <a:solidFill>
                  <a:srgbClr val="000080"/>
                </a:solidFill>
                <a:highlight>
                  <a:srgbClr val="FFFFFF"/>
                </a:highlight>
                <a:latin typeface="Courier New" panose="02070309020205020404" pitchFamily="49" charset="0"/>
              </a:rPr>
              <a:t>(</a:t>
            </a:r>
            <a:r>
              <a:rPr lang="en-US" sz="1800" b="0" i="0" dirty="0">
                <a:solidFill>
                  <a:srgbClr val="808080"/>
                </a:solidFill>
                <a:highlight>
                  <a:srgbClr val="FFFFFF"/>
                </a:highlight>
                <a:latin typeface="Courier New" panose="02070309020205020404" pitchFamily="49" charset="0"/>
              </a:rPr>
              <a:t>'hello.html'</a:t>
            </a:r>
            <a:r>
              <a:rPr lang="en-US" sz="1800" b="1" i="0" dirty="0">
                <a:solidFill>
                  <a:srgbClr val="000080"/>
                </a:solidFill>
                <a:highlight>
                  <a:srgbClr val="FFFFFF"/>
                </a:highlight>
                <a:latin typeface="Courier New" panose="02070309020205020404" pitchFamily="49" charset="0"/>
              </a:rPr>
              <a:t>)</a:t>
            </a:r>
            <a:endParaRPr lang="en-US" dirty="0"/>
          </a:p>
        </p:txBody>
      </p:sp>
    </p:spTree>
    <p:extLst>
      <p:ext uri="{BB962C8B-B14F-4D97-AF65-F5344CB8AC3E}">
        <p14:creationId xmlns:p14="http://schemas.microsoft.com/office/powerpoint/2010/main" val="3430472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FD84-260E-4E4C-B187-38405D6B667B}"/>
              </a:ext>
            </a:extLst>
          </p:cNvPr>
          <p:cNvSpPr>
            <a:spLocks noGrp="1"/>
          </p:cNvSpPr>
          <p:nvPr>
            <p:ph type="title"/>
          </p:nvPr>
        </p:nvSpPr>
        <p:spPr/>
        <p:txBody>
          <a:bodyPr/>
          <a:lstStyle/>
          <a:p>
            <a:r>
              <a:rPr lang="en-US" dirty="0"/>
              <a:t>Static Files</a:t>
            </a:r>
          </a:p>
        </p:txBody>
      </p:sp>
      <p:sp>
        <p:nvSpPr>
          <p:cNvPr id="3" name="Content Placeholder 2">
            <a:extLst>
              <a:ext uri="{FF2B5EF4-FFF2-40B4-BE49-F238E27FC236}">
                <a16:creationId xmlns:a16="http://schemas.microsoft.com/office/drawing/2014/main" id="{04C69864-A90F-40A9-9E11-4CECEDBC541D}"/>
              </a:ext>
            </a:extLst>
          </p:cNvPr>
          <p:cNvSpPr>
            <a:spLocks noGrp="1"/>
          </p:cNvSpPr>
          <p:nvPr>
            <p:ph idx="1"/>
          </p:nvPr>
        </p:nvSpPr>
        <p:spPr/>
        <p:txBody>
          <a:bodyPr/>
          <a:lstStyle/>
          <a:p>
            <a:r>
              <a:rPr lang="en-US" dirty="0"/>
              <a:t>Dynamic web applications also need static files. That’s usually where the CSS and JavaScript files are coming from. Ideally your web server is configured to serve them for you, but during development Flask can do that as well. Just create a folder called static in your package or next to your module and it will be available at /static on the application. </a:t>
            </a:r>
          </a:p>
          <a:p>
            <a:r>
              <a:rPr lang="en-US" dirty="0"/>
              <a:t>To generate URLs for static files, use the special 'static' endpoint name:</a:t>
            </a:r>
          </a:p>
          <a:p>
            <a:endParaRPr lang="en-US" dirty="0"/>
          </a:p>
          <a:p>
            <a:r>
              <a:rPr lang="en-US" dirty="0"/>
              <a:t>The file has to be stored on the filesystem as static/style.css.</a:t>
            </a:r>
          </a:p>
        </p:txBody>
      </p:sp>
      <p:sp>
        <p:nvSpPr>
          <p:cNvPr id="4" name="Slide Number Placeholder 3">
            <a:extLst>
              <a:ext uri="{FF2B5EF4-FFF2-40B4-BE49-F238E27FC236}">
                <a16:creationId xmlns:a16="http://schemas.microsoft.com/office/drawing/2014/main" id="{74937DAF-C31C-489A-843E-F8731892D12D}"/>
              </a:ext>
            </a:extLst>
          </p:cNvPr>
          <p:cNvSpPr>
            <a:spLocks noGrp="1"/>
          </p:cNvSpPr>
          <p:nvPr>
            <p:ph type="sldNum" sz="quarter" idx="12"/>
          </p:nvPr>
        </p:nvSpPr>
        <p:spPr/>
        <p:txBody>
          <a:bodyPr/>
          <a:lstStyle/>
          <a:p>
            <a:fld id="{5BFA158B-7C94-F543-87DB-41F59EA4FAFA}" type="slidenum">
              <a:rPr lang="en-US" smtClean="0"/>
              <a:pPr/>
              <a:t>19</a:t>
            </a:fld>
            <a:endParaRPr lang="en-US" dirty="0"/>
          </a:p>
        </p:txBody>
      </p:sp>
      <p:sp>
        <p:nvSpPr>
          <p:cNvPr id="6" name="TextBox 5">
            <a:extLst>
              <a:ext uri="{FF2B5EF4-FFF2-40B4-BE49-F238E27FC236}">
                <a16:creationId xmlns:a16="http://schemas.microsoft.com/office/drawing/2014/main" id="{C3A8A0C4-25D3-4FFD-B896-7C346A096472}"/>
              </a:ext>
            </a:extLst>
          </p:cNvPr>
          <p:cNvSpPr txBox="1"/>
          <p:nvPr/>
        </p:nvSpPr>
        <p:spPr>
          <a:xfrm>
            <a:off x="851338" y="3961664"/>
            <a:ext cx="6096000" cy="338554"/>
          </a:xfrm>
          <a:prstGeom prst="rect">
            <a:avLst/>
          </a:prstGeom>
          <a:noFill/>
        </p:spPr>
        <p:txBody>
          <a:bodyPr wrap="square">
            <a:spAutoFit/>
          </a:bodyPr>
          <a:lstStyle/>
          <a:p>
            <a:r>
              <a:rPr lang="nn-NO" sz="1600" dirty="0">
                <a:solidFill>
                  <a:srgbClr val="000000"/>
                </a:solidFill>
                <a:highlight>
                  <a:srgbClr val="FFFFFF"/>
                </a:highlight>
                <a:latin typeface="Courier New" panose="02070309020205020404" pitchFamily="49" charset="0"/>
              </a:rPr>
              <a:t>url_for</a:t>
            </a:r>
            <a:r>
              <a:rPr lang="nn-NO" sz="1600" b="1" dirty="0">
                <a:solidFill>
                  <a:srgbClr val="000080"/>
                </a:solidFill>
                <a:highlight>
                  <a:srgbClr val="FFFFFF"/>
                </a:highlight>
                <a:latin typeface="Courier New" panose="02070309020205020404" pitchFamily="49" charset="0"/>
              </a:rPr>
              <a:t>(</a:t>
            </a:r>
            <a:r>
              <a:rPr lang="nn-NO" sz="1600" b="0" dirty="0">
                <a:solidFill>
                  <a:srgbClr val="808080"/>
                </a:solidFill>
                <a:highlight>
                  <a:srgbClr val="FFFFFF"/>
                </a:highlight>
                <a:latin typeface="Courier New" panose="02070309020205020404" pitchFamily="49" charset="0"/>
              </a:rPr>
              <a:t>'static'</a:t>
            </a:r>
            <a:r>
              <a:rPr lang="nn-NO" sz="1600" b="1" dirty="0">
                <a:solidFill>
                  <a:srgbClr val="000080"/>
                </a:solidFill>
                <a:highlight>
                  <a:srgbClr val="FFFFFF"/>
                </a:highlight>
                <a:latin typeface="Courier New" panose="02070309020205020404" pitchFamily="49" charset="0"/>
              </a:rPr>
              <a:t>,</a:t>
            </a:r>
            <a:r>
              <a:rPr lang="nn-NO" sz="1600" b="0" dirty="0">
                <a:solidFill>
                  <a:srgbClr val="000000"/>
                </a:solidFill>
                <a:highlight>
                  <a:srgbClr val="FFFFFF"/>
                </a:highlight>
                <a:latin typeface="Courier New" panose="02070309020205020404" pitchFamily="49" charset="0"/>
              </a:rPr>
              <a:t> filename</a:t>
            </a:r>
            <a:r>
              <a:rPr lang="nn-NO" sz="1600" b="1" dirty="0">
                <a:solidFill>
                  <a:srgbClr val="000080"/>
                </a:solidFill>
                <a:highlight>
                  <a:srgbClr val="FFFFFF"/>
                </a:highlight>
                <a:latin typeface="Courier New" panose="02070309020205020404" pitchFamily="49" charset="0"/>
              </a:rPr>
              <a:t>=</a:t>
            </a:r>
            <a:r>
              <a:rPr lang="nn-NO" sz="1600" b="0" dirty="0">
                <a:solidFill>
                  <a:srgbClr val="808080"/>
                </a:solidFill>
                <a:highlight>
                  <a:srgbClr val="FFFFFF"/>
                </a:highlight>
                <a:latin typeface="Courier New" panose="02070309020205020404" pitchFamily="49" charset="0"/>
              </a:rPr>
              <a:t>'style.css'</a:t>
            </a:r>
            <a:r>
              <a:rPr lang="nn-NO" sz="1600" b="1" dirty="0">
                <a:solidFill>
                  <a:srgbClr val="000080"/>
                </a:solidFill>
                <a:highlight>
                  <a:srgbClr val="FFFFFF"/>
                </a:highlight>
                <a:latin typeface="Courier New" panose="02070309020205020404" pitchFamily="49" charset="0"/>
              </a:rPr>
              <a:t>)</a:t>
            </a:r>
            <a:endParaRPr lang="en-US" sz="1600" dirty="0"/>
          </a:p>
        </p:txBody>
      </p:sp>
    </p:spTree>
    <p:extLst>
      <p:ext uri="{BB962C8B-B14F-4D97-AF65-F5344CB8AC3E}">
        <p14:creationId xmlns:p14="http://schemas.microsoft.com/office/powerpoint/2010/main" val="683306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5663B-A98A-4777-9C75-E88E8A7A46F4}"/>
              </a:ext>
            </a:extLst>
          </p:cNvPr>
          <p:cNvSpPr>
            <a:spLocks noGrp="1"/>
          </p:cNvSpPr>
          <p:nvPr>
            <p:ph type="title"/>
          </p:nvPr>
        </p:nvSpPr>
        <p:spPr/>
        <p:txBody>
          <a:bodyPr/>
          <a:lstStyle/>
          <a:p>
            <a:r>
              <a:rPr lang="en-US" dirty="0"/>
              <a:t>Outline</a:t>
            </a:r>
          </a:p>
        </p:txBody>
      </p:sp>
      <p:sp>
        <p:nvSpPr>
          <p:cNvPr id="4" name="Slide Number Placeholder 3">
            <a:extLst>
              <a:ext uri="{FF2B5EF4-FFF2-40B4-BE49-F238E27FC236}">
                <a16:creationId xmlns:a16="http://schemas.microsoft.com/office/drawing/2014/main" id="{74F7B2BC-3805-47B5-978D-E9450190B533}"/>
              </a:ext>
            </a:extLst>
          </p:cNvPr>
          <p:cNvSpPr>
            <a:spLocks noGrp="1"/>
          </p:cNvSpPr>
          <p:nvPr>
            <p:ph type="sldNum" sz="quarter" idx="12"/>
          </p:nvPr>
        </p:nvSpPr>
        <p:spPr/>
        <p:txBody>
          <a:bodyPr/>
          <a:lstStyle/>
          <a:p>
            <a:fld id="{5BFA158B-7C94-F543-87DB-41F59EA4FAFA}" type="slidenum">
              <a:rPr lang="en-US" smtClean="0"/>
              <a:pPr/>
              <a:t>2</a:t>
            </a:fld>
            <a:endParaRPr lang="en-US" dirty="0"/>
          </a:p>
        </p:txBody>
      </p:sp>
      <mc:AlternateContent xmlns:mc="http://schemas.openxmlformats.org/markup-compatibility/2006">
        <mc:Choice xmlns:pslz="http://schemas.microsoft.com/office/powerpoint/2016/slidezoom" Requires="pslz">
          <p:graphicFrame>
            <p:nvGraphicFramePr>
              <p:cNvPr id="6" name="Slide Zoom 5">
                <a:extLst>
                  <a:ext uri="{FF2B5EF4-FFF2-40B4-BE49-F238E27FC236}">
                    <a16:creationId xmlns:a16="http://schemas.microsoft.com/office/drawing/2014/main" id="{95399064-A39A-4829-8E8E-B068275D26A0}"/>
                  </a:ext>
                </a:extLst>
              </p:cNvPr>
              <p:cNvGraphicFramePr>
                <a:graphicFrameLocks noChangeAspect="1"/>
              </p:cNvGraphicFramePr>
              <p:nvPr/>
            </p:nvGraphicFramePr>
            <p:xfrm>
              <a:off x="1671144" y="1726395"/>
              <a:ext cx="3048000" cy="1714500"/>
            </p:xfrm>
            <a:graphic>
              <a:graphicData uri="http://schemas.microsoft.com/office/powerpoint/2016/slidezoom">
                <pslz:sldZm>
                  <pslz:sldZmObj sldId="468" cId="2660656828">
                    <pslz:zmPr id="{BAF1EF3F-46E0-4C22-A106-43000CD45B4D}"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6" name="Slide Zoom 5">
                <a:hlinkClick r:id="rId4" action="ppaction://hlinksldjump"/>
                <a:extLst>
                  <a:ext uri="{FF2B5EF4-FFF2-40B4-BE49-F238E27FC236}">
                    <a16:creationId xmlns:a16="http://schemas.microsoft.com/office/drawing/2014/main" id="{95399064-A39A-4829-8E8E-B068275D26A0}"/>
                  </a:ext>
                </a:extLst>
              </p:cNvPr>
              <p:cNvPicPr>
                <a:picLocks noGrp="1" noRot="1" noChangeAspect="1" noMove="1" noResize="1" noEditPoints="1" noAdjustHandles="1" noChangeArrowheads="1" noChangeShapeType="1"/>
              </p:cNvPicPr>
              <p:nvPr/>
            </p:nvPicPr>
            <p:blipFill>
              <a:blip r:embed="rId3"/>
              <a:stretch>
                <a:fillRect/>
              </a:stretch>
            </p:blipFill>
            <p:spPr>
              <a:xfrm>
                <a:off x="1671144" y="1726395"/>
                <a:ext cx="3048000" cy="1714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8" name="Slide Zoom 7">
                <a:extLst>
                  <a:ext uri="{FF2B5EF4-FFF2-40B4-BE49-F238E27FC236}">
                    <a16:creationId xmlns:a16="http://schemas.microsoft.com/office/drawing/2014/main" id="{2E2F1B5E-526F-4B77-AF1C-2F99F0F807C3}"/>
                  </a:ext>
                </a:extLst>
              </p:cNvPr>
              <p:cNvGraphicFramePr>
                <a:graphicFrameLocks noChangeAspect="1"/>
              </p:cNvGraphicFramePr>
              <p:nvPr/>
            </p:nvGraphicFramePr>
            <p:xfrm>
              <a:off x="6852745" y="1726395"/>
              <a:ext cx="3048000" cy="1714500"/>
            </p:xfrm>
            <a:graphic>
              <a:graphicData uri="http://schemas.microsoft.com/office/powerpoint/2016/slidezoom">
                <pslz:sldZm>
                  <pslz:sldZmObj sldId="469" cId="1707730424">
                    <pslz:zmPr id="{583F7216-217A-4636-AE2F-AE7B281CB392}" returnToParent="0" transitionDur="1000">
                      <p166:blipFill xmlns:p166="http://schemas.microsoft.com/office/powerpoint/2016/6/main">
                        <a:blip r:embed="rId5"/>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8" name="Slide Zoom 7">
                <a:hlinkClick r:id="rId6" action="ppaction://hlinksldjump"/>
                <a:extLst>
                  <a:ext uri="{FF2B5EF4-FFF2-40B4-BE49-F238E27FC236}">
                    <a16:creationId xmlns:a16="http://schemas.microsoft.com/office/drawing/2014/main" id="{2E2F1B5E-526F-4B77-AF1C-2F99F0F807C3}"/>
                  </a:ext>
                </a:extLst>
              </p:cNvPr>
              <p:cNvPicPr>
                <a:picLocks noGrp="1" noRot="1" noChangeAspect="1" noMove="1" noResize="1" noEditPoints="1" noAdjustHandles="1" noChangeArrowheads="1" noChangeShapeType="1"/>
              </p:cNvPicPr>
              <p:nvPr/>
            </p:nvPicPr>
            <p:blipFill>
              <a:blip r:embed="rId5"/>
              <a:stretch>
                <a:fillRect/>
              </a:stretch>
            </p:blipFill>
            <p:spPr>
              <a:xfrm>
                <a:off x="6852745" y="1726395"/>
                <a:ext cx="3048000" cy="1714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0" name="Slide Zoom 9">
                <a:extLst>
                  <a:ext uri="{FF2B5EF4-FFF2-40B4-BE49-F238E27FC236}">
                    <a16:creationId xmlns:a16="http://schemas.microsoft.com/office/drawing/2014/main" id="{926B618C-D535-43C5-8062-7059AB5060F8}"/>
                  </a:ext>
                </a:extLst>
              </p:cNvPr>
              <p:cNvGraphicFramePr>
                <a:graphicFrameLocks noChangeAspect="1"/>
              </p:cNvGraphicFramePr>
              <p:nvPr/>
            </p:nvGraphicFramePr>
            <p:xfrm>
              <a:off x="1671144" y="4274355"/>
              <a:ext cx="3048000" cy="1714500"/>
            </p:xfrm>
            <a:graphic>
              <a:graphicData uri="http://schemas.microsoft.com/office/powerpoint/2016/slidezoom">
                <pslz:sldZm>
                  <pslz:sldZmObj sldId="470" cId="2184848713">
                    <pslz:zmPr id="{2745F002-08B4-444F-B3B8-07DDC88EB389}" returnToParent="0" transitionDur="1000">
                      <p166:blipFill xmlns:p166="http://schemas.microsoft.com/office/powerpoint/2016/6/main">
                        <a:blip r:embed="rId7"/>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10" name="Slide Zoom 9">
                <a:hlinkClick r:id="rId8" action="ppaction://hlinksldjump"/>
                <a:extLst>
                  <a:ext uri="{FF2B5EF4-FFF2-40B4-BE49-F238E27FC236}">
                    <a16:creationId xmlns:a16="http://schemas.microsoft.com/office/drawing/2014/main" id="{926B618C-D535-43C5-8062-7059AB5060F8}"/>
                  </a:ext>
                </a:extLst>
              </p:cNvPr>
              <p:cNvPicPr>
                <a:picLocks noGrp="1" noRot="1" noChangeAspect="1" noMove="1" noResize="1" noEditPoints="1" noAdjustHandles="1" noChangeArrowheads="1" noChangeShapeType="1"/>
              </p:cNvPicPr>
              <p:nvPr/>
            </p:nvPicPr>
            <p:blipFill>
              <a:blip r:embed="rId7"/>
              <a:stretch>
                <a:fillRect/>
              </a:stretch>
            </p:blipFill>
            <p:spPr>
              <a:xfrm>
                <a:off x="1671144" y="4274355"/>
                <a:ext cx="3048000" cy="1714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2" name="Slide Zoom 11">
                <a:extLst>
                  <a:ext uri="{FF2B5EF4-FFF2-40B4-BE49-F238E27FC236}">
                    <a16:creationId xmlns:a16="http://schemas.microsoft.com/office/drawing/2014/main" id="{D254A3E2-DDA5-44F5-BDC3-41DF0D00BD24}"/>
                  </a:ext>
                </a:extLst>
              </p:cNvPr>
              <p:cNvGraphicFramePr>
                <a:graphicFrameLocks noChangeAspect="1"/>
              </p:cNvGraphicFramePr>
              <p:nvPr/>
            </p:nvGraphicFramePr>
            <p:xfrm>
              <a:off x="6852745" y="4274355"/>
              <a:ext cx="3048000" cy="1714500"/>
            </p:xfrm>
            <a:graphic>
              <a:graphicData uri="http://schemas.microsoft.com/office/powerpoint/2016/slidezoom">
                <pslz:sldZm>
                  <pslz:sldZmObj sldId="471" cId="1708270229">
                    <pslz:zmPr id="{DC667BDC-B4DF-4932-8B8C-76EAF0202C8F}" returnToParent="0" transitionDur="1000">
                      <p166:blipFill xmlns:p166="http://schemas.microsoft.com/office/powerpoint/2016/6/main">
                        <a:blip r:embed="rId9"/>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12" name="Slide Zoom 11">
                <a:hlinkClick r:id="rId10" action="ppaction://hlinksldjump"/>
                <a:extLst>
                  <a:ext uri="{FF2B5EF4-FFF2-40B4-BE49-F238E27FC236}">
                    <a16:creationId xmlns:a16="http://schemas.microsoft.com/office/drawing/2014/main" id="{D254A3E2-DDA5-44F5-BDC3-41DF0D00BD24}"/>
                  </a:ext>
                </a:extLst>
              </p:cNvPr>
              <p:cNvPicPr>
                <a:picLocks noGrp="1" noRot="1" noChangeAspect="1" noMove="1" noResize="1" noEditPoints="1" noAdjustHandles="1" noChangeArrowheads="1" noChangeShapeType="1"/>
              </p:cNvPicPr>
              <p:nvPr/>
            </p:nvPicPr>
            <p:blipFill>
              <a:blip r:embed="rId9"/>
              <a:stretch>
                <a:fillRect/>
              </a:stretch>
            </p:blipFill>
            <p:spPr>
              <a:xfrm>
                <a:off x="6852745" y="4274355"/>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3349283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5663B-A98A-4777-9C75-E88E8A7A46F4}"/>
              </a:ext>
            </a:extLst>
          </p:cNvPr>
          <p:cNvSpPr>
            <a:spLocks noGrp="1"/>
          </p:cNvSpPr>
          <p:nvPr>
            <p:ph type="title"/>
          </p:nvPr>
        </p:nvSpPr>
        <p:spPr/>
        <p:txBody>
          <a:bodyPr/>
          <a:lstStyle/>
          <a:p>
            <a:r>
              <a:rPr lang="en-US" dirty="0"/>
              <a:t>Outline</a:t>
            </a:r>
          </a:p>
        </p:txBody>
      </p:sp>
      <p:sp>
        <p:nvSpPr>
          <p:cNvPr id="4" name="Slide Number Placeholder 3">
            <a:extLst>
              <a:ext uri="{FF2B5EF4-FFF2-40B4-BE49-F238E27FC236}">
                <a16:creationId xmlns:a16="http://schemas.microsoft.com/office/drawing/2014/main" id="{74F7B2BC-3805-47B5-978D-E9450190B533}"/>
              </a:ext>
            </a:extLst>
          </p:cNvPr>
          <p:cNvSpPr>
            <a:spLocks noGrp="1"/>
          </p:cNvSpPr>
          <p:nvPr>
            <p:ph type="sldNum" sz="quarter" idx="12"/>
          </p:nvPr>
        </p:nvSpPr>
        <p:spPr/>
        <p:txBody>
          <a:bodyPr/>
          <a:lstStyle/>
          <a:p>
            <a:fld id="{5BFA158B-7C94-F543-87DB-41F59EA4FAFA}" type="slidenum">
              <a:rPr lang="en-US" smtClean="0"/>
              <a:pPr/>
              <a:t>20</a:t>
            </a:fld>
            <a:endParaRPr lang="en-US" dirty="0"/>
          </a:p>
        </p:txBody>
      </p:sp>
      <mc:AlternateContent xmlns:mc="http://schemas.openxmlformats.org/markup-compatibility/2006">
        <mc:Choice xmlns:pslz="http://schemas.microsoft.com/office/powerpoint/2016/slidezoom" Requires="pslz">
          <p:graphicFrame>
            <p:nvGraphicFramePr>
              <p:cNvPr id="6" name="Slide Zoom 5">
                <a:extLst>
                  <a:ext uri="{FF2B5EF4-FFF2-40B4-BE49-F238E27FC236}">
                    <a16:creationId xmlns:a16="http://schemas.microsoft.com/office/drawing/2014/main" id="{95399064-A39A-4829-8E8E-B068275D26A0}"/>
                  </a:ext>
                </a:extLst>
              </p:cNvPr>
              <p:cNvGraphicFramePr>
                <a:graphicFrameLocks noChangeAspect="1"/>
              </p:cNvGraphicFramePr>
              <p:nvPr/>
            </p:nvGraphicFramePr>
            <p:xfrm>
              <a:off x="1671144" y="1726395"/>
              <a:ext cx="3048000" cy="1714500"/>
            </p:xfrm>
            <a:graphic>
              <a:graphicData uri="http://schemas.microsoft.com/office/powerpoint/2016/slidezoom">
                <pslz:sldZm>
                  <pslz:sldZmObj sldId="468" cId="2660656828">
                    <pslz:zmPr id="{BAF1EF3F-46E0-4C22-A106-43000CD45B4D}"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6" name="Slide Zoom 5">
                <a:hlinkClick r:id="rId4" action="ppaction://hlinksldjump"/>
                <a:extLst>
                  <a:ext uri="{FF2B5EF4-FFF2-40B4-BE49-F238E27FC236}">
                    <a16:creationId xmlns:a16="http://schemas.microsoft.com/office/drawing/2014/main" id="{95399064-A39A-4829-8E8E-B068275D26A0}"/>
                  </a:ext>
                </a:extLst>
              </p:cNvPr>
              <p:cNvPicPr>
                <a:picLocks noGrp="1" noRot="1" noChangeAspect="1" noMove="1" noResize="1" noEditPoints="1" noAdjustHandles="1" noChangeArrowheads="1" noChangeShapeType="1"/>
              </p:cNvPicPr>
              <p:nvPr/>
            </p:nvPicPr>
            <p:blipFill>
              <a:blip r:embed="rId3"/>
              <a:stretch>
                <a:fillRect/>
              </a:stretch>
            </p:blipFill>
            <p:spPr>
              <a:xfrm>
                <a:off x="1671144" y="1726395"/>
                <a:ext cx="3048000" cy="1714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8" name="Slide Zoom 7">
                <a:extLst>
                  <a:ext uri="{FF2B5EF4-FFF2-40B4-BE49-F238E27FC236}">
                    <a16:creationId xmlns:a16="http://schemas.microsoft.com/office/drawing/2014/main" id="{2E2F1B5E-526F-4B77-AF1C-2F99F0F807C3}"/>
                  </a:ext>
                </a:extLst>
              </p:cNvPr>
              <p:cNvGraphicFramePr>
                <a:graphicFrameLocks noChangeAspect="1"/>
              </p:cNvGraphicFramePr>
              <p:nvPr/>
            </p:nvGraphicFramePr>
            <p:xfrm>
              <a:off x="6852745" y="1726395"/>
              <a:ext cx="3048000" cy="1714500"/>
            </p:xfrm>
            <a:graphic>
              <a:graphicData uri="http://schemas.microsoft.com/office/powerpoint/2016/slidezoom">
                <pslz:sldZm>
                  <pslz:sldZmObj sldId="469" cId="1707730424">
                    <pslz:zmPr id="{583F7216-217A-4636-AE2F-AE7B281CB392}" returnToParent="0" transitionDur="1000">
                      <p166:blipFill xmlns:p166="http://schemas.microsoft.com/office/powerpoint/2016/6/main">
                        <a:blip r:embed="rId5"/>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8" name="Slide Zoom 7">
                <a:hlinkClick r:id="rId6" action="ppaction://hlinksldjump"/>
                <a:extLst>
                  <a:ext uri="{FF2B5EF4-FFF2-40B4-BE49-F238E27FC236}">
                    <a16:creationId xmlns:a16="http://schemas.microsoft.com/office/drawing/2014/main" id="{2E2F1B5E-526F-4B77-AF1C-2F99F0F807C3}"/>
                  </a:ext>
                </a:extLst>
              </p:cNvPr>
              <p:cNvPicPr>
                <a:picLocks noGrp="1" noRot="1" noChangeAspect="1" noMove="1" noResize="1" noEditPoints="1" noAdjustHandles="1" noChangeArrowheads="1" noChangeShapeType="1"/>
              </p:cNvPicPr>
              <p:nvPr/>
            </p:nvPicPr>
            <p:blipFill>
              <a:blip r:embed="rId5"/>
              <a:stretch>
                <a:fillRect/>
              </a:stretch>
            </p:blipFill>
            <p:spPr>
              <a:xfrm>
                <a:off x="6852745" y="1726395"/>
                <a:ext cx="3048000" cy="1714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0" name="Slide Zoom 9">
                <a:extLst>
                  <a:ext uri="{FF2B5EF4-FFF2-40B4-BE49-F238E27FC236}">
                    <a16:creationId xmlns:a16="http://schemas.microsoft.com/office/drawing/2014/main" id="{926B618C-D535-43C5-8062-7059AB5060F8}"/>
                  </a:ext>
                </a:extLst>
              </p:cNvPr>
              <p:cNvGraphicFramePr>
                <a:graphicFrameLocks noChangeAspect="1"/>
              </p:cNvGraphicFramePr>
              <p:nvPr/>
            </p:nvGraphicFramePr>
            <p:xfrm>
              <a:off x="1671144" y="4274355"/>
              <a:ext cx="3048000" cy="1714500"/>
            </p:xfrm>
            <a:graphic>
              <a:graphicData uri="http://schemas.microsoft.com/office/powerpoint/2016/slidezoom">
                <pslz:sldZm>
                  <pslz:sldZmObj sldId="470" cId="2184848713">
                    <pslz:zmPr id="{2745F002-08B4-444F-B3B8-07DDC88EB389}" returnToParent="0" transitionDur="1000">
                      <p166:blipFill xmlns:p166="http://schemas.microsoft.com/office/powerpoint/2016/6/main">
                        <a:blip r:embed="rId7"/>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10" name="Slide Zoom 9">
                <a:hlinkClick r:id="rId8" action="ppaction://hlinksldjump"/>
                <a:extLst>
                  <a:ext uri="{FF2B5EF4-FFF2-40B4-BE49-F238E27FC236}">
                    <a16:creationId xmlns:a16="http://schemas.microsoft.com/office/drawing/2014/main" id="{926B618C-D535-43C5-8062-7059AB5060F8}"/>
                  </a:ext>
                </a:extLst>
              </p:cNvPr>
              <p:cNvPicPr>
                <a:picLocks noGrp="1" noRot="1" noChangeAspect="1" noMove="1" noResize="1" noEditPoints="1" noAdjustHandles="1" noChangeArrowheads="1" noChangeShapeType="1"/>
              </p:cNvPicPr>
              <p:nvPr/>
            </p:nvPicPr>
            <p:blipFill>
              <a:blip r:embed="rId7"/>
              <a:stretch>
                <a:fillRect/>
              </a:stretch>
            </p:blipFill>
            <p:spPr>
              <a:xfrm>
                <a:off x="1671144" y="4274355"/>
                <a:ext cx="3048000" cy="1714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2" name="Slide Zoom 11">
                <a:extLst>
                  <a:ext uri="{FF2B5EF4-FFF2-40B4-BE49-F238E27FC236}">
                    <a16:creationId xmlns:a16="http://schemas.microsoft.com/office/drawing/2014/main" id="{D254A3E2-DDA5-44F5-BDC3-41DF0D00BD24}"/>
                  </a:ext>
                </a:extLst>
              </p:cNvPr>
              <p:cNvGraphicFramePr>
                <a:graphicFrameLocks noChangeAspect="1"/>
              </p:cNvGraphicFramePr>
              <p:nvPr/>
            </p:nvGraphicFramePr>
            <p:xfrm>
              <a:off x="6852745" y="4274355"/>
              <a:ext cx="3048000" cy="1714500"/>
            </p:xfrm>
            <a:graphic>
              <a:graphicData uri="http://schemas.microsoft.com/office/powerpoint/2016/slidezoom">
                <pslz:sldZm>
                  <pslz:sldZmObj sldId="471" cId="1708270229">
                    <pslz:zmPr id="{DC667BDC-B4DF-4932-8B8C-76EAF0202C8F}" returnToParent="0" transitionDur="1000">
                      <p166:blipFill xmlns:p166="http://schemas.microsoft.com/office/powerpoint/2016/6/main">
                        <a:blip r:embed="rId9"/>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12" name="Slide Zoom 11">
                <a:hlinkClick r:id="rId10" action="ppaction://hlinksldjump"/>
                <a:extLst>
                  <a:ext uri="{FF2B5EF4-FFF2-40B4-BE49-F238E27FC236}">
                    <a16:creationId xmlns:a16="http://schemas.microsoft.com/office/drawing/2014/main" id="{D254A3E2-DDA5-44F5-BDC3-41DF0D00BD24}"/>
                  </a:ext>
                </a:extLst>
              </p:cNvPr>
              <p:cNvPicPr>
                <a:picLocks noGrp="1" noRot="1" noChangeAspect="1" noMove="1" noResize="1" noEditPoints="1" noAdjustHandles="1" noChangeArrowheads="1" noChangeShapeType="1"/>
              </p:cNvPicPr>
              <p:nvPr/>
            </p:nvPicPr>
            <p:blipFill>
              <a:blip r:embed="rId9"/>
              <a:stretch>
                <a:fillRect/>
              </a:stretch>
            </p:blipFill>
            <p:spPr>
              <a:xfrm>
                <a:off x="6852745" y="4274355"/>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4273074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7A66-0DE6-44CB-9FB7-9C36EA9C65EA}"/>
              </a:ext>
            </a:extLst>
          </p:cNvPr>
          <p:cNvSpPr>
            <a:spLocks noGrp="1"/>
          </p:cNvSpPr>
          <p:nvPr>
            <p:ph type="title"/>
          </p:nvPr>
        </p:nvSpPr>
        <p:spPr>
          <a:xfrm>
            <a:off x="914400" y="2328862"/>
            <a:ext cx="10363200" cy="2200275"/>
          </a:xfrm>
        </p:spPr>
        <p:txBody>
          <a:bodyPr>
            <a:normAutofit/>
          </a:bodyPr>
          <a:lstStyle/>
          <a:p>
            <a:r>
              <a:rPr lang="en-US" dirty="0"/>
              <a:t>Section 4: SQLite database</a:t>
            </a:r>
          </a:p>
        </p:txBody>
      </p:sp>
      <p:sp>
        <p:nvSpPr>
          <p:cNvPr id="3" name="Text Placeholder 2">
            <a:extLst>
              <a:ext uri="{FF2B5EF4-FFF2-40B4-BE49-F238E27FC236}">
                <a16:creationId xmlns:a16="http://schemas.microsoft.com/office/drawing/2014/main" id="{759E2302-693A-4427-9323-0F18EAB8EF0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58B2ECC-AB52-4F7D-AF2B-486286B1967D}"/>
              </a:ext>
            </a:extLst>
          </p:cNvPr>
          <p:cNvSpPr>
            <a:spLocks noGrp="1"/>
          </p:cNvSpPr>
          <p:nvPr>
            <p:ph type="sldNum" sz="quarter" idx="12"/>
          </p:nvPr>
        </p:nvSpPr>
        <p:spPr/>
        <p:txBody>
          <a:bodyPr/>
          <a:lstStyle/>
          <a:p>
            <a:fld id="{5BFA158B-7C94-F543-87DB-41F59EA4FAFA}" type="slidenum">
              <a:rPr lang="en-US" smtClean="0"/>
              <a:pPr/>
              <a:t>21</a:t>
            </a:fld>
            <a:endParaRPr lang="en-US" dirty="0"/>
          </a:p>
        </p:txBody>
      </p:sp>
    </p:spTree>
    <p:extLst>
      <p:ext uri="{BB962C8B-B14F-4D97-AF65-F5344CB8AC3E}">
        <p14:creationId xmlns:p14="http://schemas.microsoft.com/office/powerpoint/2010/main" val="1708270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26DB9-0145-4A9E-8BB9-B583EF500C96}"/>
              </a:ext>
            </a:extLst>
          </p:cNvPr>
          <p:cNvSpPr>
            <a:spLocks noGrp="1"/>
          </p:cNvSpPr>
          <p:nvPr>
            <p:ph type="title"/>
          </p:nvPr>
        </p:nvSpPr>
        <p:spPr/>
        <p:txBody>
          <a:bodyPr/>
          <a:lstStyle/>
          <a:p>
            <a:r>
              <a:rPr lang="en-US" dirty="0"/>
              <a:t>Minimal app</a:t>
            </a:r>
          </a:p>
        </p:txBody>
      </p:sp>
      <p:sp>
        <p:nvSpPr>
          <p:cNvPr id="3" name="Content Placeholder 2">
            <a:extLst>
              <a:ext uri="{FF2B5EF4-FFF2-40B4-BE49-F238E27FC236}">
                <a16:creationId xmlns:a16="http://schemas.microsoft.com/office/drawing/2014/main" id="{B16ED3D1-86C5-42BC-AB66-691BDBF81E05}"/>
              </a:ext>
            </a:extLst>
          </p:cNvPr>
          <p:cNvSpPr>
            <a:spLocks noGrp="1"/>
          </p:cNvSpPr>
          <p:nvPr>
            <p:ph idx="1"/>
          </p:nvPr>
        </p:nvSpPr>
        <p:spPr/>
        <p:txBody>
          <a:bodyPr>
            <a:normAutofit/>
          </a:bodyPr>
          <a:lstStyle/>
          <a:p>
            <a:r>
              <a:rPr lang="en-US" sz="2000" dirty="0"/>
              <a:t>For the common case of having one Flask application all you have to do is to create your Flask application, load the configuration of choice and then create the </a:t>
            </a:r>
            <a:r>
              <a:rPr lang="en-US" sz="2000" dirty="0" err="1"/>
              <a:t>SQLAlchemy</a:t>
            </a:r>
            <a:r>
              <a:rPr lang="en-US" sz="2000" dirty="0"/>
              <a:t> object by passing it the application.</a:t>
            </a:r>
          </a:p>
        </p:txBody>
      </p:sp>
      <p:sp>
        <p:nvSpPr>
          <p:cNvPr id="4" name="Slide Number Placeholder 3">
            <a:extLst>
              <a:ext uri="{FF2B5EF4-FFF2-40B4-BE49-F238E27FC236}">
                <a16:creationId xmlns:a16="http://schemas.microsoft.com/office/drawing/2014/main" id="{567026E1-DCEF-4B48-9BAB-8C833373FD11}"/>
              </a:ext>
            </a:extLst>
          </p:cNvPr>
          <p:cNvSpPr>
            <a:spLocks noGrp="1"/>
          </p:cNvSpPr>
          <p:nvPr>
            <p:ph type="sldNum" sz="quarter" idx="12"/>
          </p:nvPr>
        </p:nvSpPr>
        <p:spPr/>
        <p:txBody>
          <a:bodyPr/>
          <a:lstStyle/>
          <a:p>
            <a:fld id="{5BFA158B-7C94-F543-87DB-41F59EA4FAFA}" type="slidenum">
              <a:rPr lang="en-US" smtClean="0"/>
              <a:pPr/>
              <a:t>22</a:t>
            </a:fld>
            <a:endParaRPr lang="en-US" dirty="0"/>
          </a:p>
        </p:txBody>
      </p:sp>
      <p:sp>
        <p:nvSpPr>
          <p:cNvPr id="6" name="TextBox 5">
            <a:extLst>
              <a:ext uri="{FF2B5EF4-FFF2-40B4-BE49-F238E27FC236}">
                <a16:creationId xmlns:a16="http://schemas.microsoft.com/office/drawing/2014/main" id="{4BCDBF5A-FA76-4129-96ED-2E5CAF21342E}"/>
              </a:ext>
            </a:extLst>
          </p:cNvPr>
          <p:cNvSpPr txBox="1"/>
          <p:nvPr/>
        </p:nvSpPr>
        <p:spPr>
          <a:xfrm>
            <a:off x="798786" y="2635432"/>
            <a:ext cx="6096000" cy="3970318"/>
          </a:xfrm>
          <a:prstGeom prst="rect">
            <a:avLst/>
          </a:prstGeom>
          <a:noFill/>
        </p:spPr>
        <p:txBody>
          <a:bodyPr wrap="square">
            <a:spAutoFit/>
          </a:bodyPr>
          <a:lstStyle/>
          <a:p>
            <a:r>
              <a:rPr lang="en-US" sz="1400" b="1" dirty="0">
                <a:solidFill>
                  <a:srgbClr val="0000FF"/>
                </a:solidFill>
                <a:highlight>
                  <a:srgbClr val="FFFFFF"/>
                </a:highlight>
                <a:latin typeface="Courier New" panose="02070309020205020404" pitchFamily="49" charset="0"/>
              </a:rPr>
              <a:t>from</a:t>
            </a:r>
            <a:r>
              <a:rPr lang="en-US" sz="1400" b="0" dirty="0">
                <a:solidFill>
                  <a:srgbClr val="000000"/>
                </a:solidFill>
                <a:highlight>
                  <a:srgbClr val="FFFFFF"/>
                </a:highlight>
                <a:latin typeface="Courier New" panose="02070309020205020404" pitchFamily="49" charset="0"/>
              </a:rPr>
              <a:t> flask </a:t>
            </a:r>
            <a:r>
              <a:rPr lang="en-US" sz="1400" b="1" dirty="0">
                <a:solidFill>
                  <a:srgbClr val="0000FF"/>
                </a:solidFill>
                <a:highlight>
                  <a:srgbClr val="FFFFFF"/>
                </a:highlight>
                <a:latin typeface="Courier New" panose="02070309020205020404" pitchFamily="49" charset="0"/>
              </a:rPr>
              <a:t>import</a:t>
            </a:r>
            <a:r>
              <a:rPr lang="en-US" sz="1400" b="0" dirty="0">
                <a:solidFill>
                  <a:srgbClr val="000000"/>
                </a:solidFill>
                <a:highlight>
                  <a:srgbClr val="FFFFFF"/>
                </a:highlight>
                <a:latin typeface="Courier New" panose="02070309020205020404" pitchFamily="49" charset="0"/>
              </a:rPr>
              <a:t> Flask</a:t>
            </a:r>
          </a:p>
          <a:p>
            <a:r>
              <a:rPr lang="en-US" sz="1400" b="1" dirty="0">
                <a:solidFill>
                  <a:srgbClr val="0000FF"/>
                </a:solidFill>
                <a:highlight>
                  <a:srgbClr val="FFFFFF"/>
                </a:highlight>
                <a:latin typeface="Courier New" panose="02070309020205020404" pitchFamily="49" charset="0"/>
              </a:rPr>
              <a:t>from</a:t>
            </a:r>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flask_sqlalchemy</a:t>
            </a:r>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import</a:t>
            </a:r>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SQLAlchemy</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app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Flask</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__name__</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r>
              <a:rPr lang="en-US" sz="1400" b="0" dirty="0" err="1">
                <a:solidFill>
                  <a:srgbClr val="000000"/>
                </a:solidFill>
                <a:highlight>
                  <a:srgbClr val="FFFFFF"/>
                </a:highlight>
                <a:latin typeface="Courier New" panose="02070309020205020404" pitchFamily="49" charset="0"/>
              </a:rPr>
              <a:t>app</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config</a:t>
            </a:r>
            <a:r>
              <a:rPr lang="en-US" sz="1400" b="1" dirty="0">
                <a:solidFill>
                  <a:srgbClr val="000080"/>
                </a:solidFill>
                <a:highlight>
                  <a:srgbClr val="FFFFFF"/>
                </a:highlight>
                <a:latin typeface="Courier New" panose="02070309020205020404" pitchFamily="49" charset="0"/>
              </a:rPr>
              <a:t>[</a:t>
            </a:r>
            <a:r>
              <a:rPr lang="en-US" sz="1400" b="0" dirty="0">
                <a:solidFill>
                  <a:srgbClr val="808080"/>
                </a:solidFill>
                <a:highlight>
                  <a:srgbClr val="FFFFFF"/>
                </a:highlight>
                <a:latin typeface="Courier New" panose="02070309020205020404" pitchFamily="49" charset="0"/>
              </a:rPr>
              <a:t>'SQLALCHEMY_DATABASE_URI'</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808080"/>
                </a:solidFill>
                <a:highlight>
                  <a:srgbClr val="FFFFFF"/>
                </a:highlight>
                <a:latin typeface="Courier New" panose="02070309020205020404" pitchFamily="49" charset="0"/>
              </a:rPr>
              <a:t>'</a:t>
            </a:r>
            <a:r>
              <a:rPr lang="en-US" sz="1400" b="0" dirty="0" err="1">
                <a:solidFill>
                  <a:srgbClr val="808080"/>
                </a:solidFill>
                <a:highlight>
                  <a:srgbClr val="FFFFFF"/>
                </a:highlight>
                <a:latin typeface="Courier New" panose="02070309020205020404" pitchFamily="49" charset="0"/>
              </a:rPr>
              <a:t>sqlite</a:t>
            </a:r>
            <a:r>
              <a:rPr lang="en-US" sz="1400" b="0" dirty="0">
                <a:solidFill>
                  <a:srgbClr val="808080"/>
                </a:solidFill>
                <a:highlight>
                  <a:srgbClr val="FFFFFF"/>
                </a:highlight>
                <a:latin typeface="Courier New" panose="02070309020205020404" pitchFamily="49" charset="0"/>
              </a:rPr>
              <a:t>:////</a:t>
            </a:r>
            <a:r>
              <a:rPr lang="en-US" sz="1400" b="0" dirty="0" err="1">
                <a:solidFill>
                  <a:srgbClr val="808080"/>
                </a:solidFill>
                <a:highlight>
                  <a:srgbClr val="FFFFFF"/>
                </a:highlight>
                <a:latin typeface="Courier New" panose="02070309020205020404" pitchFamily="49" charset="0"/>
              </a:rPr>
              <a:t>tmp</a:t>
            </a:r>
            <a:r>
              <a:rPr lang="en-US" sz="1400" b="0" dirty="0">
                <a:solidFill>
                  <a:srgbClr val="808080"/>
                </a:solidFill>
                <a:highlight>
                  <a:srgbClr val="FFFFFF"/>
                </a:highlight>
                <a:latin typeface="Courier New" panose="02070309020205020404" pitchFamily="49" charset="0"/>
              </a:rPr>
              <a:t>/</a:t>
            </a:r>
            <a:r>
              <a:rPr lang="en-US" sz="1400" b="0" dirty="0" err="1">
                <a:solidFill>
                  <a:srgbClr val="808080"/>
                </a:solidFill>
                <a:highlight>
                  <a:srgbClr val="FFFFFF"/>
                </a:highlight>
                <a:latin typeface="Courier New" panose="02070309020205020404" pitchFamily="49" charset="0"/>
              </a:rPr>
              <a:t>test.db</a:t>
            </a:r>
            <a:r>
              <a:rPr lang="en-US" sz="1400" b="0" dirty="0">
                <a:solidFill>
                  <a:srgbClr val="808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r>
              <a:rPr lang="en-US" sz="1400" b="0" dirty="0" err="1">
                <a:solidFill>
                  <a:srgbClr val="000000"/>
                </a:solidFill>
                <a:highlight>
                  <a:srgbClr val="FFFFFF"/>
                </a:highlight>
                <a:latin typeface="Courier New" panose="02070309020205020404" pitchFamily="49" charset="0"/>
              </a:rPr>
              <a:t>db</a:t>
            </a:r>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SQLAlchemy</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app</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1" dirty="0">
                <a:solidFill>
                  <a:srgbClr val="0000FF"/>
                </a:solidFill>
                <a:highlight>
                  <a:srgbClr val="FFFFFF"/>
                </a:highlight>
                <a:latin typeface="Courier New" panose="02070309020205020404" pitchFamily="49" charset="0"/>
              </a:rPr>
              <a:t>class</a:t>
            </a:r>
            <a:r>
              <a:rPr lang="en-US" sz="1400" b="0" dirty="0">
                <a:solidFill>
                  <a:srgbClr val="000000"/>
                </a:solidFill>
                <a:highlight>
                  <a:srgbClr val="FFFFFF"/>
                </a:highlight>
                <a:latin typeface="Courier New" panose="02070309020205020404" pitchFamily="49" charset="0"/>
              </a:rPr>
              <a:t> </a:t>
            </a:r>
            <a:r>
              <a:rPr lang="en-US" sz="1400" b="1" dirty="0">
                <a:solidFill>
                  <a:srgbClr val="000000"/>
                </a:solidFill>
                <a:highlight>
                  <a:srgbClr val="FFFFFF"/>
                </a:highlight>
                <a:latin typeface="Courier New" panose="02070309020205020404" pitchFamily="49" charset="0"/>
              </a:rPr>
              <a:t>User</a:t>
            </a:r>
            <a:r>
              <a:rPr lang="en-US" sz="1400" b="1" dirty="0">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db</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Model</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880088"/>
                </a:solidFill>
                <a:highlight>
                  <a:srgbClr val="FFFFFF"/>
                </a:highlight>
                <a:latin typeface="Courier New" panose="02070309020205020404" pitchFamily="49" charset="0"/>
              </a:rPr>
              <a:t>id</a:t>
            </a:r>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db</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Column</a:t>
            </a:r>
            <a:r>
              <a:rPr lang="en-US" sz="1400" b="1" dirty="0">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db</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Integer</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primary_key</a:t>
            </a:r>
            <a:r>
              <a:rPr lang="en-US" sz="1400" b="1" dirty="0">
                <a:solidFill>
                  <a:srgbClr val="000080"/>
                </a:solidFill>
                <a:highlight>
                  <a:srgbClr val="FFFFFF"/>
                </a:highlight>
                <a:latin typeface="Courier New" panose="02070309020205020404" pitchFamily="49" charset="0"/>
              </a:rPr>
              <a:t>=</a:t>
            </a:r>
            <a:r>
              <a:rPr lang="en-US" sz="1400" b="1" dirty="0">
                <a:solidFill>
                  <a:srgbClr val="880088"/>
                </a:solidFill>
                <a:highlight>
                  <a:srgbClr val="FFFFFF"/>
                </a:highlight>
                <a:latin typeface="Courier New" panose="02070309020205020404" pitchFamily="49" charset="0"/>
              </a:rPr>
              <a:t>True</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username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db</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Column</a:t>
            </a:r>
            <a:r>
              <a:rPr lang="en-US" sz="1400" b="1" dirty="0">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db</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String</a:t>
            </a:r>
            <a:r>
              <a:rPr lang="en-US" sz="1400" b="1" dirty="0">
                <a:solidFill>
                  <a:srgbClr val="000080"/>
                </a:solidFill>
                <a:highlight>
                  <a:srgbClr val="FFFFFF"/>
                </a:highlight>
                <a:latin typeface="Courier New" panose="02070309020205020404" pitchFamily="49" charset="0"/>
              </a:rPr>
              <a:t>(</a:t>
            </a:r>
            <a:r>
              <a:rPr lang="en-US" sz="1400" b="0" dirty="0">
                <a:solidFill>
                  <a:srgbClr val="FF0000"/>
                </a:solidFill>
                <a:highlight>
                  <a:srgbClr val="FFFFFF"/>
                </a:highlight>
                <a:latin typeface="Courier New" panose="02070309020205020404" pitchFamily="49" charset="0"/>
              </a:rPr>
              <a:t>80</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unique</a:t>
            </a:r>
            <a:r>
              <a:rPr lang="en-US" sz="1400" b="1" dirty="0">
                <a:solidFill>
                  <a:srgbClr val="000080"/>
                </a:solidFill>
                <a:highlight>
                  <a:srgbClr val="FFFFFF"/>
                </a:highlight>
                <a:latin typeface="Courier New" panose="02070309020205020404" pitchFamily="49" charset="0"/>
              </a:rPr>
              <a:t>=</a:t>
            </a:r>
            <a:r>
              <a:rPr lang="en-US" sz="1400" b="1" dirty="0">
                <a:solidFill>
                  <a:srgbClr val="880088"/>
                </a:solidFill>
                <a:highlight>
                  <a:srgbClr val="FFFFFF"/>
                </a:highlight>
                <a:latin typeface="Courier New" panose="02070309020205020404" pitchFamily="49" charset="0"/>
              </a:rPr>
              <a:t>True</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nullable</a:t>
            </a:r>
            <a:r>
              <a:rPr lang="en-US" sz="1400" b="1" dirty="0">
                <a:solidFill>
                  <a:srgbClr val="000080"/>
                </a:solidFill>
                <a:highlight>
                  <a:srgbClr val="FFFFFF"/>
                </a:highlight>
                <a:latin typeface="Courier New" panose="02070309020205020404" pitchFamily="49" charset="0"/>
              </a:rPr>
              <a:t>=</a:t>
            </a:r>
            <a:r>
              <a:rPr lang="en-US" sz="1400" b="1" dirty="0">
                <a:solidFill>
                  <a:srgbClr val="880088"/>
                </a:solidFill>
                <a:highlight>
                  <a:srgbClr val="FFFFFF"/>
                </a:highlight>
                <a:latin typeface="Courier New" panose="02070309020205020404" pitchFamily="49" charset="0"/>
              </a:rPr>
              <a:t>False</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email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db</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Column</a:t>
            </a:r>
            <a:r>
              <a:rPr lang="en-US" sz="1400" b="1" dirty="0">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db</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String</a:t>
            </a:r>
            <a:r>
              <a:rPr lang="en-US" sz="1400" b="1" dirty="0">
                <a:solidFill>
                  <a:srgbClr val="000080"/>
                </a:solidFill>
                <a:highlight>
                  <a:srgbClr val="FFFFFF"/>
                </a:highlight>
                <a:latin typeface="Courier New" panose="02070309020205020404" pitchFamily="49" charset="0"/>
              </a:rPr>
              <a:t>(</a:t>
            </a:r>
            <a:r>
              <a:rPr lang="en-US" sz="1400" b="0" dirty="0">
                <a:solidFill>
                  <a:srgbClr val="FF0000"/>
                </a:solidFill>
                <a:highlight>
                  <a:srgbClr val="FFFFFF"/>
                </a:highlight>
                <a:latin typeface="Courier New" panose="02070309020205020404" pitchFamily="49" charset="0"/>
              </a:rPr>
              <a:t>120</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unique</a:t>
            </a:r>
            <a:r>
              <a:rPr lang="en-US" sz="1400" b="1" dirty="0">
                <a:solidFill>
                  <a:srgbClr val="000080"/>
                </a:solidFill>
                <a:highlight>
                  <a:srgbClr val="FFFFFF"/>
                </a:highlight>
                <a:latin typeface="Courier New" panose="02070309020205020404" pitchFamily="49" charset="0"/>
              </a:rPr>
              <a:t>=</a:t>
            </a:r>
            <a:r>
              <a:rPr lang="en-US" sz="1400" b="1" dirty="0">
                <a:solidFill>
                  <a:srgbClr val="880088"/>
                </a:solidFill>
                <a:highlight>
                  <a:srgbClr val="FFFFFF"/>
                </a:highlight>
                <a:latin typeface="Courier New" panose="02070309020205020404" pitchFamily="49" charset="0"/>
              </a:rPr>
              <a:t>True</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nullable</a:t>
            </a:r>
            <a:r>
              <a:rPr lang="en-US" sz="1400" b="1" dirty="0">
                <a:solidFill>
                  <a:srgbClr val="000080"/>
                </a:solidFill>
                <a:highlight>
                  <a:srgbClr val="FFFFFF"/>
                </a:highlight>
                <a:latin typeface="Courier New" panose="02070309020205020404" pitchFamily="49" charset="0"/>
              </a:rPr>
              <a:t>=</a:t>
            </a:r>
            <a:r>
              <a:rPr lang="en-US" sz="1400" b="1" dirty="0">
                <a:solidFill>
                  <a:srgbClr val="880088"/>
                </a:solidFill>
                <a:highlight>
                  <a:srgbClr val="FFFFFF"/>
                </a:highlight>
                <a:latin typeface="Courier New" panose="02070309020205020404" pitchFamily="49" charset="0"/>
              </a:rPr>
              <a:t>False</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a:solidFill>
                  <a:srgbClr val="FF00FF"/>
                </a:solidFill>
                <a:highlight>
                  <a:srgbClr val="FFFFFF"/>
                </a:highlight>
                <a:latin typeface="Courier New" panose="02070309020205020404" pitchFamily="49" charset="0"/>
              </a:rPr>
              <a:t>__</a:t>
            </a:r>
            <a:r>
              <a:rPr lang="en-US" sz="1400" b="0" dirty="0" err="1">
                <a:solidFill>
                  <a:srgbClr val="FF00FF"/>
                </a:solidFill>
                <a:highlight>
                  <a:srgbClr val="FFFFFF"/>
                </a:highlight>
                <a:latin typeface="Courier New" panose="02070309020205020404" pitchFamily="49" charset="0"/>
              </a:rPr>
              <a:t>repr</a:t>
            </a:r>
            <a:r>
              <a:rPr lang="en-US" sz="1400" b="0" dirty="0">
                <a:solidFill>
                  <a:srgbClr val="FF00FF"/>
                </a:solidFill>
                <a:highlight>
                  <a:srgbClr val="FFFFFF"/>
                </a:highlight>
                <a:latin typeface="Courier New" panose="02070309020205020404" pitchFamily="49" charset="0"/>
              </a:rPr>
              <a:t>__</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r>
              <a:rPr lang="pt-BR" sz="1400" b="0" dirty="0">
                <a:solidFill>
                  <a:srgbClr val="000000"/>
                </a:solidFill>
                <a:highlight>
                  <a:srgbClr val="FFFFFF"/>
                </a:highlight>
                <a:latin typeface="Courier New" panose="02070309020205020404" pitchFamily="49" charset="0"/>
              </a:rPr>
              <a:t>        </a:t>
            </a:r>
            <a:r>
              <a:rPr lang="pt-BR" sz="1400" b="1" dirty="0">
                <a:solidFill>
                  <a:srgbClr val="0000FF"/>
                </a:solidFill>
                <a:highlight>
                  <a:srgbClr val="FFFFFF"/>
                </a:highlight>
                <a:latin typeface="Courier New" panose="02070309020205020404" pitchFamily="49" charset="0"/>
              </a:rPr>
              <a:t>return</a:t>
            </a:r>
            <a:r>
              <a:rPr lang="pt-BR" sz="1400" b="0" dirty="0">
                <a:solidFill>
                  <a:srgbClr val="000000"/>
                </a:solidFill>
                <a:highlight>
                  <a:srgbClr val="FFFFFF"/>
                </a:highlight>
                <a:latin typeface="Courier New" panose="02070309020205020404" pitchFamily="49" charset="0"/>
              </a:rPr>
              <a:t> </a:t>
            </a:r>
            <a:r>
              <a:rPr lang="pt-BR" sz="1400" b="0" dirty="0">
                <a:solidFill>
                  <a:srgbClr val="808080"/>
                </a:solidFill>
                <a:highlight>
                  <a:srgbClr val="FFFFFF"/>
                </a:highlight>
                <a:latin typeface="Courier New" panose="02070309020205020404" pitchFamily="49" charset="0"/>
              </a:rPr>
              <a:t>'&lt;User %r&gt;'</a:t>
            </a:r>
            <a:r>
              <a:rPr lang="pt-BR" sz="1400" b="0" dirty="0">
                <a:solidFill>
                  <a:srgbClr val="000000"/>
                </a:solidFill>
                <a:highlight>
                  <a:srgbClr val="FFFFFF"/>
                </a:highlight>
                <a:latin typeface="Courier New" panose="02070309020205020404" pitchFamily="49" charset="0"/>
              </a:rPr>
              <a:t> </a:t>
            </a:r>
            <a:r>
              <a:rPr lang="pt-BR" sz="1400" b="1" dirty="0">
                <a:solidFill>
                  <a:srgbClr val="000080"/>
                </a:solidFill>
                <a:highlight>
                  <a:srgbClr val="FFFFFF"/>
                </a:highlight>
                <a:latin typeface="Courier New" panose="02070309020205020404" pitchFamily="49" charset="0"/>
              </a:rPr>
              <a:t>%</a:t>
            </a:r>
            <a:r>
              <a:rPr lang="pt-BR" sz="1400" b="0" dirty="0">
                <a:solidFill>
                  <a:srgbClr val="000000"/>
                </a:solidFill>
                <a:highlight>
                  <a:srgbClr val="FFFFFF"/>
                </a:highlight>
                <a:latin typeface="Courier New" panose="02070309020205020404" pitchFamily="49" charset="0"/>
              </a:rPr>
              <a:t> self</a:t>
            </a:r>
            <a:r>
              <a:rPr lang="pt-BR" sz="1400" b="1" dirty="0">
                <a:solidFill>
                  <a:srgbClr val="000080"/>
                </a:solidFill>
                <a:highlight>
                  <a:srgbClr val="FFFFFF"/>
                </a:highlight>
                <a:latin typeface="Courier New" panose="02070309020205020404" pitchFamily="49" charset="0"/>
              </a:rPr>
              <a:t>.</a:t>
            </a:r>
            <a:r>
              <a:rPr lang="pt-BR" sz="1400" b="0" dirty="0">
                <a:solidFill>
                  <a:srgbClr val="000000"/>
                </a:solidFill>
                <a:highlight>
                  <a:srgbClr val="FFFFFF"/>
                </a:highlight>
                <a:latin typeface="Courier New" panose="02070309020205020404" pitchFamily="49" charset="0"/>
              </a:rPr>
              <a:t>username</a:t>
            </a:r>
            <a:endParaRPr lang="en-US" sz="1400" dirty="0"/>
          </a:p>
        </p:txBody>
      </p:sp>
    </p:spTree>
    <p:extLst>
      <p:ext uri="{BB962C8B-B14F-4D97-AF65-F5344CB8AC3E}">
        <p14:creationId xmlns:p14="http://schemas.microsoft.com/office/powerpoint/2010/main" val="482730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5663B-A98A-4777-9C75-E88E8A7A46F4}"/>
              </a:ext>
            </a:extLst>
          </p:cNvPr>
          <p:cNvSpPr>
            <a:spLocks noGrp="1"/>
          </p:cNvSpPr>
          <p:nvPr>
            <p:ph type="title"/>
          </p:nvPr>
        </p:nvSpPr>
        <p:spPr/>
        <p:txBody>
          <a:bodyPr/>
          <a:lstStyle/>
          <a:p>
            <a:r>
              <a:rPr lang="en-US" dirty="0"/>
              <a:t>Outline</a:t>
            </a:r>
          </a:p>
        </p:txBody>
      </p:sp>
      <p:sp>
        <p:nvSpPr>
          <p:cNvPr id="4" name="Slide Number Placeholder 3">
            <a:extLst>
              <a:ext uri="{FF2B5EF4-FFF2-40B4-BE49-F238E27FC236}">
                <a16:creationId xmlns:a16="http://schemas.microsoft.com/office/drawing/2014/main" id="{74F7B2BC-3805-47B5-978D-E9450190B533}"/>
              </a:ext>
            </a:extLst>
          </p:cNvPr>
          <p:cNvSpPr>
            <a:spLocks noGrp="1"/>
          </p:cNvSpPr>
          <p:nvPr>
            <p:ph type="sldNum" sz="quarter" idx="12"/>
          </p:nvPr>
        </p:nvSpPr>
        <p:spPr/>
        <p:txBody>
          <a:bodyPr/>
          <a:lstStyle/>
          <a:p>
            <a:fld id="{5BFA158B-7C94-F543-87DB-41F59EA4FAFA}" type="slidenum">
              <a:rPr lang="en-US" smtClean="0"/>
              <a:pPr/>
              <a:t>23</a:t>
            </a:fld>
            <a:endParaRPr lang="en-US" dirty="0"/>
          </a:p>
        </p:txBody>
      </p:sp>
      <mc:AlternateContent xmlns:mc="http://schemas.openxmlformats.org/markup-compatibility/2006">
        <mc:Choice xmlns:pslz="http://schemas.microsoft.com/office/powerpoint/2016/slidezoom" Requires="pslz">
          <p:graphicFrame>
            <p:nvGraphicFramePr>
              <p:cNvPr id="6" name="Slide Zoom 5">
                <a:extLst>
                  <a:ext uri="{FF2B5EF4-FFF2-40B4-BE49-F238E27FC236}">
                    <a16:creationId xmlns:a16="http://schemas.microsoft.com/office/drawing/2014/main" id="{95399064-A39A-4829-8E8E-B068275D26A0}"/>
                  </a:ext>
                </a:extLst>
              </p:cNvPr>
              <p:cNvGraphicFramePr>
                <a:graphicFrameLocks noChangeAspect="1"/>
              </p:cNvGraphicFramePr>
              <p:nvPr>
                <p:extLst>
                  <p:ext uri="{D42A27DB-BD31-4B8C-83A1-F6EECF244321}">
                    <p14:modId xmlns:p14="http://schemas.microsoft.com/office/powerpoint/2010/main" val="3589189229"/>
                  </p:ext>
                </p:extLst>
              </p:nvPr>
            </p:nvGraphicFramePr>
            <p:xfrm>
              <a:off x="1671144" y="1726395"/>
              <a:ext cx="3048000" cy="1714500"/>
            </p:xfrm>
            <a:graphic>
              <a:graphicData uri="http://schemas.microsoft.com/office/powerpoint/2016/slidezoom">
                <pslz:sldZm>
                  <pslz:sldZmObj sldId="468" cId="2660656828">
                    <pslz:zmPr id="{BAF1EF3F-46E0-4C22-A106-43000CD45B4D}"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6" name="Slide Zoom 5">
                <a:hlinkClick r:id="rId4" action="ppaction://hlinksldjump"/>
                <a:extLst>
                  <a:ext uri="{FF2B5EF4-FFF2-40B4-BE49-F238E27FC236}">
                    <a16:creationId xmlns:a16="http://schemas.microsoft.com/office/drawing/2014/main" id="{95399064-A39A-4829-8E8E-B068275D26A0}"/>
                  </a:ext>
                </a:extLst>
              </p:cNvPr>
              <p:cNvPicPr>
                <a:picLocks noGrp="1" noRot="1" noChangeAspect="1" noMove="1" noResize="1" noEditPoints="1" noAdjustHandles="1" noChangeArrowheads="1" noChangeShapeType="1"/>
              </p:cNvPicPr>
              <p:nvPr/>
            </p:nvPicPr>
            <p:blipFill>
              <a:blip r:embed="rId3"/>
              <a:stretch>
                <a:fillRect/>
              </a:stretch>
            </p:blipFill>
            <p:spPr>
              <a:xfrm>
                <a:off x="1671144" y="1726395"/>
                <a:ext cx="3048000" cy="1714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8" name="Slide Zoom 7">
                <a:extLst>
                  <a:ext uri="{FF2B5EF4-FFF2-40B4-BE49-F238E27FC236}">
                    <a16:creationId xmlns:a16="http://schemas.microsoft.com/office/drawing/2014/main" id="{2E2F1B5E-526F-4B77-AF1C-2F99F0F807C3}"/>
                  </a:ext>
                </a:extLst>
              </p:cNvPr>
              <p:cNvGraphicFramePr>
                <a:graphicFrameLocks noChangeAspect="1"/>
              </p:cNvGraphicFramePr>
              <p:nvPr>
                <p:extLst>
                  <p:ext uri="{D42A27DB-BD31-4B8C-83A1-F6EECF244321}">
                    <p14:modId xmlns:p14="http://schemas.microsoft.com/office/powerpoint/2010/main" val="4200080208"/>
                  </p:ext>
                </p:extLst>
              </p:nvPr>
            </p:nvGraphicFramePr>
            <p:xfrm>
              <a:off x="6852745" y="1726395"/>
              <a:ext cx="3048000" cy="1714500"/>
            </p:xfrm>
            <a:graphic>
              <a:graphicData uri="http://schemas.microsoft.com/office/powerpoint/2016/slidezoom">
                <pslz:sldZm>
                  <pslz:sldZmObj sldId="469" cId="1707730424">
                    <pslz:zmPr id="{583F7216-217A-4636-AE2F-AE7B281CB392}" returnToParent="0" transitionDur="1000">
                      <p166:blipFill xmlns:p166="http://schemas.microsoft.com/office/powerpoint/2016/6/main">
                        <a:blip r:embed="rId5"/>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8" name="Slide Zoom 7">
                <a:hlinkClick r:id="rId6" action="ppaction://hlinksldjump"/>
                <a:extLst>
                  <a:ext uri="{FF2B5EF4-FFF2-40B4-BE49-F238E27FC236}">
                    <a16:creationId xmlns:a16="http://schemas.microsoft.com/office/drawing/2014/main" id="{2E2F1B5E-526F-4B77-AF1C-2F99F0F807C3}"/>
                  </a:ext>
                </a:extLst>
              </p:cNvPr>
              <p:cNvPicPr>
                <a:picLocks noGrp="1" noRot="1" noChangeAspect="1" noMove="1" noResize="1" noEditPoints="1" noAdjustHandles="1" noChangeArrowheads="1" noChangeShapeType="1"/>
              </p:cNvPicPr>
              <p:nvPr/>
            </p:nvPicPr>
            <p:blipFill>
              <a:blip r:embed="rId5"/>
              <a:stretch>
                <a:fillRect/>
              </a:stretch>
            </p:blipFill>
            <p:spPr>
              <a:xfrm>
                <a:off x="6852745" y="1726395"/>
                <a:ext cx="3048000" cy="1714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0" name="Slide Zoom 9">
                <a:extLst>
                  <a:ext uri="{FF2B5EF4-FFF2-40B4-BE49-F238E27FC236}">
                    <a16:creationId xmlns:a16="http://schemas.microsoft.com/office/drawing/2014/main" id="{926B618C-D535-43C5-8062-7059AB5060F8}"/>
                  </a:ext>
                </a:extLst>
              </p:cNvPr>
              <p:cNvGraphicFramePr>
                <a:graphicFrameLocks noChangeAspect="1"/>
              </p:cNvGraphicFramePr>
              <p:nvPr>
                <p:extLst>
                  <p:ext uri="{D42A27DB-BD31-4B8C-83A1-F6EECF244321}">
                    <p14:modId xmlns:p14="http://schemas.microsoft.com/office/powerpoint/2010/main" val="2863766577"/>
                  </p:ext>
                </p:extLst>
              </p:nvPr>
            </p:nvGraphicFramePr>
            <p:xfrm>
              <a:off x="1671144" y="4274355"/>
              <a:ext cx="3048000" cy="1714500"/>
            </p:xfrm>
            <a:graphic>
              <a:graphicData uri="http://schemas.microsoft.com/office/powerpoint/2016/slidezoom">
                <pslz:sldZm>
                  <pslz:sldZmObj sldId="470" cId="2184848713">
                    <pslz:zmPr id="{2745F002-08B4-444F-B3B8-07DDC88EB389}" returnToParent="0" transitionDur="1000">
                      <p166:blipFill xmlns:p166="http://schemas.microsoft.com/office/powerpoint/2016/6/main">
                        <a:blip r:embed="rId7"/>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10" name="Slide Zoom 9">
                <a:hlinkClick r:id="rId8" action="ppaction://hlinksldjump"/>
                <a:extLst>
                  <a:ext uri="{FF2B5EF4-FFF2-40B4-BE49-F238E27FC236}">
                    <a16:creationId xmlns:a16="http://schemas.microsoft.com/office/drawing/2014/main" id="{926B618C-D535-43C5-8062-7059AB5060F8}"/>
                  </a:ext>
                </a:extLst>
              </p:cNvPr>
              <p:cNvPicPr>
                <a:picLocks noGrp="1" noRot="1" noChangeAspect="1" noMove="1" noResize="1" noEditPoints="1" noAdjustHandles="1" noChangeArrowheads="1" noChangeShapeType="1"/>
              </p:cNvPicPr>
              <p:nvPr/>
            </p:nvPicPr>
            <p:blipFill>
              <a:blip r:embed="rId7"/>
              <a:stretch>
                <a:fillRect/>
              </a:stretch>
            </p:blipFill>
            <p:spPr>
              <a:xfrm>
                <a:off x="1671144" y="4274355"/>
                <a:ext cx="3048000" cy="17145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2" name="Slide Zoom 11">
                <a:extLst>
                  <a:ext uri="{FF2B5EF4-FFF2-40B4-BE49-F238E27FC236}">
                    <a16:creationId xmlns:a16="http://schemas.microsoft.com/office/drawing/2014/main" id="{D254A3E2-DDA5-44F5-BDC3-41DF0D00BD24}"/>
                  </a:ext>
                </a:extLst>
              </p:cNvPr>
              <p:cNvGraphicFramePr>
                <a:graphicFrameLocks noChangeAspect="1"/>
              </p:cNvGraphicFramePr>
              <p:nvPr>
                <p:extLst>
                  <p:ext uri="{D42A27DB-BD31-4B8C-83A1-F6EECF244321}">
                    <p14:modId xmlns:p14="http://schemas.microsoft.com/office/powerpoint/2010/main" val="1288026045"/>
                  </p:ext>
                </p:extLst>
              </p:nvPr>
            </p:nvGraphicFramePr>
            <p:xfrm>
              <a:off x="6852745" y="4274355"/>
              <a:ext cx="3048000" cy="1714500"/>
            </p:xfrm>
            <a:graphic>
              <a:graphicData uri="http://schemas.microsoft.com/office/powerpoint/2016/slidezoom">
                <pslz:sldZm>
                  <pslz:sldZmObj sldId="471" cId="1708270229">
                    <pslz:zmPr id="{DC667BDC-B4DF-4932-8B8C-76EAF0202C8F}" returnToParent="0" transitionDur="1000">
                      <p166:blipFill xmlns:p166="http://schemas.microsoft.com/office/powerpoint/2016/6/main">
                        <a:blip r:embed="rId9"/>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12" name="Slide Zoom 11">
                <a:hlinkClick r:id="rId10" action="ppaction://hlinksldjump"/>
                <a:extLst>
                  <a:ext uri="{FF2B5EF4-FFF2-40B4-BE49-F238E27FC236}">
                    <a16:creationId xmlns:a16="http://schemas.microsoft.com/office/drawing/2014/main" id="{D254A3E2-DDA5-44F5-BDC3-41DF0D00BD24}"/>
                  </a:ext>
                </a:extLst>
              </p:cNvPr>
              <p:cNvPicPr>
                <a:picLocks noGrp="1" noRot="1" noChangeAspect="1" noMove="1" noResize="1" noEditPoints="1" noAdjustHandles="1" noChangeArrowheads="1" noChangeShapeType="1"/>
              </p:cNvPicPr>
              <p:nvPr/>
            </p:nvPicPr>
            <p:blipFill>
              <a:blip r:embed="rId9"/>
              <a:stretch>
                <a:fillRect/>
              </a:stretch>
            </p:blipFill>
            <p:spPr>
              <a:xfrm>
                <a:off x="6852745" y="4274355"/>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1957723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27DA3-FFD2-49F9-9E4A-F99DA524FD10}"/>
              </a:ext>
            </a:extLst>
          </p:cNvPr>
          <p:cNvSpPr>
            <a:spLocks noGrp="1"/>
          </p:cNvSpPr>
          <p:nvPr>
            <p:ph type="title"/>
          </p:nvPr>
        </p:nvSpPr>
        <p:spPr/>
        <p:txBody>
          <a:bodyPr/>
          <a:lstStyle/>
          <a:p>
            <a:r>
              <a:rPr lang="id-ID" noProof="1"/>
              <a:t>Terimakasih!</a:t>
            </a:r>
          </a:p>
        </p:txBody>
      </p:sp>
      <p:sp>
        <p:nvSpPr>
          <p:cNvPr id="3" name="Text Placeholder 2">
            <a:extLst>
              <a:ext uri="{FF2B5EF4-FFF2-40B4-BE49-F238E27FC236}">
                <a16:creationId xmlns:a16="http://schemas.microsoft.com/office/drawing/2014/main" id="{939F6FAD-F4CD-4626-BA9E-1CBCDD1D557E}"/>
              </a:ext>
            </a:extLst>
          </p:cNvPr>
          <p:cNvSpPr>
            <a:spLocks noGrp="1"/>
          </p:cNvSpPr>
          <p:nvPr>
            <p:ph type="body" idx="1"/>
          </p:nvPr>
        </p:nvSpPr>
        <p:spPr/>
        <p:txBody>
          <a:bodyPr/>
          <a:lstStyle/>
          <a:p>
            <a:endParaRPr lang="en-ID"/>
          </a:p>
        </p:txBody>
      </p:sp>
      <p:sp>
        <p:nvSpPr>
          <p:cNvPr id="4" name="Slide Number Placeholder 3">
            <a:extLst>
              <a:ext uri="{FF2B5EF4-FFF2-40B4-BE49-F238E27FC236}">
                <a16:creationId xmlns:a16="http://schemas.microsoft.com/office/drawing/2014/main" id="{0217E2B7-57EF-41F4-90D2-63C02FB95C59}"/>
              </a:ext>
            </a:extLst>
          </p:cNvPr>
          <p:cNvSpPr>
            <a:spLocks noGrp="1"/>
          </p:cNvSpPr>
          <p:nvPr>
            <p:ph type="sldNum" sz="quarter" idx="12"/>
          </p:nvPr>
        </p:nvSpPr>
        <p:spPr/>
        <p:txBody>
          <a:bodyPr/>
          <a:lstStyle/>
          <a:p>
            <a:fld id="{5BFA158B-7C94-F543-87DB-41F59EA4FAFA}" type="slidenum">
              <a:rPr lang="en-US" smtClean="0"/>
              <a:pPr/>
              <a:t>24</a:t>
            </a:fld>
            <a:endParaRPr lang="en-US" dirty="0"/>
          </a:p>
        </p:txBody>
      </p:sp>
    </p:spTree>
    <p:extLst>
      <p:ext uri="{BB962C8B-B14F-4D97-AF65-F5344CB8AC3E}">
        <p14:creationId xmlns:p14="http://schemas.microsoft.com/office/powerpoint/2010/main" val="870914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7A66-0DE6-44CB-9FB7-9C36EA9C65EA}"/>
              </a:ext>
            </a:extLst>
          </p:cNvPr>
          <p:cNvSpPr>
            <a:spLocks noGrp="1"/>
          </p:cNvSpPr>
          <p:nvPr>
            <p:ph type="title"/>
          </p:nvPr>
        </p:nvSpPr>
        <p:spPr/>
        <p:txBody>
          <a:bodyPr>
            <a:normAutofit/>
          </a:bodyPr>
          <a:lstStyle/>
          <a:p>
            <a:r>
              <a:rPr lang="en-US" dirty="0"/>
              <a:t>Section 1: Setup &amp; workflow</a:t>
            </a:r>
          </a:p>
        </p:txBody>
      </p:sp>
      <p:sp>
        <p:nvSpPr>
          <p:cNvPr id="3" name="Text Placeholder 2">
            <a:extLst>
              <a:ext uri="{FF2B5EF4-FFF2-40B4-BE49-F238E27FC236}">
                <a16:creationId xmlns:a16="http://schemas.microsoft.com/office/drawing/2014/main" id="{759E2302-693A-4427-9323-0F18EAB8EF0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58B2ECC-AB52-4F7D-AF2B-486286B1967D}"/>
              </a:ext>
            </a:extLst>
          </p:cNvPr>
          <p:cNvSpPr>
            <a:spLocks noGrp="1"/>
          </p:cNvSpPr>
          <p:nvPr>
            <p:ph type="sldNum" sz="quarter" idx="12"/>
          </p:nvPr>
        </p:nvSpPr>
        <p:spPr/>
        <p:txBody>
          <a:bodyPr/>
          <a:lstStyle/>
          <a:p>
            <a:fld id="{5BFA158B-7C94-F543-87DB-41F59EA4FAFA}" type="slidenum">
              <a:rPr lang="en-US" smtClean="0"/>
              <a:pPr/>
              <a:t>3</a:t>
            </a:fld>
            <a:endParaRPr lang="en-US" dirty="0"/>
          </a:p>
        </p:txBody>
      </p:sp>
    </p:spTree>
    <p:extLst>
      <p:ext uri="{BB962C8B-B14F-4D97-AF65-F5344CB8AC3E}">
        <p14:creationId xmlns:p14="http://schemas.microsoft.com/office/powerpoint/2010/main" val="2660656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7E0F5-2B11-43CE-B97E-4950D1CCF5CE}"/>
              </a:ext>
            </a:extLst>
          </p:cNvPr>
          <p:cNvSpPr>
            <a:spLocks noGrp="1"/>
          </p:cNvSpPr>
          <p:nvPr>
            <p:ph type="title"/>
          </p:nvPr>
        </p:nvSpPr>
        <p:spPr/>
        <p:txBody>
          <a:bodyPr/>
          <a:lstStyle/>
          <a:p>
            <a:r>
              <a:rPr lang="en-US" dirty="0"/>
              <a:t>Creating a virtual environment</a:t>
            </a:r>
          </a:p>
        </p:txBody>
      </p:sp>
      <p:sp>
        <p:nvSpPr>
          <p:cNvPr id="3" name="Content Placeholder 2">
            <a:extLst>
              <a:ext uri="{FF2B5EF4-FFF2-40B4-BE49-F238E27FC236}">
                <a16:creationId xmlns:a16="http://schemas.microsoft.com/office/drawing/2014/main" id="{4B6B7D0E-568D-4A9E-AE55-72B82AAB9975}"/>
              </a:ext>
            </a:extLst>
          </p:cNvPr>
          <p:cNvSpPr>
            <a:spLocks noGrp="1"/>
          </p:cNvSpPr>
          <p:nvPr>
            <p:ph idx="1"/>
          </p:nvPr>
        </p:nvSpPr>
        <p:spPr/>
        <p:txBody>
          <a:bodyPr>
            <a:normAutofit/>
          </a:bodyPr>
          <a:lstStyle/>
          <a:p>
            <a:r>
              <a:rPr lang="en-US" sz="2000" dirty="0" err="1"/>
              <a:t>venv</a:t>
            </a:r>
            <a:r>
              <a:rPr lang="en-US" sz="2000" dirty="0"/>
              <a:t> (for Python 3) and </a:t>
            </a:r>
            <a:r>
              <a:rPr lang="en-US" sz="2000" dirty="0" err="1"/>
              <a:t>virtualenv</a:t>
            </a:r>
            <a:r>
              <a:rPr lang="en-US" sz="2000" dirty="0"/>
              <a:t> (for Python 2) allow you to manage separate package installations for different projects. They essentially allow you to create a “virtual” isolated Python installation and install packages into that virtual installation. When you switch projects, you can simply create a new virtual environment and not have to worry about breaking the packages installed in the other environments. It is always recommended to use a virtual environment while developing Python applications.</a:t>
            </a:r>
          </a:p>
          <a:p>
            <a:r>
              <a:rPr lang="en-US" sz="2000" dirty="0"/>
              <a:t>To create a virtual environment, go to your project’s directory and run </a:t>
            </a:r>
            <a:r>
              <a:rPr lang="en-US" sz="2000" dirty="0" err="1"/>
              <a:t>venv</a:t>
            </a:r>
            <a:r>
              <a:rPr lang="en-US" sz="2000" dirty="0"/>
              <a:t>. If you are using Python 2, replace </a:t>
            </a:r>
            <a:r>
              <a:rPr lang="en-US" sz="2000" dirty="0" err="1"/>
              <a:t>venv</a:t>
            </a:r>
            <a:r>
              <a:rPr lang="en-US" sz="2000" dirty="0"/>
              <a:t> with </a:t>
            </a:r>
            <a:r>
              <a:rPr lang="en-US" sz="2000" dirty="0" err="1"/>
              <a:t>virtualenv</a:t>
            </a:r>
            <a:r>
              <a:rPr lang="en-US" sz="2000" dirty="0"/>
              <a:t> in the below commands.</a:t>
            </a:r>
          </a:p>
          <a:p>
            <a:endParaRPr lang="en-US" sz="2000" dirty="0"/>
          </a:p>
          <a:p>
            <a:r>
              <a:rPr lang="en-US" sz="2000" dirty="0"/>
              <a:t>The second argument is the location to create the virtual environment. Generally, you can just create this in your project and call it env.</a:t>
            </a:r>
          </a:p>
          <a:p>
            <a:r>
              <a:rPr lang="en-US" sz="2000" dirty="0" err="1"/>
              <a:t>venv</a:t>
            </a:r>
            <a:r>
              <a:rPr lang="en-US" sz="2000" dirty="0"/>
              <a:t> will create a virtual Python installation in the </a:t>
            </a:r>
            <a:r>
              <a:rPr lang="en-US" sz="1600" dirty="0" err="1">
                <a:latin typeface="Courier New" panose="02070309020205020404" pitchFamily="49" charset="0"/>
                <a:cs typeface="Courier New" panose="02070309020205020404" pitchFamily="49" charset="0"/>
              </a:rPr>
              <a:t>flaskvenv</a:t>
            </a:r>
            <a:r>
              <a:rPr lang="en-US" sz="2000" dirty="0"/>
              <a:t> folder.</a:t>
            </a:r>
          </a:p>
        </p:txBody>
      </p:sp>
      <p:sp>
        <p:nvSpPr>
          <p:cNvPr id="4" name="Slide Number Placeholder 3">
            <a:extLst>
              <a:ext uri="{FF2B5EF4-FFF2-40B4-BE49-F238E27FC236}">
                <a16:creationId xmlns:a16="http://schemas.microsoft.com/office/drawing/2014/main" id="{034DE05F-DC5C-4A26-AF4F-8F23CA0E09CA}"/>
              </a:ext>
            </a:extLst>
          </p:cNvPr>
          <p:cNvSpPr>
            <a:spLocks noGrp="1"/>
          </p:cNvSpPr>
          <p:nvPr>
            <p:ph type="sldNum" sz="quarter" idx="12"/>
          </p:nvPr>
        </p:nvSpPr>
        <p:spPr/>
        <p:txBody>
          <a:bodyPr/>
          <a:lstStyle/>
          <a:p>
            <a:fld id="{5BFA158B-7C94-F543-87DB-41F59EA4FAFA}" type="slidenum">
              <a:rPr lang="en-US" smtClean="0"/>
              <a:pPr/>
              <a:t>4</a:t>
            </a:fld>
            <a:endParaRPr lang="en-US" dirty="0"/>
          </a:p>
        </p:txBody>
      </p:sp>
      <p:sp>
        <p:nvSpPr>
          <p:cNvPr id="6" name="TextBox 5">
            <a:extLst>
              <a:ext uri="{FF2B5EF4-FFF2-40B4-BE49-F238E27FC236}">
                <a16:creationId xmlns:a16="http://schemas.microsoft.com/office/drawing/2014/main" id="{B729C3F4-A559-4C24-A3B8-F1947FDE0C91}"/>
              </a:ext>
            </a:extLst>
          </p:cNvPr>
          <p:cNvSpPr txBox="1"/>
          <p:nvPr/>
        </p:nvSpPr>
        <p:spPr>
          <a:xfrm>
            <a:off x="893379" y="3853934"/>
            <a:ext cx="6096000" cy="338554"/>
          </a:xfrm>
          <a:prstGeom prst="rect">
            <a:avLst/>
          </a:prstGeom>
          <a:solidFill>
            <a:schemeClr val="tx1">
              <a:lumMod val="25000"/>
              <a:lumOff val="75000"/>
            </a:schemeClr>
          </a:solidFill>
        </p:spPr>
        <p:txBody>
          <a:bodyPr wrap="square">
            <a:spAutoFit/>
          </a:bodyPr>
          <a:lstStyle/>
          <a:p>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py</a:t>
            </a:r>
            <a:r>
              <a:rPr lang="en-US" sz="1600" dirty="0">
                <a:solidFill>
                  <a:srgbClr val="000000"/>
                </a:solidFill>
                <a:latin typeface="Courier New" panose="02070309020205020404" pitchFamily="49" charset="0"/>
                <a:cs typeface="Courier New" panose="02070309020205020404" pitchFamily="49" charset="0"/>
              </a:rPr>
              <a:t> -m </a:t>
            </a:r>
            <a:r>
              <a:rPr lang="en-US" sz="1600" dirty="0" err="1">
                <a:solidFill>
                  <a:srgbClr val="000000"/>
                </a:solidFill>
                <a:latin typeface="Courier New" panose="02070309020205020404" pitchFamily="49" charset="0"/>
                <a:cs typeface="Courier New" panose="02070309020205020404" pitchFamily="49" charset="0"/>
              </a:rPr>
              <a:t>venv</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flaskvenv</a:t>
            </a:r>
            <a:endParaRPr lang="en-US" sz="1600"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F4DEB45F-05E4-4014-9D75-B1A502F798DB}"/>
              </a:ext>
            </a:extLst>
          </p:cNvPr>
          <p:cNvSpPr txBox="1"/>
          <p:nvPr/>
        </p:nvSpPr>
        <p:spPr>
          <a:xfrm>
            <a:off x="609600" y="5621987"/>
            <a:ext cx="10972800" cy="369332"/>
          </a:xfrm>
          <a:prstGeom prst="rect">
            <a:avLst/>
          </a:prstGeom>
          <a:solidFill>
            <a:srgbClr val="92D050"/>
          </a:solidFill>
          <a:ln w="12700">
            <a:solidFill>
              <a:schemeClr val="tx1"/>
            </a:solidFill>
          </a:ln>
        </p:spPr>
        <p:txBody>
          <a:bodyPr wrap="square">
            <a:spAutoFit/>
          </a:bodyPr>
          <a:lstStyle/>
          <a:p>
            <a:r>
              <a:rPr lang="en-US" b="1" dirty="0">
                <a:latin typeface="Avenir Book" panose="02000503020000020003"/>
              </a:rPr>
              <a:t>Note</a:t>
            </a:r>
            <a:r>
              <a:rPr lang="en-US" dirty="0">
                <a:latin typeface="Avenir Book" panose="02000503020000020003"/>
              </a:rPr>
              <a:t>: You should exclude your virtual environment directory from your version control system using .</a:t>
            </a:r>
            <a:r>
              <a:rPr lang="en-US" dirty="0" err="1">
                <a:latin typeface="Avenir Book" panose="02000503020000020003"/>
              </a:rPr>
              <a:t>gitignore</a:t>
            </a:r>
            <a:r>
              <a:rPr lang="en-US" dirty="0">
                <a:latin typeface="Avenir Book" panose="02000503020000020003"/>
              </a:rPr>
              <a:t> or similar.</a:t>
            </a:r>
          </a:p>
        </p:txBody>
      </p:sp>
    </p:spTree>
    <p:extLst>
      <p:ext uri="{BB962C8B-B14F-4D97-AF65-F5344CB8AC3E}">
        <p14:creationId xmlns:p14="http://schemas.microsoft.com/office/powerpoint/2010/main" val="2834185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96C9C-E0F5-4152-8026-9181C721731B}"/>
              </a:ext>
            </a:extLst>
          </p:cNvPr>
          <p:cNvSpPr>
            <a:spLocks noGrp="1"/>
          </p:cNvSpPr>
          <p:nvPr>
            <p:ph type="title"/>
          </p:nvPr>
        </p:nvSpPr>
        <p:spPr/>
        <p:txBody>
          <a:bodyPr/>
          <a:lstStyle/>
          <a:p>
            <a:r>
              <a:rPr lang="en-US" dirty="0"/>
              <a:t>Activating a virtual environment</a:t>
            </a:r>
          </a:p>
        </p:txBody>
      </p:sp>
      <p:sp>
        <p:nvSpPr>
          <p:cNvPr id="3" name="Content Placeholder 2">
            <a:extLst>
              <a:ext uri="{FF2B5EF4-FFF2-40B4-BE49-F238E27FC236}">
                <a16:creationId xmlns:a16="http://schemas.microsoft.com/office/drawing/2014/main" id="{FBDBEB96-0375-4263-B5C6-8977675B928E}"/>
              </a:ext>
            </a:extLst>
          </p:cNvPr>
          <p:cNvSpPr>
            <a:spLocks noGrp="1"/>
          </p:cNvSpPr>
          <p:nvPr>
            <p:ph idx="1"/>
          </p:nvPr>
        </p:nvSpPr>
        <p:spPr/>
        <p:txBody>
          <a:bodyPr>
            <a:normAutofit/>
          </a:bodyPr>
          <a:lstStyle/>
          <a:p>
            <a:r>
              <a:rPr lang="en-US" sz="2000" dirty="0"/>
              <a:t>Before you can start installing or using packages in your virtual environment you’ll need to activate it. Activating a virtual environment will put the virtual environment-specific python and pip executables into your shell’s PATH.</a:t>
            </a:r>
          </a:p>
          <a:p>
            <a:endParaRPr lang="en-US" sz="2000" dirty="0"/>
          </a:p>
          <a:p>
            <a:r>
              <a:rPr lang="en-US" sz="2000" dirty="0"/>
              <a:t>You can confirm you’re in the virtual environment by checking the location of your Python interpreter:</a:t>
            </a:r>
          </a:p>
          <a:p>
            <a:endParaRPr lang="en-US" sz="2000" dirty="0"/>
          </a:p>
          <a:p>
            <a:r>
              <a:rPr lang="en-US" sz="2000" dirty="0"/>
              <a:t>It should be in the </a:t>
            </a:r>
            <a:r>
              <a:rPr lang="en-US" sz="2000" dirty="0" err="1"/>
              <a:t>flaskvenv</a:t>
            </a:r>
            <a:r>
              <a:rPr lang="en-US" sz="2000" dirty="0"/>
              <a:t> directory:</a:t>
            </a:r>
          </a:p>
          <a:p>
            <a:endParaRPr lang="en-US" sz="2000" dirty="0"/>
          </a:p>
          <a:p>
            <a:r>
              <a:rPr lang="en-US" sz="2000" dirty="0"/>
              <a:t>As long as your virtual environment is activated pip will install packages into that specific environment and you’ll be able to import and use packages in your Python application.</a:t>
            </a:r>
          </a:p>
        </p:txBody>
      </p:sp>
      <p:sp>
        <p:nvSpPr>
          <p:cNvPr id="4" name="Slide Number Placeholder 3">
            <a:extLst>
              <a:ext uri="{FF2B5EF4-FFF2-40B4-BE49-F238E27FC236}">
                <a16:creationId xmlns:a16="http://schemas.microsoft.com/office/drawing/2014/main" id="{92D11023-8E43-467B-91CB-AB2FBDBB483B}"/>
              </a:ext>
            </a:extLst>
          </p:cNvPr>
          <p:cNvSpPr>
            <a:spLocks noGrp="1"/>
          </p:cNvSpPr>
          <p:nvPr>
            <p:ph type="sldNum" sz="quarter" idx="12"/>
          </p:nvPr>
        </p:nvSpPr>
        <p:spPr/>
        <p:txBody>
          <a:bodyPr/>
          <a:lstStyle/>
          <a:p>
            <a:fld id="{5BFA158B-7C94-F543-87DB-41F59EA4FAFA}" type="slidenum">
              <a:rPr lang="en-US" smtClean="0"/>
              <a:pPr/>
              <a:t>5</a:t>
            </a:fld>
            <a:endParaRPr lang="en-US" dirty="0"/>
          </a:p>
        </p:txBody>
      </p:sp>
      <p:sp>
        <p:nvSpPr>
          <p:cNvPr id="5" name="TextBox 4">
            <a:extLst>
              <a:ext uri="{FF2B5EF4-FFF2-40B4-BE49-F238E27FC236}">
                <a16:creationId xmlns:a16="http://schemas.microsoft.com/office/drawing/2014/main" id="{37BC13C9-1536-432A-B0D1-E9FC85F1BB54}"/>
              </a:ext>
            </a:extLst>
          </p:cNvPr>
          <p:cNvSpPr txBox="1"/>
          <p:nvPr/>
        </p:nvSpPr>
        <p:spPr>
          <a:xfrm>
            <a:off x="893379" y="2613717"/>
            <a:ext cx="6096000" cy="338554"/>
          </a:xfrm>
          <a:prstGeom prst="rect">
            <a:avLst/>
          </a:prstGeom>
          <a:solidFill>
            <a:schemeClr val="tx1">
              <a:lumMod val="25000"/>
              <a:lumOff val="75000"/>
            </a:schemeClr>
          </a:solidFill>
        </p:spPr>
        <p:txBody>
          <a:bodyPr wrap="square">
            <a:spAutoFit/>
          </a:bodyPr>
          <a:lstStyle/>
          <a:p>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flaskvenv</a:t>
            </a:r>
            <a:r>
              <a:rPr lang="en-US" sz="1600" dirty="0">
                <a:solidFill>
                  <a:srgbClr val="000000"/>
                </a:solidFill>
                <a:latin typeface="Courier New" panose="02070309020205020404" pitchFamily="49" charset="0"/>
                <a:cs typeface="Courier New" panose="02070309020205020404" pitchFamily="49" charset="0"/>
              </a:rPr>
              <a:t>\Scripts\activate</a:t>
            </a:r>
            <a:endParaRPr lang="en-US" sz="16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0C62F217-C005-4A15-B06E-6A9150CC406E}"/>
              </a:ext>
            </a:extLst>
          </p:cNvPr>
          <p:cNvSpPr txBox="1"/>
          <p:nvPr/>
        </p:nvSpPr>
        <p:spPr>
          <a:xfrm>
            <a:off x="893379" y="3338526"/>
            <a:ext cx="6096000" cy="338554"/>
          </a:xfrm>
          <a:prstGeom prst="rect">
            <a:avLst/>
          </a:prstGeom>
          <a:solidFill>
            <a:schemeClr val="tx1">
              <a:lumMod val="25000"/>
              <a:lumOff val="75000"/>
            </a:schemeClr>
          </a:solidFill>
        </p:spPr>
        <p:txBody>
          <a:bodyPr wrap="square">
            <a:spAutoFit/>
          </a:bodyPr>
          <a:lstStyle/>
          <a:p>
            <a:r>
              <a:rPr lang="en-US" sz="1600" dirty="0">
                <a:solidFill>
                  <a:srgbClr val="000000"/>
                </a:solidFill>
                <a:latin typeface="Courier New" panose="02070309020205020404" pitchFamily="49" charset="0"/>
                <a:cs typeface="Courier New" panose="02070309020205020404" pitchFamily="49" charset="0"/>
              </a:rPr>
              <a:t>$ where python</a:t>
            </a:r>
            <a:endParaRPr lang="en-US" sz="16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57CC5148-A49A-4F96-9295-0079DFDA7271}"/>
              </a:ext>
            </a:extLst>
          </p:cNvPr>
          <p:cNvSpPr txBox="1"/>
          <p:nvPr/>
        </p:nvSpPr>
        <p:spPr>
          <a:xfrm>
            <a:off x="893379" y="4088071"/>
            <a:ext cx="6096000" cy="338554"/>
          </a:xfrm>
          <a:prstGeom prst="rect">
            <a:avLst/>
          </a:prstGeom>
          <a:solidFill>
            <a:schemeClr val="tx1">
              <a:lumMod val="25000"/>
              <a:lumOff val="75000"/>
            </a:schemeClr>
          </a:solidFill>
        </p:spPr>
        <p:txBody>
          <a:bodyPr wrap="square">
            <a:spAutoFit/>
          </a:bodyPr>
          <a:lstStyle/>
          <a:p>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flaskvenv</a:t>
            </a:r>
            <a:r>
              <a:rPr lang="en-US" sz="1600" dirty="0">
                <a:solidFill>
                  <a:srgbClr val="000000"/>
                </a:solidFill>
                <a:latin typeface="Courier New" panose="02070309020205020404" pitchFamily="49" charset="0"/>
                <a:cs typeface="Courier New" panose="02070309020205020404" pitchFamily="49" charset="0"/>
              </a:rPr>
              <a:t>\Scripts\python.exe</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34610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3DD3E-B646-4634-AA82-863B917F899B}"/>
              </a:ext>
            </a:extLst>
          </p:cNvPr>
          <p:cNvSpPr>
            <a:spLocks noGrp="1"/>
          </p:cNvSpPr>
          <p:nvPr>
            <p:ph type="title"/>
          </p:nvPr>
        </p:nvSpPr>
        <p:spPr/>
        <p:txBody>
          <a:bodyPr/>
          <a:lstStyle/>
          <a:p>
            <a:r>
              <a:rPr lang="en-US" dirty="0"/>
              <a:t>Leaving the virtual environment</a:t>
            </a:r>
          </a:p>
        </p:txBody>
      </p:sp>
      <p:sp>
        <p:nvSpPr>
          <p:cNvPr id="3" name="Content Placeholder 2">
            <a:extLst>
              <a:ext uri="{FF2B5EF4-FFF2-40B4-BE49-F238E27FC236}">
                <a16:creationId xmlns:a16="http://schemas.microsoft.com/office/drawing/2014/main" id="{28995A92-24DD-4D07-AE6B-A0562762BBB1}"/>
              </a:ext>
            </a:extLst>
          </p:cNvPr>
          <p:cNvSpPr>
            <a:spLocks noGrp="1"/>
          </p:cNvSpPr>
          <p:nvPr>
            <p:ph idx="1"/>
          </p:nvPr>
        </p:nvSpPr>
        <p:spPr/>
        <p:txBody>
          <a:bodyPr>
            <a:normAutofit/>
          </a:bodyPr>
          <a:lstStyle/>
          <a:p>
            <a:r>
              <a:rPr lang="en-US" sz="2000" dirty="0"/>
              <a:t>If you want to switch projects or otherwise leave your virtual environment, simply run:</a:t>
            </a:r>
          </a:p>
          <a:p>
            <a:endParaRPr lang="en-US" sz="2000" dirty="0"/>
          </a:p>
          <a:p>
            <a:r>
              <a:rPr lang="en-US" sz="2000" dirty="0"/>
              <a:t>If you want to re-enter the virtual environment just follow the same instructions before, for activating a virtual environment. There’s no need to re-create the virtual environment.</a:t>
            </a:r>
          </a:p>
        </p:txBody>
      </p:sp>
      <p:sp>
        <p:nvSpPr>
          <p:cNvPr id="4" name="Slide Number Placeholder 3">
            <a:extLst>
              <a:ext uri="{FF2B5EF4-FFF2-40B4-BE49-F238E27FC236}">
                <a16:creationId xmlns:a16="http://schemas.microsoft.com/office/drawing/2014/main" id="{AA44339A-38F9-4B4C-9D6D-344F365825C5}"/>
              </a:ext>
            </a:extLst>
          </p:cNvPr>
          <p:cNvSpPr>
            <a:spLocks noGrp="1"/>
          </p:cNvSpPr>
          <p:nvPr>
            <p:ph type="sldNum" sz="quarter" idx="12"/>
          </p:nvPr>
        </p:nvSpPr>
        <p:spPr/>
        <p:txBody>
          <a:bodyPr/>
          <a:lstStyle/>
          <a:p>
            <a:fld id="{5BFA158B-7C94-F543-87DB-41F59EA4FAFA}" type="slidenum">
              <a:rPr lang="en-US" smtClean="0"/>
              <a:pPr/>
              <a:t>6</a:t>
            </a:fld>
            <a:endParaRPr lang="en-US" dirty="0"/>
          </a:p>
        </p:txBody>
      </p:sp>
      <p:sp>
        <p:nvSpPr>
          <p:cNvPr id="5" name="TextBox 4">
            <a:extLst>
              <a:ext uri="{FF2B5EF4-FFF2-40B4-BE49-F238E27FC236}">
                <a16:creationId xmlns:a16="http://schemas.microsoft.com/office/drawing/2014/main" id="{344DC019-AA68-4CC4-BBB2-B1F05938A60F}"/>
              </a:ext>
            </a:extLst>
          </p:cNvPr>
          <p:cNvSpPr txBox="1"/>
          <p:nvPr/>
        </p:nvSpPr>
        <p:spPr>
          <a:xfrm>
            <a:off x="893379" y="2004117"/>
            <a:ext cx="6096000" cy="338554"/>
          </a:xfrm>
          <a:prstGeom prst="rect">
            <a:avLst/>
          </a:prstGeom>
          <a:solidFill>
            <a:schemeClr val="tx1">
              <a:lumMod val="25000"/>
              <a:lumOff val="75000"/>
            </a:schemeClr>
          </a:solidFill>
        </p:spPr>
        <p:txBody>
          <a:bodyPr wrap="square">
            <a:spAutoFit/>
          </a:bodyPr>
          <a:lstStyle/>
          <a:p>
            <a:r>
              <a:rPr lang="en-US" sz="1600" dirty="0">
                <a:solidFill>
                  <a:srgbClr val="000000"/>
                </a:solidFill>
                <a:latin typeface="Courier New" panose="02070309020205020404" pitchFamily="49" charset="0"/>
                <a:cs typeface="Courier New" panose="02070309020205020404" pitchFamily="49" charset="0"/>
              </a:rPr>
              <a:t>$ deactivate</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6375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F6629-2821-497C-B27F-FF616DA15809}"/>
              </a:ext>
            </a:extLst>
          </p:cNvPr>
          <p:cNvSpPr>
            <a:spLocks noGrp="1"/>
          </p:cNvSpPr>
          <p:nvPr>
            <p:ph type="title"/>
          </p:nvPr>
        </p:nvSpPr>
        <p:spPr/>
        <p:txBody>
          <a:bodyPr/>
          <a:lstStyle/>
          <a:p>
            <a:r>
              <a:rPr lang="en-US" dirty="0"/>
              <a:t>Installing packages</a:t>
            </a:r>
          </a:p>
        </p:txBody>
      </p:sp>
      <p:sp>
        <p:nvSpPr>
          <p:cNvPr id="3" name="Content Placeholder 2">
            <a:extLst>
              <a:ext uri="{FF2B5EF4-FFF2-40B4-BE49-F238E27FC236}">
                <a16:creationId xmlns:a16="http://schemas.microsoft.com/office/drawing/2014/main" id="{34DC9174-C98F-4775-BF85-815E3127DCE2}"/>
              </a:ext>
            </a:extLst>
          </p:cNvPr>
          <p:cNvSpPr>
            <a:spLocks noGrp="1"/>
          </p:cNvSpPr>
          <p:nvPr>
            <p:ph idx="1"/>
          </p:nvPr>
        </p:nvSpPr>
        <p:spPr/>
        <p:txBody>
          <a:bodyPr>
            <a:normAutofit/>
          </a:bodyPr>
          <a:lstStyle/>
          <a:p>
            <a:r>
              <a:rPr lang="en-US" sz="2000" dirty="0"/>
              <a:t>Now that you’re in your virtual environment you can install packages. Let’s install the Requests library from the Python Package Index (</a:t>
            </a:r>
            <a:r>
              <a:rPr lang="en-US" sz="2000" dirty="0" err="1"/>
              <a:t>PyPI</a:t>
            </a:r>
            <a:r>
              <a:rPr lang="en-US" sz="2000" dirty="0"/>
              <a:t>):</a:t>
            </a:r>
          </a:p>
        </p:txBody>
      </p:sp>
      <p:sp>
        <p:nvSpPr>
          <p:cNvPr id="4" name="Slide Number Placeholder 3">
            <a:extLst>
              <a:ext uri="{FF2B5EF4-FFF2-40B4-BE49-F238E27FC236}">
                <a16:creationId xmlns:a16="http://schemas.microsoft.com/office/drawing/2014/main" id="{C7C2EFD6-FC6F-41F8-8D26-C2795D71EFF2}"/>
              </a:ext>
            </a:extLst>
          </p:cNvPr>
          <p:cNvSpPr>
            <a:spLocks noGrp="1"/>
          </p:cNvSpPr>
          <p:nvPr>
            <p:ph type="sldNum" sz="quarter" idx="12"/>
          </p:nvPr>
        </p:nvSpPr>
        <p:spPr/>
        <p:txBody>
          <a:bodyPr/>
          <a:lstStyle/>
          <a:p>
            <a:fld id="{5BFA158B-7C94-F543-87DB-41F59EA4FAFA}" type="slidenum">
              <a:rPr lang="en-US" smtClean="0"/>
              <a:pPr/>
              <a:t>7</a:t>
            </a:fld>
            <a:endParaRPr lang="en-US" dirty="0"/>
          </a:p>
        </p:txBody>
      </p:sp>
      <p:sp>
        <p:nvSpPr>
          <p:cNvPr id="5" name="TextBox 4">
            <a:extLst>
              <a:ext uri="{FF2B5EF4-FFF2-40B4-BE49-F238E27FC236}">
                <a16:creationId xmlns:a16="http://schemas.microsoft.com/office/drawing/2014/main" id="{FCA40640-E718-4C9D-9D81-4D01CC041701}"/>
              </a:ext>
            </a:extLst>
          </p:cNvPr>
          <p:cNvSpPr txBox="1"/>
          <p:nvPr/>
        </p:nvSpPr>
        <p:spPr>
          <a:xfrm>
            <a:off x="882869" y="2332161"/>
            <a:ext cx="6096000" cy="338554"/>
          </a:xfrm>
          <a:prstGeom prst="rect">
            <a:avLst/>
          </a:prstGeom>
          <a:solidFill>
            <a:schemeClr val="tx1">
              <a:lumMod val="25000"/>
              <a:lumOff val="75000"/>
            </a:schemeClr>
          </a:solidFill>
        </p:spPr>
        <p:txBody>
          <a:bodyPr wrap="square">
            <a:spAutoFit/>
          </a:bodyPr>
          <a:lstStyle/>
          <a:p>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py</a:t>
            </a:r>
            <a:r>
              <a:rPr lang="en-US" sz="1600" dirty="0">
                <a:solidFill>
                  <a:srgbClr val="000000"/>
                </a:solidFill>
                <a:latin typeface="Courier New" panose="02070309020205020404" pitchFamily="49" charset="0"/>
                <a:cs typeface="Courier New" panose="02070309020205020404" pitchFamily="49" charset="0"/>
              </a:rPr>
              <a:t> -m pip install requests</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66361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DF78-5794-43AE-AB60-821BA73A9345}"/>
              </a:ext>
            </a:extLst>
          </p:cNvPr>
          <p:cNvSpPr>
            <a:spLocks noGrp="1"/>
          </p:cNvSpPr>
          <p:nvPr>
            <p:ph type="title"/>
          </p:nvPr>
        </p:nvSpPr>
        <p:spPr/>
        <p:txBody>
          <a:bodyPr/>
          <a:lstStyle/>
          <a:p>
            <a:r>
              <a:rPr lang="en-US" dirty="0"/>
              <a:t>Freezing dependencies</a:t>
            </a:r>
          </a:p>
        </p:txBody>
      </p:sp>
      <p:sp>
        <p:nvSpPr>
          <p:cNvPr id="3" name="Content Placeholder 2">
            <a:extLst>
              <a:ext uri="{FF2B5EF4-FFF2-40B4-BE49-F238E27FC236}">
                <a16:creationId xmlns:a16="http://schemas.microsoft.com/office/drawing/2014/main" id="{F5CBAF8D-3CB2-4F01-BF56-83661339BFC3}"/>
              </a:ext>
            </a:extLst>
          </p:cNvPr>
          <p:cNvSpPr>
            <a:spLocks noGrp="1"/>
          </p:cNvSpPr>
          <p:nvPr>
            <p:ph idx="1"/>
          </p:nvPr>
        </p:nvSpPr>
        <p:spPr/>
        <p:txBody>
          <a:bodyPr>
            <a:normAutofit/>
          </a:bodyPr>
          <a:lstStyle/>
          <a:p>
            <a:r>
              <a:rPr lang="en-US" sz="2000" dirty="0"/>
              <a:t>Pip can export a list of all installed packages and their versions using the freeze command:</a:t>
            </a:r>
          </a:p>
          <a:p>
            <a:endParaRPr lang="en-US" sz="2000" dirty="0"/>
          </a:p>
          <a:p>
            <a:r>
              <a:rPr lang="en-US" sz="2000" dirty="0"/>
              <a:t>Which will output a list of package specifiers such as:</a:t>
            </a:r>
          </a:p>
          <a:p>
            <a:endParaRPr lang="en-US" sz="2000" dirty="0"/>
          </a:p>
          <a:p>
            <a:endParaRPr lang="en-US" sz="2000" dirty="0"/>
          </a:p>
          <a:p>
            <a:endParaRPr lang="en-US" sz="2000" dirty="0"/>
          </a:p>
          <a:p>
            <a:endParaRPr lang="en-US" sz="2000" dirty="0"/>
          </a:p>
          <a:p>
            <a:r>
              <a:rPr lang="en-US" sz="2000" dirty="0"/>
              <a:t>This is useful for creating Requirements Files that can re-create the exact versions of all packages installed in an environment.</a:t>
            </a:r>
          </a:p>
        </p:txBody>
      </p:sp>
      <p:sp>
        <p:nvSpPr>
          <p:cNvPr id="4" name="Slide Number Placeholder 3">
            <a:extLst>
              <a:ext uri="{FF2B5EF4-FFF2-40B4-BE49-F238E27FC236}">
                <a16:creationId xmlns:a16="http://schemas.microsoft.com/office/drawing/2014/main" id="{2B0004CB-AB93-4472-A6CE-EDC293B80366}"/>
              </a:ext>
            </a:extLst>
          </p:cNvPr>
          <p:cNvSpPr>
            <a:spLocks noGrp="1"/>
          </p:cNvSpPr>
          <p:nvPr>
            <p:ph type="sldNum" sz="quarter" idx="12"/>
          </p:nvPr>
        </p:nvSpPr>
        <p:spPr/>
        <p:txBody>
          <a:bodyPr/>
          <a:lstStyle/>
          <a:p>
            <a:fld id="{5BFA158B-7C94-F543-87DB-41F59EA4FAFA}" type="slidenum">
              <a:rPr lang="en-US" smtClean="0"/>
              <a:pPr/>
              <a:t>8</a:t>
            </a:fld>
            <a:endParaRPr lang="en-US" dirty="0"/>
          </a:p>
        </p:txBody>
      </p:sp>
      <p:sp>
        <p:nvSpPr>
          <p:cNvPr id="5" name="TextBox 4">
            <a:extLst>
              <a:ext uri="{FF2B5EF4-FFF2-40B4-BE49-F238E27FC236}">
                <a16:creationId xmlns:a16="http://schemas.microsoft.com/office/drawing/2014/main" id="{D2D05C7F-CA52-42A0-93F1-9D6FAB508E70}"/>
              </a:ext>
            </a:extLst>
          </p:cNvPr>
          <p:cNvSpPr txBox="1"/>
          <p:nvPr/>
        </p:nvSpPr>
        <p:spPr>
          <a:xfrm>
            <a:off x="893379" y="1993607"/>
            <a:ext cx="6096000" cy="338554"/>
          </a:xfrm>
          <a:prstGeom prst="rect">
            <a:avLst/>
          </a:prstGeom>
          <a:solidFill>
            <a:schemeClr val="tx1">
              <a:lumMod val="25000"/>
              <a:lumOff val="75000"/>
            </a:schemeClr>
          </a:solidFill>
        </p:spPr>
        <p:txBody>
          <a:bodyPr wrap="square">
            <a:spAutoFit/>
          </a:bodyPr>
          <a:lstStyle/>
          <a:p>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py</a:t>
            </a:r>
            <a:r>
              <a:rPr lang="en-US" sz="1600" dirty="0">
                <a:solidFill>
                  <a:srgbClr val="000000"/>
                </a:solidFill>
                <a:latin typeface="Courier New" panose="02070309020205020404" pitchFamily="49" charset="0"/>
                <a:cs typeface="Courier New" panose="02070309020205020404" pitchFamily="49" charset="0"/>
              </a:rPr>
              <a:t> -m pip freeze</a:t>
            </a:r>
            <a:endParaRPr lang="en-US" sz="16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A61F8B88-6B20-4BB1-8434-C50E1B4B9AD8}"/>
              </a:ext>
            </a:extLst>
          </p:cNvPr>
          <p:cNvSpPr txBox="1"/>
          <p:nvPr/>
        </p:nvSpPr>
        <p:spPr>
          <a:xfrm>
            <a:off x="893379" y="2725568"/>
            <a:ext cx="6096000" cy="1323439"/>
          </a:xfrm>
          <a:prstGeom prst="rect">
            <a:avLst/>
          </a:prstGeom>
          <a:solidFill>
            <a:schemeClr val="tx1">
              <a:lumMod val="25000"/>
              <a:lumOff val="75000"/>
            </a:schemeClr>
          </a:solidFill>
        </p:spPr>
        <p:txBody>
          <a:bodyPr wrap="square">
            <a:spAutoFit/>
          </a:bodyPr>
          <a:lstStyle/>
          <a:p>
            <a:r>
              <a:rPr lang="en-US" sz="1600" dirty="0" err="1">
                <a:solidFill>
                  <a:srgbClr val="000000"/>
                </a:solidFill>
                <a:latin typeface="Courier New" panose="02070309020205020404" pitchFamily="49" charset="0"/>
                <a:cs typeface="Courier New" panose="02070309020205020404" pitchFamily="49" charset="0"/>
              </a:rPr>
              <a:t>certifi</a:t>
            </a:r>
            <a:r>
              <a:rPr lang="en-US" sz="1600" dirty="0">
                <a:solidFill>
                  <a:srgbClr val="000000"/>
                </a:solidFill>
                <a:latin typeface="Courier New" panose="02070309020205020404" pitchFamily="49" charset="0"/>
                <a:cs typeface="Courier New" panose="02070309020205020404" pitchFamily="49" charset="0"/>
              </a:rPr>
              <a:t>==2021.10.8</a:t>
            </a:r>
          </a:p>
          <a:p>
            <a:r>
              <a:rPr lang="en-US" sz="1600" dirty="0">
                <a:solidFill>
                  <a:srgbClr val="000000"/>
                </a:solidFill>
                <a:latin typeface="Courier New" panose="02070309020205020404" pitchFamily="49" charset="0"/>
                <a:cs typeface="Courier New" panose="02070309020205020404" pitchFamily="49" charset="0"/>
              </a:rPr>
              <a:t>charset-normalizer==2.0.12</a:t>
            </a:r>
          </a:p>
          <a:p>
            <a:r>
              <a:rPr lang="en-US" sz="1600" dirty="0" err="1">
                <a:solidFill>
                  <a:srgbClr val="000000"/>
                </a:solidFill>
                <a:latin typeface="Courier New" panose="02070309020205020404" pitchFamily="49" charset="0"/>
                <a:cs typeface="Courier New" panose="02070309020205020404" pitchFamily="49" charset="0"/>
              </a:rPr>
              <a:t>idna</a:t>
            </a:r>
            <a:r>
              <a:rPr lang="en-US" sz="1600" dirty="0">
                <a:solidFill>
                  <a:srgbClr val="000000"/>
                </a:solidFill>
                <a:latin typeface="Courier New" panose="02070309020205020404" pitchFamily="49" charset="0"/>
                <a:cs typeface="Courier New" panose="02070309020205020404" pitchFamily="49" charset="0"/>
              </a:rPr>
              <a:t>==3.3</a:t>
            </a:r>
          </a:p>
          <a:p>
            <a:r>
              <a:rPr lang="en-US" sz="1600" dirty="0">
                <a:solidFill>
                  <a:srgbClr val="000000"/>
                </a:solidFill>
                <a:latin typeface="Courier New" panose="02070309020205020404" pitchFamily="49" charset="0"/>
                <a:cs typeface="Courier New" panose="02070309020205020404" pitchFamily="49" charset="0"/>
              </a:rPr>
              <a:t>requests==2.27.1</a:t>
            </a:r>
          </a:p>
          <a:p>
            <a:r>
              <a:rPr lang="en-US" sz="1600" dirty="0">
                <a:solidFill>
                  <a:srgbClr val="000000"/>
                </a:solidFill>
                <a:latin typeface="Courier New" panose="02070309020205020404" pitchFamily="49" charset="0"/>
                <a:cs typeface="Courier New" panose="02070309020205020404" pitchFamily="49" charset="0"/>
              </a:rPr>
              <a:t>urllib3==1.26.9</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96537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E9D72-1C8A-44C8-ABC9-5BB3FD440CF1}"/>
              </a:ext>
            </a:extLst>
          </p:cNvPr>
          <p:cNvSpPr>
            <a:spLocks noGrp="1"/>
          </p:cNvSpPr>
          <p:nvPr>
            <p:ph type="title"/>
          </p:nvPr>
        </p:nvSpPr>
        <p:spPr/>
        <p:txBody>
          <a:bodyPr/>
          <a:lstStyle/>
          <a:p>
            <a:r>
              <a:rPr lang="en-US" dirty="0"/>
              <a:t>Using requirements files</a:t>
            </a:r>
          </a:p>
        </p:txBody>
      </p:sp>
      <p:sp>
        <p:nvSpPr>
          <p:cNvPr id="3" name="Content Placeholder 2">
            <a:extLst>
              <a:ext uri="{FF2B5EF4-FFF2-40B4-BE49-F238E27FC236}">
                <a16:creationId xmlns:a16="http://schemas.microsoft.com/office/drawing/2014/main" id="{219CE9D1-493F-49A2-9626-DC775F87107D}"/>
              </a:ext>
            </a:extLst>
          </p:cNvPr>
          <p:cNvSpPr>
            <a:spLocks noGrp="1"/>
          </p:cNvSpPr>
          <p:nvPr>
            <p:ph idx="1"/>
          </p:nvPr>
        </p:nvSpPr>
        <p:spPr/>
        <p:txBody>
          <a:bodyPr>
            <a:normAutofit/>
          </a:bodyPr>
          <a:lstStyle/>
          <a:p>
            <a:r>
              <a:rPr lang="en-US" sz="2000" dirty="0"/>
              <a:t>Instead of installing packages individually, pip allows you to declare all dependencies in a Requirements File. For example you could create a requirements.txt file containing:</a:t>
            </a:r>
          </a:p>
          <a:p>
            <a:endParaRPr lang="en-US" sz="2000" dirty="0"/>
          </a:p>
          <a:p>
            <a:endParaRPr lang="en-US" sz="2000" dirty="0"/>
          </a:p>
          <a:p>
            <a:endParaRPr lang="en-US" sz="2000" dirty="0"/>
          </a:p>
          <a:p>
            <a:endParaRPr lang="en-US" sz="2000" dirty="0"/>
          </a:p>
          <a:p>
            <a:r>
              <a:rPr lang="en-US" sz="2000" dirty="0"/>
              <a:t>And tell pip to install all of the packages in this file using the -r flag:</a:t>
            </a:r>
          </a:p>
        </p:txBody>
      </p:sp>
      <p:sp>
        <p:nvSpPr>
          <p:cNvPr id="4" name="Slide Number Placeholder 3">
            <a:extLst>
              <a:ext uri="{FF2B5EF4-FFF2-40B4-BE49-F238E27FC236}">
                <a16:creationId xmlns:a16="http://schemas.microsoft.com/office/drawing/2014/main" id="{DC73D753-B0BE-467B-AEBD-C25E52DA7151}"/>
              </a:ext>
            </a:extLst>
          </p:cNvPr>
          <p:cNvSpPr>
            <a:spLocks noGrp="1"/>
          </p:cNvSpPr>
          <p:nvPr>
            <p:ph type="sldNum" sz="quarter" idx="12"/>
          </p:nvPr>
        </p:nvSpPr>
        <p:spPr/>
        <p:txBody>
          <a:bodyPr/>
          <a:lstStyle/>
          <a:p>
            <a:fld id="{5BFA158B-7C94-F543-87DB-41F59EA4FAFA}" type="slidenum">
              <a:rPr lang="en-US" smtClean="0"/>
              <a:pPr/>
              <a:t>9</a:t>
            </a:fld>
            <a:endParaRPr lang="en-US" dirty="0"/>
          </a:p>
        </p:txBody>
      </p:sp>
      <p:sp>
        <p:nvSpPr>
          <p:cNvPr id="5" name="TextBox 4">
            <a:extLst>
              <a:ext uri="{FF2B5EF4-FFF2-40B4-BE49-F238E27FC236}">
                <a16:creationId xmlns:a16="http://schemas.microsoft.com/office/drawing/2014/main" id="{A1A9CA6C-137B-49A1-830B-ED01819F6AEE}"/>
              </a:ext>
            </a:extLst>
          </p:cNvPr>
          <p:cNvSpPr txBox="1"/>
          <p:nvPr/>
        </p:nvSpPr>
        <p:spPr>
          <a:xfrm>
            <a:off x="893379" y="2336686"/>
            <a:ext cx="6096000" cy="1323439"/>
          </a:xfrm>
          <a:prstGeom prst="rect">
            <a:avLst/>
          </a:prstGeom>
          <a:solidFill>
            <a:schemeClr val="tx1">
              <a:lumMod val="25000"/>
              <a:lumOff val="75000"/>
            </a:schemeClr>
          </a:solidFill>
        </p:spPr>
        <p:txBody>
          <a:bodyPr wrap="square">
            <a:spAutoFit/>
          </a:bodyPr>
          <a:lstStyle/>
          <a:p>
            <a:r>
              <a:rPr lang="en-US" sz="1600" dirty="0" err="1">
                <a:solidFill>
                  <a:srgbClr val="000000"/>
                </a:solidFill>
                <a:latin typeface="Courier New" panose="02070309020205020404" pitchFamily="49" charset="0"/>
                <a:cs typeface="Courier New" panose="02070309020205020404" pitchFamily="49" charset="0"/>
              </a:rPr>
              <a:t>certifi</a:t>
            </a:r>
            <a:r>
              <a:rPr lang="en-US" sz="1600" dirty="0">
                <a:solidFill>
                  <a:srgbClr val="000000"/>
                </a:solidFill>
                <a:latin typeface="Courier New" panose="02070309020205020404" pitchFamily="49" charset="0"/>
                <a:cs typeface="Courier New" panose="02070309020205020404" pitchFamily="49" charset="0"/>
              </a:rPr>
              <a:t>==2021.10.8</a:t>
            </a:r>
          </a:p>
          <a:p>
            <a:r>
              <a:rPr lang="en-US" sz="1600" dirty="0">
                <a:solidFill>
                  <a:srgbClr val="000000"/>
                </a:solidFill>
                <a:latin typeface="Courier New" panose="02070309020205020404" pitchFamily="49" charset="0"/>
                <a:cs typeface="Courier New" panose="02070309020205020404" pitchFamily="49" charset="0"/>
              </a:rPr>
              <a:t>charset-normalizer==2.0.12</a:t>
            </a:r>
          </a:p>
          <a:p>
            <a:r>
              <a:rPr lang="en-US" sz="1600" dirty="0" err="1">
                <a:solidFill>
                  <a:srgbClr val="000000"/>
                </a:solidFill>
                <a:latin typeface="Courier New" panose="02070309020205020404" pitchFamily="49" charset="0"/>
                <a:cs typeface="Courier New" panose="02070309020205020404" pitchFamily="49" charset="0"/>
              </a:rPr>
              <a:t>idna</a:t>
            </a:r>
            <a:r>
              <a:rPr lang="en-US" sz="1600" dirty="0">
                <a:solidFill>
                  <a:srgbClr val="000000"/>
                </a:solidFill>
                <a:latin typeface="Courier New" panose="02070309020205020404" pitchFamily="49" charset="0"/>
                <a:cs typeface="Courier New" panose="02070309020205020404" pitchFamily="49" charset="0"/>
              </a:rPr>
              <a:t>==3.3</a:t>
            </a:r>
          </a:p>
          <a:p>
            <a:r>
              <a:rPr lang="en-US" sz="1600" dirty="0">
                <a:solidFill>
                  <a:srgbClr val="000000"/>
                </a:solidFill>
                <a:latin typeface="Courier New" panose="02070309020205020404" pitchFamily="49" charset="0"/>
                <a:cs typeface="Courier New" panose="02070309020205020404" pitchFamily="49" charset="0"/>
              </a:rPr>
              <a:t>requests==2.27.1</a:t>
            </a:r>
          </a:p>
          <a:p>
            <a:r>
              <a:rPr lang="en-US" sz="1600" dirty="0">
                <a:solidFill>
                  <a:srgbClr val="000000"/>
                </a:solidFill>
                <a:latin typeface="Courier New" panose="02070309020205020404" pitchFamily="49" charset="0"/>
                <a:cs typeface="Courier New" panose="02070309020205020404" pitchFamily="49" charset="0"/>
              </a:rPr>
              <a:t>urllib3==1.26.9</a:t>
            </a:r>
            <a:endParaRPr lang="en-US" sz="16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A461C501-11DE-46D9-BDB3-273780EB8950}"/>
              </a:ext>
            </a:extLst>
          </p:cNvPr>
          <p:cNvSpPr txBox="1"/>
          <p:nvPr/>
        </p:nvSpPr>
        <p:spPr>
          <a:xfrm>
            <a:off x="893379" y="4131627"/>
            <a:ext cx="6096000" cy="338554"/>
          </a:xfrm>
          <a:prstGeom prst="rect">
            <a:avLst/>
          </a:prstGeom>
          <a:solidFill>
            <a:schemeClr val="tx1">
              <a:lumMod val="25000"/>
              <a:lumOff val="75000"/>
            </a:schemeClr>
          </a:solidFill>
        </p:spPr>
        <p:txBody>
          <a:bodyPr wrap="square">
            <a:spAutoFit/>
          </a:bodyPr>
          <a:lstStyle/>
          <a:p>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py</a:t>
            </a:r>
            <a:r>
              <a:rPr lang="en-US" sz="1600" dirty="0">
                <a:solidFill>
                  <a:srgbClr val="000000"/>
                </a:solidFill>
                <a:latin typeface="Courier New" panose="02070309020205020404" pitchFamily="49" charset="0"/>
                <a:cs typeface="Courier New" panose="02070309020205020404" pitchFamily="49" charset="0"/>
              </a:rPr>
              <a:t> -m pip install -r requirements.txt</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104863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20360</TotalTime>
  <Words>1298</Words>
  <Application>Microsoft Office PowerPoint</Application>
  <PresentationFormat>Widescreen</PresentationFormat>
  <Paragraphs>165</Paragraphs>
  <Slides>24</Slides>
  <Notes>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Apple Symbols</vt:lpstr>
      <vt:lpstr>Arial</vt:lpstr>
      <vt:lpstr>Avenir Book</vt:lpstr>
      <vt:lpstr>Bookman Old Style</vt:lpstr>
      <vt:lpstr>Calibri</vt:lpstr>
      <vt:lpstr>Calibri Light</vt:lpstr>
      <vt:lpstr>Courier New</vt:lpstr>
      <vt:lpstr>Quicksand</vt:lpstr>
      <vt:lpstr>Clarity</vt:lpstr>
      <vt:lpstr>Custom Design</vt:lpstr>
      <vt:lpstr>Python DTS PRoA 2022 Library Session 2: Flask</vt:lpstr>
      <vt:lpstr>Outline</vt:lpstr>
      <vt:lpstr>Section 1: Setup &amp; workflow</vt:lpstr>
      <vt:lpstr>Creating a virtual environment</vt:lpstr>
      <vt:lpstr>Activating a virtual environment</vt:lpstr>
      <vt:lpstr>Leaving the virtual environment</vt:lpstr>
      <vt:lpstr>Installing packages</vt:lpstr>
      <vt:lpstr>Freezing dependencies</vt:lpstr>
      <vt:lpstr>Using requirements files</vt:lpstr>
      <vt:lpstr>Outline</vt:lpstr>
      <vt:lpstr>Section 2: Basic app</vt:lpstr>
      <vt:lpstr>A Minimal Application</vt:lpstr>
      <vt:lpstr>How it works?</vt:lpstr>
      <vt:lpstr>Run application</vt:lpstr>
      <vt:lpstr>Outline</vt:lpstr>
      <vt:lpstr>Section 3: Templates and static content</vt:lpstr>
      <vt:lpstr>Create folder inside project folder</vt:lpstr>
      <vt:lpstr>Rendering Templates</vt:lpstr>
      <vt:lpstr>Static Files</vt:lpstr>
      <vt:lpstr>Outline</vt:lpstr>
      <vt:lpstr>Section 4: SQLite database</vt:lpstr>
      <vt:lpstr>Minimal app</vt:lpstr>
      <vt:lpstr>Outline</vt:lpstr>
      <vt:lpstr>Terimakasih!</vt:lpstr>
    </vt:vector>
  </TitlesOfParts>
  <Company>Qmulos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Sigital System</dc:title>
  <dc:creator>Muhammad Ogin Hasanuddin</dc:creator>
  <cp:lastModifiedBy>Muhammad Ogin Hasanuddin</cp:lastModifiedBy>
  <cp:revision>936</cp:revision>
  <dcterms:created xsi:type="dcterms:W3CDTF">2015-09-08T13:00:15Z</dcterms:created>
  <dcterms:modified xsi:type="dcterms:W3CDTF">2022-04-06T08:32:16Z</dcterms:modified>
</cp:coreProperties>
</file>