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9"/>
  </p:notesMasterIdLst>
  <p:handoutMasterIdLst>
    <p:handoutMasterId r:id="rId30"/>
  </p:handoutMasterIdLst>
  <p:sldIdLst>
    <p:sldId id="465" r:id="rId3"/>
    <p:sldId id="467" r:id="rId4"/>
    <p:sldId id="468" r:id="rId5"/>
    <p:sldId id="520" r:id="rId6"/>
    <p:sldId id="521" r:id="rId7"/>
    <p:sldId id="522" r:id="rId8"/>
    <p:sldId id="523" r:id="rId9"/>
    <p:sldId id="524" r:id="rId10"/>
    <p:sldId id="509" r:id="rId11"/>
    <p:sldId id="527" r:id="rId12"/>
    <p:sldId id="479" r:id="rId13"/>
    <p:sldId id="489" r:id="rId14"/>
    <p:sldId id="525" r:id="rId15"/>
    <p:sldId id="491" r:id="rId16"/>
    <p:sldId id="526" r:id="rId17"/>
    <p:sldId id="528" r:id="rId18"/>
    <p:sldId id="530" r:id="rId19"/>
    <p:sldId id="529" r:id="rId20"/>
    <p:sldId id="531" r:id="rId21"/>
    <p:sldId id="532" r:id="rId22"/>
    <p:sldId id="533" r:id="rId23"/>
    <p:sldId id="534" r:id="rId24"/>
    <p:sldId id="535" r:id="rId25"/>
    <p:sldId id="536" r:id="rId26"/>
    <p:sldId id="537" r:id="rId27"/>
    <p:sldId id="4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BA"/>
    <a:srgbClr val="B0C4E2"/>
    <a:srgbClr val="749CC5"/>
    <a:srgbClr val="033F7B"/>
    <a:srgbClr val="0B549F"/>
    <a:srgbClr val="4B74B2"/>
    <a:srgbClr val="EF3137"/>
    <a:srgbClr val="FFC600"/>
    <a:srgbClr val="054D9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2418" autoAdjust="0"/>
  </p:normalViewPr>
  <p:slideViewPr>
    <p:cSldViewPr snapToGrid="0" snapToObjects="1">
      <p:cViewPr varScale="1">
        <p:scale>
          <a:sx n="98" d="100"/>
          <a:sy n="98" d="100"/>
        </p:scale>
        <p:origin x="876"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FDC542-B939-BB45-AFCF-594C1621128F}" type="datetimeFigureOut">
              <a:rPr lang="en-US" smtClean="0"/>
              <a:t>4/18/2022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4DC196-1B1F-7241-A073-57B4DC9C7BD5}" type="slidenum">
              <a:rPr lang="en-US" smtClean="0"/>
              <a:t>‹#›</a:t>
            </a:fld>
            <a:endParaRPr lang="en-US"/>
          </a:p>
        </p:txBody>
      </p:sp>
    </p:spTree>
    <p:extLst>
      <p:ext uri="{BB962C8B-B14F-4D97-AF65-F5344CB8AC3E}">
        <p14:creationId xmlns:p14="http://schemas.microsoft.com/office/powerpoint/2010/main" val="3296623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9D278F-9C4E-4141-9C2A-50ABACE7C8BA}" type="datetimeFigureOut">
              <a:rPr lang="en-US" smtClean="0"/>
              <a:t>4/18/2022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A7DEB1-D7C8-3B49-8A71-75AFCE089D88}" type="slidenum">
              <a:rPr lang="en-US" smtClean="0"/>
              <a:t>‹#›</a:t>
            </a:fld>
            <a:endParaRPr lang="en-US"/>
          </a:p>
        </p:txBody>
      </p:sp>
    </p:spTree>
    <p:extLst>
      <p:ext uri="{BB962C8B-B14F-4D97-AF65-F5344CB8AC3E}">
        <p14:creationId xmlns:p14="http://schemas.microsoft.com/office/powerpoint/2010/main" val="30463003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Referensi</a:t>
            </a:r>
            <a:r>
              <a:rPr lang="en-US" dirty="0"/>
              <a:t>: https://www.dicoding.com/blog/apa-itu-bot/</a:t>
            </a:r>
          </a:p>
        </p:txBody>
      </p:sp>
      <p:sp>
        <p:nvSpPr>
          <p:cNvPr id="4" name="Slide Number Placeholder 3"/>
          <p:cNvSpPr>
            <a:spLocks noGrp="1"/>
          </p:cNvSpPr>
          <p:nvPr>
            <p:ph type="sldNum" sz="quarter" idx="5"/>
          </p:nvPr>
        </p:nvSpPr>
        <p:spPr/>
        <p:txBody>
          <a:bodyPr/>
          <a:lstStyle/>
          <a:p>
            <a:fld id="{4CA7DEB1-D7C8-3B49-8A71-75AFCE089D88}" type="slidenum">
              <a:rPr lang="en-US" smtClean="0"/>
              <a:t>2</a:t>
            </a:fld>
            <a:endParaRPr lang="en-US"/>
          </a:p>
        </p:txBody>
      </p:sp>
    </p:spTree>
    <p:extLst>
      <p:ext uri="{BB962C8B-B14F-4D97-AF65-F5344CB8AC3E}">
        <p14:creationId xmlns:p14="http://schemas.microsoft.com/office/powerpoint/2010/main" val="51570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7DEB1-D7C8-3B49-8A71-75AFCE089D88}" type="slidenum">
              <a:rPr lang="en-US" smtClean="0"/>
              <a:t>3</a:t>
            </a:fld>
            <a:endParaRPr lang="en-US"/>
          </a:p>
        </p:txBody>
      </p:sp>
    </p:spTree>
    <p:extLst>
      <p:ext uri="{BB962C8B-B14F-4D97-AF65-F5344CB8AC3E}">
        <p14:creationId xmlns:p14="http://schemas.microsoft.com/office/powerpoint/2010/main" val="206002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https://www.codementor.io/@karandeepbatra/part-1-how-to-create-a-telegram-bot-in-python-in-under-10-minutes-19yfdv4wrq</a:t>
            </a:r>
          </a:p>
        </p:txBody>
      </p:sp>
      <p:sp>
        <p:nvSpPr>
          <p:cNvPr id="4" name="Slide Number Placeholder 3"/>
          <p:cNvSpPr>
            <a:spLocks noGrp="1"/>
          </p:cNvSpPr>
          <p:nvPr>
            <p:ph type="sldNum" sz="quarter" idx="5"/>
          </p:nvPr>
        </p:nvSpPr>
        <p:spPr/>
        <p:txBody>
          <a:bodyPr/>
          <a:lstStyle/>
          <a:p>
            <a:fld id="{4CA7DEB1-D7C8-3B49-8A71-75AFCE089D88}" type="slidenum">
              <a:rPr lang="en-US" smtClean="0"/>
              <a:t>4</a:t>
            </a:fld>
            <a:endParaRPr lang="en-US"/>
          </a:p>
        </p:txBody>
      </p:sp>
    </p:spTree>
    <p:extLst>
      <p:ext uri="{BB962C8B-B14F-4D97-AF65-F5344CB8AC3E}">
        <p14:creationId xmlns:p14="http://schemas.microsoft.com/office/powerpoint/2010/main" val="10050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https://www.codementor.io/@karandeepbatra/part-2-deploying-telegram-bot-for-free-on-heroku-19ygdi7754</a:t>
            </a:r>
          </a:p>
        </p:txBody>
      </p:sp>
      <p:sp>
        <p:nvSpPr>
          <p:cNvPr id="4" name="Slide Number Placeholder 3"/>
          <p:cNvSpPr>
            <a:spLocks noGrp="1"/>
          </p:cNvSpPr>
          <p:nvPr>
            <p:ph type="sldNum" sz="quarter" idx="5"/>
          </p:nvPr>
        </p:nvSpPr>
        <p:spPr/>
        <p:txBody>
          <a:bodyPr/>
          <a:lstStyle/>
          <a:p>
            <a:fld id="{4CA7DEB1-D7C8-3B49-8A71-75AFCE089D88}" type="slidenum">
              <a:rPr lang="en-US" smtClean="0"/>
              <a:t>18</a:t>
            </a:fld>
            <a:endParaRPr lang="en-US"/>
          </a:p>
        </p:txBody>
      </p:sp>
    </p:spTree>
    <p:extLst>
      <p:ext uri="{BB962C8B-B14F-4D97-AF65-F5344CB8AC3E}">
        <p14:creationId xmlns:p14="http://schemas.microsoft.com/office/powerpoint/2010/main" val="3226353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5"/>
            <a:ext cx="10464800" cy="1927225"/>
          </a:xfrm>
        </p:spPr>
        <p:txBody>
          <a:bodyPr anchor="b">
            <a:noAutofit/>
          </a:bodyPr>
          <a:lstStyle>
            <a:lvl1pPr>
              <a:defRPr sz="5400" b="0" i="0" cap="none" baseline="0">
                <a:solidFill>
                  <a:srgbClr val="033F7B"/>
                </a:solidFill>
                <a:latin typeface="Bookman Old Style" panose="02050604050505020204" pitchFamily="18" charset="0"/>
              </a:defRPr>
            </a:lvl1pPr>
          </a:lstStyle>
          <a:p>
            <a:r>
              <a:rPr lang="id-ID" noProof="1"/>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latin typeface="Avenir Book" panose="02000503020000020003"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noProof="1"/>
              <a:t>Click to edit Master subtitle style</a:t>
            </a:r>
          </a:p>
        </p:txBody>
      </p:sp>
      <p:cxnSp>
        <p:nvCxnSpPr>
          <p:cNvPr id="8" name="Straight Connector 7"/>
          <p:cNvCxnSpPr/>
          <p:nvPr/>
        </p:nvCxnSpPr>
        <p:spPr>
          <a:xfrm>
            <a:off x="914400" y="3398520"/>
            <a:ext cx="10464800" cy="1588"/>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32DED8A-46A3-4394-A321-26266EE53BA2}"/>
              </a:ext>
            </a:extLst>
          </p:cNvPr>
          <p:cNvPicPr>
            <a:picLocks noChangeAspect="1"/>
          </p:cNvPicPr>
          <p:nvPr userDrawn="1"/>
        </p:nvPicPr>
        <p:blipFill>
          <a:blip r:embed="rId2"/>
          <a:stretch>
            <a:fillRect/>
          </a:stretch>
        </p:blipFill>
        <p:spPr>
          <a:xfrm>
            <a:off x="9603153" y="798495"/>
            <a:ext cx="2263885" cy="772704"/>
          </a:xfrm>
          <a:prstGeom prst="rect">
            <a:avLst/>
          </a:prstGeom>
        </p:spPr>
      </p:pic>
    </p:spTree>
    <p:extLst>
      <p:ext uri="{BB962C8B-B14F-4D97-AF65-F5344CB8AC3E}">
        <p14:creationId xmlns:p14="http://schemas.microsoft.com/office/powerpoint/2010/main" val="220903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id-ID" noProof="1"/>
              <a:t>Click to edit Master title style</a:t>
            </a:r>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Quicksand" panose="02070303000000060000" pitchFamily="18" charset="77"/>
              </a:defRPr>
            </a:lvl1pPr>
          </a:lstStyle>
          <a:p>
            <a:fld id="{22C47770-E991-4F52-AA8E-E4EEF365013A}" type="datetime1">
              <a:rPr lang="en-US" smtClean="0"/>
              <a:pPr/>
              <a:t>4/18/2022</a:t>
            </a:fld>
            <a:endParaRPr lang="en-US" dirty="0"/>
          </a:p>
        </p:txBody>
      </p:sp>
      <p:sp>
        <p:nvSpPr>
          <p:cNvPr id="6" name="Slide Number Placeholder 5"/>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211306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EE61-7454-C94C-8013-444712522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E59181CD-F888-FA49-B084-7CE8E3F99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AAF0027D-0E1C-EC4E-84F9-9E9406E5F15B}"/>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5" name="Footer Placeholder 4">
            <a:extLst>
              <a:ext uri="{FF2B5EF4-FFF2-40B4-BE49-F238E27FC236}">
                <a16:creationId xmlns:a16="http://schemas.microsoft.com/office/drawing/2014/main" id="{39C2122F-9C93-B842-890C-03566779CFD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E519132-F58D-3A44-9E70-03DEB3F02DFD}"/>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12472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9034-2D12-DD40-A071-AD7D4FE933A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165CEF6-9BB1-5645-A0A7-BE439CF82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4DDE4798-B617-564D-AB96-2C0BDDB206C7}"/>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5" name="Footer Placeholder 4">
            <a:extLst>
              <a:ext uri="{FF2B5EF4-FFF2-40B4-BE49-F238E27FC236}">
                <a16:creationId xmlns:a16="http://schemas.microsoft.com/office/drawing/2014/main" id="{A247B093-D2C5-604B-B97A-3722C3D81CB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5EC6962-F55E-B047-BE0D-F6AB9C9226DA}"/>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381520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5D51-A8AF-434D-9F44-48D88DE7201D}"/>
              </a:ext>
            </a:extLst>
          </p:cNvPr>
          <p:cNvSpPr>
            <a:spLocks noGrp="1"/>
          </p:cNvSpPr>
          <p:nvPr>
            <p:ph type="title"/>
          </p:nvPr>
        </p:nvSpPr>
        <p:spPr>
          <a:xfrm>
            <a:off x="831851" y="1709743"/>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7C3D9469-4739-2246-ADE0-60513CF39A32}"/>
              </a:ext>
            </a:extLst>
          </p:cNvPr>
          <p:cNvSpPr>
            <a:spLocks noGrp="1"/>
          </p:cNvSpPr>
          <p:nvPr>
            <p:ph type="body" idx="1"/>
          </p:nvPr>
        </p:nvSpPr>
        <p:spPr>
          <a:xfrm>
            <a:off x="831851" y="458946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E450E-6ADC-C541-8FD5-E5202D6FB4BA}"/>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5" name="Footer Placeholder 4">
            <a:extLst>
              <a:ext uri="{FF2B5EF4-FFF2-40B4-BE49-F238E27FC236}">
                <a16:creationId xmlns:a16="http://schemas.microsoft.com/office/drawing/2014/main" id="{AEA17784-F4D0-5D41-BE5E-6B090A3C163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3B338F4-A905-2A40-9921-777479DAF0ED}"/>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3270327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DCFD-C615-0E41-A8EB-54EB57B044C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3541C266-56F1-6C4F-A5F1-DAF6D3F9BEDE}"/>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73B93EB8-C601-6F4A-8D5C-EE3F024304FA}"/>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B30D4B52-B546-0F4B-9E43-E8F7C3E90A7B}"/>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6" name="Footer Placeholder 5">
            <a:extLst>
              <a:ext uri="{FF2B5EF4-FFF2-40B4-BE49-F238E27FC236}">
                <a16:creationId xmlns:a16="http://schemas.microsoft.com/office/drawing/2014/main" id="{ABCFC486-04EF-4C43-845E-1E7EFF0B11D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9AA993EB-CA01-9241-BD16-D4015A74C3B6}"/>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601726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7E29-453D-564B-B431-E231041ACB67}"/>
              </a:ext>
            </a:extLst>
          </p:cNvPr>
          <p:cNvSpPr>
            <a:spLocks noGrp="1"/>
          </p:cNvSpPr>
          <p:nvPr>
            <p:ph type="title"/>
          </p:nvPr>
        </p:nvSpPr>
        <p:spPr>
          <a:xfrm>
            <a:off x="840317" y="365129"/>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E4A4661-2DCE-AF44-8D86-662462302BAB}"/>
              </a:ext>
            </a:extLst>
          </p:cNvPr>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B117DF-8421-454F-BECE-B09B2F63DD84}"/>
              </a:ext>
            </a:extLst>
          </p:cNvPr>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092EF944-9E11-1048-8E72-7E7AD7F72114}"/>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29A202-960A-3B4C-A2FF-C677D22F652C}"/>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F219465B-E678-5F40-962E-C9FB69BA664E}"/>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8" name="Footer Placeholder 7">
            <a:extLst>
              <a:ext uri="{FF2B5EF4-FFF2-40B4-BE49-F238E27FC236}">
                <a16:creationId xmlns:a16="http://schemas.microsoft.com/office/drawing/2014/main" id="{DF2880E7-89E3-414C-B4C8-D989CB05F215}"/>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0FC3BF6C-B4EB-9541-84CB-0A04BCB450AD}"/>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417575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676C-8E77-D641-A3BC-3A051EA8076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C741B79F-D86D-B743-9243-08344153514A}"/>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4" name="Footer Placeholder 3">
            <a:extLst>
              <a:ext uri="{FF2B5EF4-FFF2-40B4-BE49-F238E27FC236}">
                <a16:creationId xmlns:a16="http://schemas.microsoft.com/office/drawing/2014/main" id="{C2A40152-A8C8-4444-AAAA-162614EBF339}"/>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615AE98-BEC6-5941-9592-794E28D94747}"/>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99856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E7BBE-F31F-4A4B-83E3-7887604B7551}"/>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3" name="Footer Placeholder 2">
            <a:extLst>
              <a:ext uri="{FF2B5EF4-FFF2-40B4-BE49-F238E27FC236}">
                <a16:creationId xmlns:a16="http://schemas.microsoft.com/office/drawing/2014/main" id="{E1654BC2-6425-604C-A801-BDAC2D736B9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785B6765-2C61-F540-B4ED-03FF7925AF9F}"/>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2006986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DA98-924A-0B45-8631-1F68FFFCA5D4}"/>
              </a:ext>
            </a:extLst>
          </p:cNvPr>
          <p:cNvSpPr>
            <a:spLocks noGrp="1"/>
          </p:cNvSpPr>
          <p:nvPr>
            <p:ph type="title"/>
          </p:nvPr>
        </p:nvSpPr>
        <p:spPr>
          <a:xfrm>
            <a:off x="840321" y="457200"/>
            <a:ext cx="393276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2A524D5-3804-C041-BB52-D1D8FA8064A0}"/>
              </a:ext>
            </a:extLst>
          </p:cNvPr>
          <p:cNvSpPr>
            <a:spLocks noGrp="1"/>
          </p:cNvSpPr>
          <p:nvPr>
            <p:ph idx="1"/>
          </p:nvPr>
        </p:nvSpPr>
        <p:spPr>
          <a:xfrm>
            <a:off x="5183717"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256C1C1F-6E84-DF44-8638-08B1AFAAB666}"/>
              </a:ext>
            </a:extLst>
          </p:cNvPr>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A980C-6CCE-3E42-9B20-6620C054F157}"/>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6" name="Footer Placeholder 5">
            <a:extLst>
              <a:ext uri="{FF2B5EF4-FFF2-40B4-BE49-F238E27FC236}">
                <a16:creationId xmlns:a16="http://schemas.microsoft.com/office/drawing/2014/main" id="{4093FE76-C4B9-7F41-9CDB-4A2F794A9C1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17F4BF3A-F548-D247-9747-7A60AE2AFEA9}"/>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258728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FA48-C795-C14A-AE4B-E4114B82E220}"/>
              </a:ext>
            </a:extLst>
          </p:cNvPr>
          <p:cNvSpPr>
            <a:spLocks noGrp="1"/>
          </p:cNvSpPr>
          <p:nvPr>
            <p:ph type="title"/>
          </p:nvPr>
        </p:nvSpPr>
        <p:spPr>
          <a:xfrm>
            <a:off x="840321" y="457200"/>
            <a:ext cx="393276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B41FF291-9810-E344-B193-6FD022211EA1}"/>
              </a:ext>
            </a:extLst>
          </p:cNvPr>
          <p:cNvSpPr>
            <a:spLocks noGrp="1"/>
          </p:cNvSpPr>
          <p:nvPr>
            <p:ph type="pic" idx="1"/>
          </p:nvPr>
        </p:nvSpPr>
        <p:spPr>
          <a:xfrm>
            <a:off x="5183717"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A320579D-4843-4B49-A80A-3698A0AE74C2}"/>
              </a:ext>
            </a:extLst>
          </p:cNvPr>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B033D-FEB6-664C-90FC-7D7CDB637248}"/>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6" name="Footer Placeholder 5">
            <a:extLst>
              <a:ext uri="{FF2B5EF4-FFF2-40B4-BE49-F238E27FC236}">
                <a16:creationId xmlns:a16="http://schemas.microsoft.com/office/drawing/2014/main" id="{01BFB4A4-AA43-B144-B4D2-8EFB20E21BA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CD0BC6F-94E2-9943-A9E4-65B99B7204D1}"/>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4151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id-ID" noProof="1"/>
              <a:t>Click to edit Master title style</a:t>
            </a:r>
          </a:p>
        </p:txBody>
      </p:sp>
      <p:sp>
        <p:nvSpPr>
          <p:cNvPr id="3" name="Content Placeholder 2"/>
          <p:cNvSpPr>
            <a:spLocks noGrp="1"/>
          </p:cNvSpPr>
          <p:nvPr>
            <p:ph idx="1"/>
          </p:nvPr>
        </p:nvSpPr>
        <p:spPr/>
        <p:txBody>
          <a:bodyPr/>
          <a:lstStyle>
            <a:lvl1pPr marL="182880" indent="-182880">
              <a:buFontTx/>
              <a:buBlip>
                <a:blip r:embed="rId2"/>
              </a:buBlip>
              <a:defRPr/>
            </a:lvl1pPr>
            <a:lvl2pPr marL="457200" indent="-182880">
              <a:buFontTx/>
              <a:buBlip>
                <a:blip r:embed="rId3"/>
              </a:buBlip>
              <a:defRPr/>
            </a:lvl2pPr>
            <a:lvl3pPr marL="731520" indent="-182880">
              <a:buFontTx/>
              <a:buBlip>
                <a:blip r:embed="rId4"/>
              </a:buBlip>
              <a:defRPr/>
            </a:lvl3pPr>
            <a:lvl4pPr marL="1005840" indent="-182880">
              <a:buFont typeface="Apple Symbols" panose="02000000000000000000" pitchFamily="2" charset="-79"/>
              <a:buChar char="☐"/>
              <a:defRPr/>
            </a:lvl4pPr>
            <a:lvl5pPr marL="1188720" indent="-137160">
              <a:buFont typeface="Apple Symbols" panose="02000000000000000000" pitchFamily="2" charset="-79"/>
              <a:buChar char="☐"/>
              <a:defRPr/>
            </a:lvl5pPr>
          </a:lstStyle>
          <a:p>
            <a:pPr lvl="0"/>
            <a:r>
              <a:rPr lang="id-ID" noProof="1"/>
              <a:t>Click to edit Master text styles</a:t>
            </a:r>
          </a:p>
          <a:p>
            <a:pPr lvl="1"/>
            <a:r>
              <a:rPr lang="id-ID" noProof="1"/>
              <a:t>Second level</a:t>
            </a:r>
          </a:p>
          <a:p>
            <a:pPr lvl="2"/>
            <a:r>
              <a:rPr lang="id-ID" noProof="1"/>
              <a:t>Third level</a:t>
            </a:r>
          </a:p>
          <a:p>
            <a:pPr lvl="3"/>
            <a:r>
              <a:rPr lang="id-ID" noProof="1"/>
              <a:t>Fourth level</a:t>
            </a:r>
          </a:p>
          <a:p>
            <a:pPr lvl="4"/>
            <a:r>
              <a:rPr lang="id-ID" noProof="1"/>
              <a:t>Fifth level</a:t>
            </a:r>
          </a:p>
        </p:txBody>
      </p:sp>
      <p:cxnSp>
        <p:nvCxnSpPr>
          <p:cNvPr id="7" name="Straight Connector 6">
            <a:extLst>
              <a:ext uri="{FF2B5EF4-FFF2-40B4-BE49-F238E27FC236}">
                <a16:creationId xmlns:a16="http://schemas.microsoft.com/office/drawing/2014/main" id="{5764BCFD-C32F-AE42-95EF-6E0DADB68274}"/>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6A05F71-D86A-4DBF-A16C-42B37B648158}"/>
              </a:ext>
            </a:extLst>
          </p:cNvPr>
          <p:cNvSpPr>
            <a:spLocks noGrp="1"/>
          </p:cNvSpPr>
          <p:nvPr>
            <p:ph type="dt" sz="half" idx="10"/>
          </p:nvPr>
        </p:nvSpPr>
        <p:spPr/>
        <p:txBody>
          <a:bodyPr/>
          <a:lstStyle/>
          <a:p>
            <a:fld id="{3C5BD2A0-181B-4F6D-9BFF-DA542B93E706}" type="datetime1">
              <a:rPr lang="en-US" smtClean="0"/>
              <a:pPr/>
              <a:t>4/18/2022</a:t>
            </a:fld>
            <a:endParaRPr lang="en-US" dirty="0"/>
          </a:p>
        </p:txBody>
      </p:sp>
      <p:sp>
        <p:nvSpPr>
          <p:cNvPr id="6" name="Slide Number Placeholder 5">
            <a:extLst>
              <a:ext uri="{FF2B5EF4-FFF2-40B4-BE49-F238E27FC236}">
                <a16:creationId xmlns:a16="http://schemas.microsoft.com/office/drawing/2014/main" id="{C8F22BC8-4CFE-488C-BCBD-083DF6F7A991}"/>
              </a:ext>
            </a:extLst>
          </p:cNvPr>
          <p:cNvSpPr>
            <a:spLocks noGrp="1"/>
          </p:cNvSpPr>
          <p:nvPr>
            <p:ph type="sldNum" sz="quarter" idx="12"/>
          </p:nvPr>
        </p:nvSpPr>
        <p:spPr/>
        <p:txBody>
          <a:body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2463601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55D7-10D6-9044-B652-8D51D826E1E8}"/>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71B284D4-415F-B046-8B59-86C30D54E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B2258F0-23FF-044F-82C5-BB366CCCDB92}"/>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5" name="Footer Placeholder 4">
            <a:extLst>
              <a:ext uri="{FF2B5EF4-FFF2-40B4-BE49-F238E27FC236}">
                <a16:creationId xmlns:a16="http://schemas.microsoft.com/office/drawing/2014/main" id="{03D2A54E-6AF2-6C42-A202-F1F655F3571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9789874-D7FB-D340-9EEB-0A226F6B0F5A}"/>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842154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BA37A-3814-FE44-83C6-C0E276010D4B}"/>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01AE037-C1C1-6048-8B53-95AB1BFEBF33}"/>
              </a:ext>
            </a:extLst>
          </p:cNvPr>
          <p:cNvSpPr>
            <a:spLocks noGrp="1"/>
          </p:cNvSpPr>
          <p:nvPr>
            <p:ph type="body" orient="vert" idx="1"/>
          </p:nvPr>
        </p:nvSpPr>
        <p:spPr>
          <a:xfrm>
            <a:off x="838203"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F9D21B8-F839-0D48-B141-176A6A21314E}"/>
              </a:ext>
            </a:extLst>
          </p:cNvPr>
          <p:cNvSpPr>
            <a:spLocks noGrp="1"/>
          </p:cNvSpPr>
          <p:nvPr>
            <p:ph type="dt" sz="half" idx="10"/>
          </p:nvPr>
        </p:nvSpPr>
        <p:spPr/>
        <p:txBody>
          <a:bodyPr/>
          <a:lstStyle/>
          <a:p>
            <a:fld id="{71ADFF56-D5D8-D041-92B2-35EA5676C3CC}" type="datetimeFigureOut">
              <a:rPr lang="id-ID" smtClean="0"/>
              <a:t>18/04/2022</a:t>
            </a:fld>
            <a:endParaRPr lang="id-ID"/>
          </a:p>
        </p:txBody>
      </p:sp>
      <p:sp>
        <p:nvSpPr>
          <p:cNvPr id="5" name="Footer Placeholder 4">
            <a:extLst>
              <a:ext uri="{FF2B5EF4-FFF2-40B4-BE49-F238E27FC236}">
                <a16:creationId xmlns:a16="http://schemas.microsoft.com/office/drawing/2014/main" id="{9C90E251-C24C-9646-B502-91B66E5AB4F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FD52622-2F7B-7F49-9558-ECD0625429E0}"/>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408220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none" baseline="0"/>
            </a:lvl1pPr>
          </a:lstStyle>
          <a:p>
            <a:r>
              <a:rPr lang="en-US" dirty="0"/>
              <a:t>Click to edit Master title style</a:t>
            </a:r>
          </a:p>
        </p:txBody>
      </p:sp>
      <p:sp>
        <p:nvSpPr>
          <p:cNvPr id="3" name="Text Placeholder 2"/>
          <p:cNvSpPr>
            <a:spLocks noGrp="1"/>
          </p:cNvSpPr>
          <p:nvPr>
            <p:ph type="body" idx="1"/>
          </p:nvPr>
        </p:nvSpPr>
        <p:spPr>
          <a:xfrm>
            <a:off x="963084" y="4626869"/>
            <a:ext cx="10363200" cy="1500187"/>
          </a:xfrm>
        </p:spPr>
        <p:txBody>
          <a:bodyPr anchor="t">
            <a:normAutofit/>
          </a:bodyPr>
          <a:lstStyle>
            <a:lvl1pPr marL="0" indent="0">
              <a:buNone/>
              <a:defRPr sz="2400">
                <a:solidFill>
                  <a:srgbClr val="033F7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5A958A2-B9A6-4BC2-8624-2E267AFE4EB1}" type="datetime1">
              <a:rPr lang="en-US" smtClean="0">
                <a:latin typeface="Arial"/>
              </a:rPr>
              <a:t>4/18/2022</a:t>
            </a:fld>
            <a:endParaRPr lang="en-US">
              <a:latin typeface="Arial"/>
            </a:endParaRPr>
          </a:p>
        </p:txBody>
      </p:sp>
      <p:sp>
        <p:nvSpPr>
          <p:cNvPr id="6" name="Slide Number Placeholder 5"/>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7" name="Straight Connector 6"/>
          <p:cNvCxnSpPr>
            <a:cxnSpLocks/>
          </p:cNvCxnSpPr>
          <p:nvPr/>
        </p:nvCxnSpPr>
        <p:spPr>
          <a:xfrm>
            <a:off x="975363" y="4599432"/>
            <a:ext cx="10350924" cy="0"/>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56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Quicksand" panose="02070303000000060000" pitchFamily="18" charset="77"/>
              </a:defRPr>
            </a:lvl1pPr>
          </a:lstStyle>
          <a:p>
            <a:fld id="{5F3E2640-DA07-4F28-B9C9-23B952377E91}" type="datetime1">
              <a:rPr lang="en-US" smtClean="0"/>
              <a:pPr/>
              <a:t>4/18/2022</a:t>
            </a:fld>
            <a:endParaRPr lang="en-US" dirty="0"/>
          </a:p>
        </p:txBody>
      </p:sp>
      <p:sp>
        <p:nvSpPr>
          <p:cNvPr id="7" name="Slide Number Placeholder 6"/>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10" name="Straight Connector 9">
            <a:extLst>
              <a:ext uri="{FF2B5EF4-FFF2-40B4-BE49-F238E27FC236}">
                <a16:creationId xmlns:a16="http://schemas.microsoft.com/office/drawing/2014/main" id="{DD90B3DF-021A-E249-8BDB-3AC856A1B4F3}"/>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rgbClr val="033F7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rgbClr val="033F7B"/>
                </a:solidFill>
                <a:latin typeface="Avenir Book" panose="02000503020000020003" pitchFamily="2"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Quicksand" panose="02070303000000060000" pitchFamily="18" charset="77"/>
              </a:defRPr>
            </a:lvl1pPr>
          </a:lstStyle>
          <a:p>
            <a:fld id="{6649D6A4-F134-4378-899D-5C4647A36D23}" type="datetime1">
              <a:rPr lang="en-US" smtClean="0"/>
              <a:pPr/>
              <a:t>4/18/2022</a:t>
            </a:fld>
            <a:endParaRPr lang="en-US" dirty="0"/>
          </a:p>
        </p:txBody>
      </p:sp>
      <p:sp>
        <p:nvSpPr>
          <p:cNvPr id="9" name="Slide Number Placeholder 8"/>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A29F95-596C-2A4C-A646-1588D83E2039}"/>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Quicksand" panose="02070303000000060000" pitchFamily="18" charset="77"/>
              </a:defRPr>
            </a:lvl1pPr>
          </a:lstStyle>
          <a:p>
            <a:fld id="{DFECA951-6F7F-456B-8A0C-7C5D4644D0E7}" type="datetime1">
              <a:rPr lang="en-US" smtClean="0"/>
              <a:pPr/>
              <a:t>4/18/2022</a:t>
            </a:fld>
            <a:endParaRPr lang="en-US" dirty="0"/>
          </a:p>
        </p:txBody>
      </p:sp>
      <p:sp>
        <p:nvSpPr>
          <p:cNvPr id="5" name="Slide Number Placeholder 4"/>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8" name="Straight Connector 7">
            <a:extLst>
              <a:ext uri="{FF2B5EF4-FFF2-40B4-BE49-F238E27FC236}">
                <a16:creationId xmlns:a16="http://schemas.microsoft.com/office/drawing/2014/main" id="{9634E96F-ACBA-B241-BFF7-771FE454EC5D}"/>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40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Quicksand" panose="02070303000000060000" pitchFamily="18" charset="77"/>
              </a:defRPr>
            </a:lvl1pPr>
          </a:lstStyle>
          <a:p>
            <a:fld id="{4B285B23-6EBB-40F1-B5EB-FCB988F7AD32}" type="datetime1">
              <a:rPr lang="en-US" smtClean="0"/>
              <a:pPr/>
              <a:t>4/18/2022</a:t>
            </a:fld>
            <a:endParaRPr lang="en-US" dirty="0"/>
          </a:p>
        </p:txBody>
      </p:sp>
      <p:sp>
        <p:nvSpPr>
          <p:cNvPr id="4" name="Slide Number Placeholder 3"/>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145304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2130557"/>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Quicksand" panose="02070303000000060000" pitchFamily="18" charset="77"/>
              </a:defRPr>
            </a:lvl1pPr>
          </a:lstStyle>
          <a:p>
            <a:fld id="{0E581A47-C67A-4555-BDC2-7E2955DA94BF}" type="datetime1">
              <a:rPr lang="en-US" smtClean="0"/>
              <a:pPr/>
              <a:t>4/18/2022</a:t>
            </a:fld>
            <a:endParaRPr lang="en-US" dirty="0"/>
          </a:p>
        </p:txBody>
      </p:sp>
      <p:sp>
        <p:nvSpPr>
          <p:cNvPr id="7" name="Slide Number Placeholder 6"/>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9" name="Straight Connector 8"/>
          <p:cNvCxnSpPr/>
          <p:nvPr/>
        </p:nvCxnSpPr>
        <p:spPr>
          <a:xfrm rot="5400000">
            <a:off x="912152" y="3579944"/>
            <a:ext cx="5577840" cy="2117"/>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0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Quicksand" panose="02070303000000060000" pitchFamily="18" charset="77"/>
              </a:defRPr>
            </a:lvl1pPr>
          </a:lstStyle>
          <a:p>
            <a:fld id="{1E43BAA8-0641-402E-8CA4-3006C7736F4F}" type="datetime1">
              <a:rPr lang="en-US" smtClean="0"/>
              <a:pPr/>
              <a:t>4/18/2022</a:t>
            </a:fld>
            <a:endParaRPr lang="en-US" dirty="0"/>
          </a:p>
        </p:txBody>
      </p:sp>
      <p:sp>
        <p:nvSpPr>
          <p:cNvPr id="6" name="Slide Number Placeholder 5"/>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9" name="Straight Connector 8">
            <a:extLst>
              <a:ext uri="{FF2B5EF4-FFF2-40B4-BE49-F238E27FC236}">
                <a16:creationId xmlns:a16="http://schemas.microsoft.com/office/drawing/2014/main" id="{56C31E9F-5735-254E-9961-C901288C7C5E}"/>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08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latin typeface="Aria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id-ID" noProof="1"/>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id-ID" noProof="1"/>
              <a:t>Click to edit Master text styles</a:t>
            </a:r>
          </a:p>
          <a:p>
            <a:pPr lvl="1"/>
            <a:r>
              <a:rPr lang="id-ID" noProof="1"/>
              <a:t>Second level</a:t>
            </a:r>
          </a:p>
          <a:p>
            <a:pPr lvl="2"/>
            <a:r>
              <a:rPr lang="id-ID" noProof="1"/>
              <a:t>Third level</a:t>
            </a:r>
          </a:p>
          <a:p>
            <a:pPr lvl="3"/>
            <a:r>
              <a:rPr lang="id-ID" noProof="1"/>
              <a:t>Fourth level</a:t>
            </a:r>
          </a:p>
          <a:p>
            <a:pPr lvl="4"/>
            <a:r>
              <a:rPr lang="id-ID" noProof="1"/>
              <a:t>Fifth level</a:t>
            </a:r>
          </a:p>
        </p:txBody>
      </p:sp>
      <p:sp>
        <p:nvSpPr>
          <p:cNvPr id="7" name="Rectangle 6"/>
          <p:cNvSpPr/>
          <p:nvPr/>
        </p:nvSpPr>
        <p:spPr>
          <a:xfrm>
            <a:off x="0" y="0"/>
            <a:ext cx="12192000" cy="365760"/>
          </a:xfrm>
          <a:prstGeom prst="rect">
            <a:avLst/>
          </a:prstGeom>
          <a:gradFill flip="none" rotWithShape="1">
            <a:gsLst>
              <a:gs pos="0">
                <a:srgbClr val="4B74B2">
                  <a:shade val="30000"/>
                  <a:satMod val="115000"/>
                </a:srgbClr>
              </a:gs>
              <a:gs pos="50000">
                <a:srgbClr val="4B74B2">
                  <a:shade val="67500"/>
                  <a:satMod val="115000"/>
                </a:srgbClr>
              </a:gs>
              <a:gs pos="100000">
                <a:srgbClr val="4B74B2">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latin typeface="Aria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latin typeface="Quicksand" panose="02070303000000060000" pitchFamily="18" charset="77"/>
              </a:defRPr>
            </a:lvl1pPr>
          </a:lstStyle>
          <a:p>
            <a:fld id="{3C5BD2A0-181B-4F6D-9BFF-DA542B93E706}" type="datetime1">
              <a:rPr lang="en-US" smtClean="0"/>
              <a:pPr/>
              <a:t>4/18/2022</a:t>
            </a:fld>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r">
              <a:defRPr sz="1400" b="1">
                <a:solidFill>
                  <a:srgbClr val="FFFFFF"/>
                </a:solidFill>
                <a:latin typeface="Quicksand" panose="02070303000000060000" pitchFamily="18" charset="77"/>
              </a:defRPr>
            </a:lvl1p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2423456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Lst>
  <p:hf hdr="0" dt="0"/>
  <p:txStyles>
    <p:titleStyle>
      <a:lvl1pPr algn="l" defTabSz="914400" rtl="0" eaLnBrk="1" latinLnBrk="0" hangingPunct="1">
        <a:spcBef>
          <a:spcPct val="0"/>
        </a:spcBef>
        <a:buNone/>
        <a:defRPr sz="4000" b="0" i="0" kern="1200" spc="-100" baseline="0">
          <a:solidFill>
            <a:srgbClr val="033F7B"/>
          </a:solidFill>
          <a:latin typeface="Bookman Old Style" panose="02050604050505020204" pitchFamily="18" charset="0"/>
          <a:ea typeface="Ayuthaya" pitchFamily="2" charset="-34"/>
          <a:cs typeface="Ayuthaya" pitchFamily="2" charset="-34"/>
        </a:defRPr>
      </a:lvl1pPr>
    </p:titleStyle>
    <p:bodyStyle>
      <a:lvl1pPr marL="182880" indent="-182880" algn="l" defTabSz="914400" rtl="0" eaLnBrk="1" latinLnBrk="0" hangingPunct="1">
        <a:spcBef>
          <a:spcPct val="20000"/>
        </a:spcBef>
        <a:buClr>
          <a:schemeClr val="accent1"/>
        </a:buClr>
        <a:buSzPct val="85000"/>
        <a:buFontTx/>
        <a:buBlip>
          <a:blip r:embed="rId12"/>
        </a:buBlip>
        <a:defRPr sz="2400" kern="1200">
          <a:solidFill>
            <a:schemeClr val="tx1"/>
          </a:solidFill>
          <a:latin typeface="Avenir Book" panose="02000503020000020003" pitchFamily="2" charset="0"/>
          <a:ea typeface="+mn-ea"/>
          <a:cs typeface="+mn-cs"/>
        </a:defRPr>
      </a:lvl1pPr>
      <a:lvl2pPr marL="457200" indent="-182880" algn="l" defTabSz="914400" rtl="0" eaLnBrk="1" latinLnBrk="0" hangingPunct="1">
        <a:spcBef>
          <a:spcPct val="20000"/>
        </a:spcBef>
        <a:buClr>
          <a:schemeClr val="accent1"/>
        </a:buClr>
        <a:buSzPct val="85000"/>
        <a:buFontTx/>
        <a:buBlip>
          <a:blip r:embed="rId13"/>
        </a:buBlip>
        <a:defRPr sz="2000" kern="1200">
          <a:solidFill>
            <a:schemeClr val="tx1"/>
          </a:solidFill>
          <a:latin typeface="Avenir Book" panose="02000503020000020003" pitchFamily="2" charset="0"/>
          <a:ea typeface="+mn-ea"/>
          <a:cs typeface="+mn-cs"/>
        </a:defRPr>
      </a:lvl2pPr>
      <a:lvl3pPr marL="731520" indent="-182880" algn="l" defTabSz="914400" rtl="0" eaLnBrk="1" latinLnBrk="0" hangingPunct="1">
        <a:spcBef>
          <a:spcPct val="20000"/>
        </a:spcBef>
        <a:buClr>
          <a:schemeClr val="accent1"/>
        </a:buClr>
        <a:buSzPct val="90000"/>
        <a:buFontTx/>
        <a:buBlip>
          <a:blip r:embed="rId14"/>
        </a:buBlip>
        <a:defRPr sz="1800" kern="1200">
          <a:solidFill>
            <a:schemeClr val="tx1"/>
          </a:solidFill>
          <a:latin typeface="Avenir Book" panose="02000503020000020003" pitchFamily="2" charset="0"/>
          <a:ea typeface="+mn-ea"/>
          <a:cs typeface="+mn-cs"/>
        </a:defRPr>
      </a:lvl3pPr>
      <a:lvl4pPr marL="1005840" indent="-182880" algn="l" defTabSz="914400" rtl="0" eaLnBrk="1" latinLnBrk="0" hangingPunct="1">
        <a:spcBef>
          <a:spcPct val="20000"/>
        </a:spcBef>
        <a:buClr>
          <a:schemeClr val="tx1">
            <a:lumMod val="75000"/>
            <a:lumOff val="25000"/>
          </a:schemeClr>
        </a:buClr>
        <a:buFont typeface="Apple Symbols" panose="02000000000000000000" pitchFamily="2" charset="-79"/>
        <a:buChar char="☐"/>
        <a:defRPr sz="1600" kern="1200">
          <a:solidFill>
            <a:schemeClr val="tx1"/>
          </a:solidFill>
          <a:latin typeface="Avenir Book" panose="02000503020000020003" pitchFamily="2" charset="0"/>
          <a:ea typeface="+mn-ea"/>
          <a:cs typeface="+mn-cs"/>
        </a:defRPr>
      </a:lvl4pPr>
      <a:lvl5pPr marL="1188720" indent="-137160" algn="l" defTabSz="914400" rtl="0" eaLnBrk="1" latinLnBrk="0" hangingPunct="1">
        <a:spcBef>
          <a:spcPct val="20000"/>
        </a:spcBef>
        <a:buClr>
          <a:schemeClr val="tx1">
            <a:lumMod val="50000"/>
            <a:lumOff val="50000"/>
          </a:schemeClr>
        </a:buClr>
        <a:buSzPct val="100000"/>
        <a:buFont typeface="Apple Symbols" panose="02000000000000000000" pitchFamily="2" charset="-79"/>
        <a:buChar char="☐"/>
        <a:defRPr sz="1400" kern="1200" baseline="0">
          <a:solidFill>
            <a:schemeClr val="tx1"/>
          </a:solidFill>
          <a:latin typeface="Avenir Book" panose="02000503020000020003" pitchFamily="2"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78A5E-09B3-8E40-A94A-6082292E4342}"/>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890D61A-2240-CD44-882C-DFBE66913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56BCB83-1BD4-7E43-BE99-F92C5BE1F1EE}"/>
              </a:ext>
            </a:extLst>
          </p:cNvPr>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DFF56-D5D8-D041-92B2-35EA5676C3CC}" type="datetimeFigureOut">
              <a:rPr lang="id-ID" smtClean="0"/>
              <a:t>18/04/2022</a:t>
            </a:fld>
            <a:endParaRPr lang="id-ID"/>
          </a:p>
        </p:txBody>
      </p:sp>
      <p:sp>
        <p:nvSpPr>
          <p:cNvPr id="5" name="Footer Placeholder 4">
            <a:extLst>
              <a:ext uri="{FF2B5EF4-FFF2-40B4-BE49-F238E27FC236}">
                <a16:creationId xmlns:a16="http://schemas.microsoft.com/office/drawing/2014/main" id="{AA8F4774-E66B-6441-BCB6-F93C6B82C506}"/>
              </a:ext>
            </a:extLst>
          </p:cNvPr>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309D6F8-C388-4B43-87F1-DDE4BAB075ED}"/>
              </a:ext>
            </a:extLst>
          </p:cNvPr>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2A1E2-3DFF-3045-AD8B-5C9FDC55E81C}" type="slidenum">
              <a:rPr lang="id-ID" smtClean="0"/>
              <a:t>‹#›</a:t>
            </a:fld>
            <a:endParaRPr lang="id-ID"/>
          </a:p>
        </p:txBody>
      </p:sp>
    </p:spTree>
    <p:extLst>
      <p:ext uri="{BB962C8B-B14F-4D97-AF65-F5344CB8AC3E}">
        <p14:creationId xmlns:p14="http://schemas.microsoft.com/office/powerpoint/2010/main" val="38400264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uhammadoginh/library-session-2022.g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heroku.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evcenter.heroku.com/articles/heroku-cli#download-and-instal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center.heroku.com/articles/procfi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python-telegram-bot/python-telegram-bot/wiki/Extensions-%E2%80%93-Your-first-Bot" TargetMode="External"/><Relationship Id="rId2" Type="http://schemas.openxmlformats.org/officeDocument/2006/relationships/hyperlink" Target="https://github.com/python-telegram-bot/python-telegram-bot/wiki/Webhooks#herok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me/botfath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A290-BC88-3B44-9496-BD1C82B93C4C}"/>
              </a:ext>
            </a:extLst>
          </p:cNvPr>
          <p:cNvSpPr>
            <a:spLocks noGrp="1"/>
          </p:cNvSpPr>
          <p:nvPr>
            <p:ph type="ctrTitle"/>
          </p:nvPr>
        </p:nvSpPr>
        <p:spPr/>
        <p:txBody>
          <a:bodyPr/>
          <a:lstStyle/>
          <a:p>
            <a:r>
              <a:rPr lang="en-US" noProof="1"/>
              <a:t>Python DTS PRoA 2022</a:t>
            </a:r>
            <a:br>
              <a:rPr lang="en-US" noProof="1"/>
            </a:br>
            <a:r>
              <a:rPr lang="en-US" sz="2800" noProof="1">
                <a:solidFill>
                  <a:srgbClr val="0456A8"/>
                </a:solidFill>
              </a:rPr>
              <a:t>Library Session: Miscellaneous (Telegram BOT)</a:t>
            </a:r>
            <a:endParaRPr lang="id-ID" noProof="1"/>
          </a:p>
        </p:txBody>
      </p:sp>
      <p:sp>
        <p:nvSpPr>
          <p:cNvPr id="3" name="Subtitle 2">
            <a:extLst>
              <a:ext uri="{FF2B5EF4-FFF2-40B4-BE49-F238E27FC236}">
                <a16:creationId xmlns:a16="http://schemas.microsoft.com/office/drawing/2014/main" id="{19E09D92-08B6-6143-A545-CC54B44C981D}"/>
              </a:ext>
            </a:extLst>
          </p:cNvPr>
          <p:cNvSpPr>
            <a:spLocks noGrp="1"/>
          </p:cNvSpPr>
          <p:nvPr>
            <p:ph type="subTitle" idx="1"/>
          </p:nvPr>
        </p:nvSpPr>
        <p:spPr/>
        <p:txBody>
          <a:bodyPr>
            <a:normAutofit fontScale="70000" lnSpcReduction="20000"/>
          </a:bodyPr>
          <a:lstStyle/>
          <a:p>
            <a:endParaRPr lang="en-US" sz="2400" noProof="1"/>
          </a:p>
          <a:p>
            <a:r>
              <a:rPr lang="en-US" sz="2400" noProof="1"/>
              <a:t>Muhammad Ogin Hasanuddin</a:t>
            </a:r>
          </a:p>
          <a:p>
            <a:endParaRPr lang="en-US" sz="2400" noProof="1"/>
          </a:p>
          <a:p>
            <a:r>
              <a:rPr lang="en-US" sz="2400" noProof="1"/>
              <a:t>KK Teknik Komputer</a:t>
            </a:r>
          </a:p>
          <a:p>
            <a:r>
              <a:rPr lang="en-US" sz="2400" noProof="1"/>
              <a:t>Sekolah Teknik Elektro dan Informatika</a:t>
            </a:r>
          </a:p>
          <a:p>
            <a:r>
              <a:rPr lang="en-US" sz="2400" noProof="1"/>
              <a:t>Institut Teknologi Bandung</a:t>
            </a:r>
          </a:p>
        </p:txBody>
      </p:sp>
    </p:spTree>
    <p:extLst>
      <p:ext uri="{BB962C8B-B14F-4D97-AF65-F5344CB8AC3E}">
        <p14:creationId xmlns:p14="http://schemas.microsoft.com/office/powerpoint/2010/main" val="21552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B39A-3BEC-48EE-A2CF-CA1890DBBE6E}"/>
              </a:ext>
            </a:extLst>
          </p:cNvPr>
          <p:cNvSpPr>
            <a:spLocks noGrp="1"/>
          </p:cNvSpPr>
          <p:nvPr>
            <p:ph type="title"/>
          </p:nvPr>
        </p:nvSpPr>
        <p:spPr/>
        <p:txBody>
          <a:bodyPr/>
          <a:lstStyle/>
          <a:p>
            <a:r>
              <a:rPr lang="en-US" dirty="0"/>
              <a:t>Coding the bot</a:t>
            </a:r>
          </a:p>
        </p:txBody>
      </p:sp>
      <p:sp>
        <p:nvSpPr>
          <p:cNvPr id="3" name="Content Placeholder 2">
            <a:extLst>
              <a:ext uri="{FF2B5EF4-FFF2-40B4-BE49-F238E27FC236}">
                <a16:creationId xmlns:a16="http://schemas.microsoft.com/office/drawing/2014/main" id="{93C79A1C-D20F-4E81-84D3-64DA3C836AEC}"/>
              </a:ext>
            </a:extLst>
          </p:cNvPr>
          <p:cNvSpPr>
            <a:spLocks noGrp="1"/>
          </p:cNvSpPr>
          <p:nvPr>
            <p:ph idx="1"/>
          </p:nvPr>
        </p:nvSpPr>
        <p:spPr/>
        <p:txBody>
          <a:bodyPr/>
          <a:lstStyle/>
          <a:p>
            <a:r>
              <a:rPr lang="en-US" dirty="0"/>
              <a:t>Open up the terminal and start by creating a new directory first.</a:t>
            </a:r>
          </a:p>
        </p:txBody>
      </p:sp>
      <p:sp>
        <p:nvSpPr>
          <p:cNvPr id="4" name="Slide Number Placeholder 3">
            <a:extLst>
              <a:ext uri="{FF2B5EF4-FFF2-40B4-BE49-F238E27FC236}">
                <a16:creationId xmlns:a16="http://schemas.microsoft.com/office/drawing/2014/main" id="{EC982D54-5F1D-4558-85FE-AF487462969D}"/>
              </a:ext>
            </a:extLst>
          </p:cNvPr>
          <p:cNvSpPr>
            <a:spLocks noGrp="1"/>
          </p:cNvSpPr>
          <p:nvPr>
            <p:ph type="sldNum" sz="quarter" idx="12"/>
          </p:nvPr>
        </p:nvSpPr>
        <p:spPr/>
        <p:txBody>
          <a:bodyPr/>
          <a:lstStyle/>
          <a:p>
            <a:fld id="{5BFA158B-7C94-F543-87DB-41F59EA4FAFA}" type="slidenum">
              <a:rPr lang="en-US" smtClean="0"/>
              <a:pPr/>
              <a:t>10</a:t>
            </a:fld>
            <a:endParaRPr lang="en-US" dirty="0"/>
          </a:p>
        </p:txBody>
      </p:sp>
      <p:sp>
        <p:nvSpPr>
          <p:cNvPr id="6" name="TextBox 5">
            <a:extLst>
              <a:ext uri="{FF2B5EF4-FFF2-40B4-BE49-F238E27FC236}">
                <a16:creationId xmlns:a16="http://schemas.microsoft.com/office/drawing/2014/main" id="{726ABEC9-DC77-4304-A1D4-4005127F058B}"/>
              </a:ext>
            </a:extLst>
          </p:cNvPr>
          <p:cNvSpPr txBox="1"/>
          <p:nvPr/>
        </p:nvSpPr>
        <p:spPr>
          <a:xfrm>
            <a:off x="914400" y="2101333"/>
            <a:ext cx="6096000" cy="646331"/>
          </a:xfrm>
          <a:prstGeom prst="rect">
            <a:avLst/>
          </a:prstGeom>
          <a:solidFill>
            <a:schemeClr val="accent4">
              <a:lumMod val="20000"/>
              <a:lumOff val="80000"/>
            </a:schemeClr>
          </a:solidFill>
        </p:spPr>
        <p:txBody>
          <a:bodyPr wrap="square">
            <a:spAutoFit/>
          </a:bodyPr>
          <a:lstStyle/>
          <a:p>
            <a:r>
              <a:rPr lang="en-ID" b="0" i="0" dirty="0">
                <a:solidFill>
                  <a:srgbClr val="000000"/>
                </a:solidFill>
                <a:effectLst/>
                <a:latin typeface="Courier New" panose="02070309020205020404" pitchFamily="49" charset="0"/>
              </a:rPr>
              <a:t>$ </a:t>
            </a:r>
            <a:r>
              <a:rPr lang="en-ID" b="0" i="0" dirty="0" err="1">
                <a:solidFill>
                  <a:srgbClr val="000000"/>
                </a:solidFill>
                <a:effectLst/>
                <a:latin typeface="Courier New" panose="02070309020205020404" pitchFamily="49" charset="0"/>
              </a:rPr>
              <a:t>mkdir</a:t>
            </a:r>
            <a:r>
              <a:rPr lang="en-ID" b="0" i="0" dirty="0">
                <a:solidFill>
                  <a:srgbClr val="000000"/>
                </a:solidFill>
                <a:effectLst/>
                <a:latin typeface="Courier New" panose="02070309020205020404" pitchFamily="49" charset="0"/>
              </a:rPr>
              <a:t> </a:t>
            </a:r>
            <a:r>
              <a:rPr lang="en-ID" dirty="0">
                <a:solidFill>
                  <a:srgbClr val="000000"/>
                </a:solidFill>
                <a:latin typeface="Courier New" panose="02070309020205020404" pitchFamily="49" charset="0"/>
              </a:rPr>
              <a:t>note</a:t>
            </a:r>
            <a:r>
              <a:rPr lang="en-ID" b="0" i="0" dirty="0">
                <a:solidFill>
                  <a:srgbClr val="000000"/>
                </a:solidFill>
                <a:effectLst/>
                <a:latin typeface="Courier New" panose="02070309020205020404" pitchFamily="49" charset="0"/>
              </a:rPr>
              <a:t>-bot</a:t>
            </a:r>
          </a:p>
          <a:p>
            <a:r>
              <a:rPr lang="en-ID" b="0" i="0" dirty="0">
                <a:solidFill>
                  <a:srgbClr val="000000"/>
                </a:solidFill>
                <a:effectLst/>
                <a:latin typeface="Courier New" panose="02070309020205020404" pitchFamily="49" charset="0"/>
              </a:rPr>
              <a:t>$ cd note-bot/</a:t>
            </a:r>
            <a:endParaRPr lang="en-US" dirty="0"/>
          </a:p>
        </p:txBody>
      </p:sp>
    </p:spTree>
    <p:extLst>
      <p:ext uri="{BB962C8B-B14F-4D97-AF65-F5344CB8AC3E}">
        <p14:creationId xmlns:p14="http://schemas.microsoft.com/office/powerpoint/2010/main" val="49702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E0F5-2B11-43CE-B97E-4950D1CCF5CE}"/>
              </a:ext>
            </a:extLst>
          </p:cNvPr>
          <p:cNvSpPr>
            <a:spLocks noGrp="1"/>
          </p:cNvSpPr>
          <p:nvPr>
            <p:ph type="title"/>
          </p:nvPr>
        </p:nvSpPr>
        <p:spPr/>
        <p:txBody>
          <a:bodyPr/>
          <a:lstStyle/>
          <a:p>
            <a:r>
              <a:rPr lang="en-US" dirty="0"/>
              <a:t>Setup virtual environment</a:t>
            </a:r>
          </a:p>
        </p:txBody>
      </p:sp>
      <p:sp>
        <p:nvSpPr>
          <p:cNvPr id="3" name="Content Placeholder 2">
            <a:extLst>
              <a:ext uri="{FF2B5EF4-FFF2-40B4-BE49-F238E27FC236}">
                <a16:creationId xmlns:a16="http://schemas.microsoft.com/office/drawing/2014/main" id="{4B6B7D0E-568D-4A9E-AE55-72B82AAB9975}"/>
              </a:ext>
            </a:extLst>
          </p:cNvPr>
          <p:cNvSpPr>
            <a:spLocks noGrp="1"/>
          </p:cNvSpPr>
          <p:nvPr>
            <p:ph idx="1"/>
          </p:nvPr>
        </p:nvSpPr>
        <p:spPr/>
        <p:txBody>
          <a:bodyPr>
            <a:normAutofit/>
          </a:bodyPr>
          <a:lstStyle/>
          <a:p>
            <a:r>
              <a:rPr lang="en-US" sz="2000" dirty="0"/>
              <a:t>To create a virtual environment, go to your project’s directory and run </a:t>
            </a:r>
            <a:r>
              <a:rPr lang="en-US" sz="2000" dirty="0" err="1"/>
              <a:t>venv</a:t>
            </a:r>
            <a:r>
              <a:rPr lang="en-US" sz="2000" dirty="0"/>
              <a:t>. If you are using Python 2, replace </a:t>
            </a:r>
            <a:r>
              <a:rPr lang="en-US" sz="2000" dirty="0" err="1"/>
              <a:t>venv</a:t>
            </a:r>
            <a:r>
              <a:rPr lang="en-US" sz="2000" dirty="0"/>
              <a:t> with </a:t>
            </a:r>
            <a:r>
              <a:rPr lang="en-US" sz="2000" dirty="0" err="1"/>
              <a:t>virtualenv</a:t>
            </a:r>
            <a:r>
              <a:rPr lang="en-US" sz="2000" dirty="0"/>
              <a:t> in the below commands.</a:t>
            </a:r>
          </a:p>
          <a:p>
            <a:endParaRPr lang="en-US" sz="2000" dirty="0"/>
          </a:p>
          <a:p>
            <a:r>
              <a:rPr lang="en-US" sz="2000" dirty="0"/>
              <a:t>The second argument is the location to create the virtual environment. Generally, you can just create this in your project and call it env.</a:t>
            </a:r>
          </a:p>
          <a:p>
            <a:r>
              <a:rPr lang="en-US" sz="2000" dirty="0" err="1"/>
              <a:t>venv</a:t>
            </a:r>
            <a:r>
              <a:rPr lang="en-US" sz="2000" dirty="0"/>
              <a:t> will create a virtual Python installation in the </a:t>
            </a:r>
            <a:r>
              <a:rPr lang="en-US" sz="1800" dirty="0">
                <a:solidFill>
                  <a:srgbClr val="000000"/>
                </a:solidFill>
                <a:latin typeface="Courier New" panose="02070309020205020404" pitchFamily="49" charset="0"/>
                <a:cs typeface="Courier New" panose="02070309020205020404" pitchFamily="49" charset="0"/>
              </a:rPr>
              <a:t>note-bot-</a:t>
            </a:r>
            <a:r>
              <a:rPr lang="en-US" sz="1800" dirty="0" err="1">
                <a:solidFill>
                  <a:srgbClr val="000000"/>
                </a:solidFill>
                <a:latin typeface="Courier New" panose="02070309020205020404" pitchFamily="49" charset="0"/>
                <a:cs typeface="Courier New" panose="02070309020205020404" pitchFamily="49" charset="0"/>
              </a:rPr>
              <a:t>venv</a:t>
            </a:r>
            <a:r>
              <a:rPr lang="en-US" sz="2000" dirty="0"/>
              <a:t> folder.</a:t>
            </a:r>
          </a:p>
        </p:txBody>
      </p:sp>
      <p:sp>
        <p:nvSpPr>
          <p:cNvPr id="4" name="Slide Number Placeholder 3">
            <a:extLst>
              <a:ext uri="{FF2B5EF4-FFF2-40B4-BE49-F238E27FC236}">
                <a16:creationId xmlns:a16="http://schemas.microsoft.com/office/drawing/2014/main" id="{034DE05F-DC5C-4A26-AF4F-8F23CA0E09CA}"/>
              </a:ext>
            </a:extLst>
          </p:cNvPr>
          <p:cNvSpPr>
            <a:spLocks noGrp="1"/>
          </p:cNvSpPr>
          <p:nvPr>
            <p:ph type="sldNum" sz="quarter" idx="12"/>
          </p:nvPr>
        </p:nvSpPr>
        <p:spPr/>
        <p:txBody>
          <a:bodyPr/>
          <a:lstStyle/>
          <a:p>
            <a:fld id="{5BFA158B-7C94-F543-87DB-41F59EA4FAFA}" type="slidenum">
              <a:rPr lang="en-US" smtClean="0"/>
              <a:pPr/>
              <a:t>11</a:t>
            </a:fld>
            <a:endParaRPr lang="en-US" dirty="0"/>
          </a:p>
        </p:txBody>
      </p:sp>
      <p:sp>
        <p:nvSpPr>
          <p:cNvPr id="6" name="TextBox 5">
            <a:extLst>
              <a:ext uri="{FF2B5EF4-FFF2-40B4-BE49-F238E27FC236}">
                <a16:creationId xmlns:a16="http://schemas.microsoft.com/office/drawing/2014/main" id="{B729C3F4-A559-4C24-A3B8-F1947FDE0C91}"/>
              </a:ext>
            </a:extLst>
          </p:cNvPr>
          <p:cNvSpPr txBox="1"/>
          <p:nvPr/>
        </p:nvSpPr>
        <p:spPr>
          <a:xfrm>
            <a:off x="893379" y="2307236"/>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py</a:t>
            </a:r>
            <a:r>
              <a:rPr lang="en-US" sz="1600" dirty="0">
                <a:solidFill>
                  <a:srgbClr val="000000"/>
                </a:solidFill>
                <a:latin typeface="Courier New" panose="02070309020205020404" pitchFamily="49" charset="0"/>
                <a:cs typeface="Courier New" panose="02070309020205020404" pitchFamily="49" charset="0"/>
              </a:rPr>
              <a:t> -m </a:t>
            </a:r>
            <a:r>
              <a:rPr lang="en-US" sz="1600" dirty="0" err="1">
                <a:solidFill>
                  <a:srgbClr val="000000"/>
                </a:solidFill>
                <a:latin typeface="Courier New" panose="02070309020205020404" pitchFamily="49" charset="0"/>
                <a:cs typeface="Courier New" panose="02070309020205020404" pitchFamily="49" charset="0"/>
              </a:rPr>
              <a:t>venv</a:t>
            </a:r>
            <a:r>
              <a:rPr lang="en-US" sz="1600" dirty="0">
                <a:solidFill>
                  <a:srgbClr val="000000"/>
                </a:solidFill>
                <a:latin typeface="Courier New" panose="02070309020205020404" pitchFamily="49" charset="0"/>
                <a:cs typeface="Courier New" panose="02070309020205020404" pitchFamily="49" charset="0"/>
              </a:rPr>
              <a:t> note-bot-</a:t>
            </a:r>
            <a:r>
              <a:rPr lang="en-US" sz="1600" dirty="0" err="1">
                <a:solidFill>
                  <a:srgbClr val="000000"/>
                </a:solidFill>
                <a:latin typeface="Courier New" panose="02070309020205020404" pitchFamily="49" charset="0"/>
                <a:cs typeface="Courier New" panose="02070309020205020404" pitchFamily="49" charset="0"/>
              </a:rPr>
              <a:t>venv</a:t>
            </a:r>
            <a:endParaRPr lang="en-US" sz="16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4DEB45F-05E4-4014-9D75-B1A502F798DB}"/>
              </a:ext>
            </a:extLst>
          </p:cNvPr>
          <p:cNvSpPr txBox="1"/>
          <p:nvPr/>
        </p:nvSpPr>
        <p:spPr>
          <a:xfrm>
            <a:off x="609600" y="5621987"/>
            <a:ext cx="10972800" cy="369332"/>
          </a:xfrm>
          <a:prstGeom prst="rect">
            <a:avLst/>
          </a:prstGeom>
          <a:solidFill>
            <a:srgbClr val="92D050"/>
          </a:solidFill>
          <a:ln w="12700">
            <a:solidFill>
              <a:schemeClr val="tx1"/>
            </a:solidFill>
          </a:ln>
        </p:spPr>
        <p:txBody>
          <a:bodyPr wrap="square">
            <a:spAutoFit/>
          </a:bodyPr>
          <a:lstStyle/>
          <a:p>
            <a:r>
              <a:rPr lang="en-US" b="1" dirty="0">
                <a:latin typeface="Avenir Book" panose="02000503020000020003"/>
              </a:rPr>
              <a:t>Note</a:t>
            </a:r>
            <a:r>
              <a:rPr lang="en-US" dirty="0">
                <a:latin typeface="Avenir Book" panose="02000503020000020003"/>
              </a:rPr>
              <a:t>: You should exclude your virtual environment directory from your version control system using .</a:t>
            </a:r>
            <a:r>
              <a:rPr lang="en-US" dirty="0" err="1">
                <a:latin typeface="Avenir Book" panose="02000503020000020003"/>
              </a:rPr>
              <a:t>gitignore</a:t>
            </a:r>
            <a:r>
              <a:rPr lang="en-US" dirty="0">
                <a:latin typeface="Avenir Book" panose="02000503020000020003"/>
              </a:rPr>
              <a:t> or similar.</a:t>
            </a:r>
          </a:p>
        </p:txBody>
      </p:sp>
    </p:spTree>
    <p:extLst>
      <p:ext uri="{BB962C8B-B14F-4D97-AF65-F5344CB8AC3E}">
        <p14:creationId xmlns:p14="http://schemas.microsoft.com/office/powerpoint/2010/main" val="283418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6C9C-E0F5-4152-8026-9181C721731B}"/>
              </a:ext>
            </a:extLst>
          </p:cNvPr>
          <p:cNvSpPr>
            <a:spLocks noGrp="1"/>
          </p:cNvSpPr>
          <p:nvPr>
            <p:ph type="title"/>
          </p:nvPr>
        </p:nvSpPr>
        <p:spPr/>
        <p:txBody>
          <a:bodyPr/>
          <a:lstStyle/>
          <a:p>
            <a:r>
              <a:rPr lang="en-US" dirty="0"/>
              <a:t>Activating a virtual environment</a:t>
            </a:r>
          </a:p>
        </p:txBody>
      </p:sp>
      <p:sp>
        <p:nvSpPr>
          <p:cNvPr id="3" name="Content Placeholder 2">
            <a:extLst>
              <a:ext uri="{FF2B5EF4-FFF2-40B4-BE49-F238E27FC236}">
                <a16:creationId xmlns:a16="http://schemas.microsoft.com/office/drawing/2014/main" id="{FBDBEB96-0375-4263-B5C6-8977675B928E}"/>
              </a:ext>
            </a:extLst>
          </p:cNvPr>
          <p:cNvSpPr>
            <a:spLocks noGrp="1"/>
          </p:cNvSpPr>
          <p:nvPr>
            <p:ph idx="1"/>
          </p:nvPr>
        </p:nvSpPr>
        <p:spPr/>
        <p:txBody>
          <a:bodyPr>
            <a:normAutofit/>
          </a:bodyPr>
          <a:lstStyle/>
          <a:p>
            <a:r>
              <a:rPr lang="en-US" sz="2000" dirty="0"/>
              <a:t>Before you can start installing or using packages in your virtual environment you’ll need to activate it. Activating a virtual environment will put the virtual environment-specific python and pip executables into your shell’s PATH.</a:t>
            </a:r>
          </a:p>
          <a:p>
            <a:endParaRPr lang="en-US" sz="2000" dirty="0"/>
          </a:p>
        </p:txBody>
      </p:sp>
      <p:sp>
        <p:nvSpPr>
          <p:cNvPr id="4" name="Slide Number Placeholder 3">
            <a:extLst>
              <a:ext uri="{FF2B5EF4-FFF2-40B4-BE49-F238E27FC236}">
                <a16:creationId xmlns:a16="http://schemas.microsoft.com/office/drawing/2014/main" id="{92D11023-8E43-467B-91CB-AB2FBDBB483B}"/>
              </a:ext>
            </a:extLst>
          </p:cNvPr>
          <p:cNvSpPr>
            <a:spLocks noGrp="1"/>
          </p:cNvSpPr>
          <p:nvPr>
            <p:ph type="sldNum" sz="quarter" idx="12"/>
          </p:nvPr>
        </p:nvSpPr>
        <p:spPr/>
        <p:txBody>
          <a:bodyPr/>
          <a:lstStyle/>
          <a:p>
            <a:fld id="{5BFA158B-7C94-F543-87DB-41F59EA4FAFA}" type="slidenum">
              <a:rPr lang="en-US" smtClean="0"/>
              <a:pPr/>
              <a:t>12</a:t>
            </a:fld>
            <a:endParaRPr lang="en-US" dirty="0"/>
          </a:p>
        </p:txBody>
      </p:sp>
      <p:sp>
        <p:nvSpPr>
          <p:cNvPr id="5" name="TextBox 4">
            <a:extLst>
              <a:ext uri="{FF2B5EF4-FFF2-40B4-BE49-F238E27FC236}">
                <a16:creationId xmlns:a16="http://schemas.microsoft.com/office/drawing/2014/main" id="{37BC13C9-1536-432A-B0D1-E9FC85F1BB54}"/>
              </a:ext>
            </a:extLst>
          </p:cNvPr>
          <p:cNvSpPr txBox="1"/>
          <p:nvPr/>
        </p:nvSpPr>
        <p:spPr>
          <a:xfrm>
            <a:off x="893379" y="2613717"/>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.\note-bot-</a:t>
            </a:r>
            <a:r>
              <a:rPr lang="en-US" sz="1600" dirty="0" err="1">
                <a:solidFill>
                  <a:srgbClr val="000000"/>
                </a:solidFill>
                <a:latin typeface="Courier New" panose="02070309020205020404" pitchFamily="49" charset="0"/>
                <a:cs typeface="Courier New" panose="02070309020205020404" pitchFamily="49" charset="0"/>
              </a:rPr>
              <a:t>venv</a:t>
            </a:r>
            <a:r>
              <a:rPr lang="en-US" sz="1600" dirty="0">
                <a:solidFill>
                  <a:srgbClr val="000000"/>
                </a:solidFill>
                <a:latin typeface="Courier New" panose="02070309020205020404" pitchFamily="49" charset="0"/>
                <a:cs typeface="Courier New" panose="02070309020205020404" pitchFamily="49" charset="0"/>
              </a:rPr>
              <a:t>\Scripts\activate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461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FEDB-D9C8-4DAC-9736-71E44C439765}"/>
              </a:ext>
            </a:extLst>
          </p:cNvPr>
          <p:cNvSpPr>
            <a:spLocks noGrp="1"/>
          </p:cNvSpPr>
          <p:nvPr>
            <p:ph type="title"/>
          </p:nvPr>
        </p:nvSpPr>
        <p:spPr/>
        <p:txBody>
          <a:bodyPr>
            <a:normAutofit fontScale="90000"/>
          </a:bodyPr>
          <a:lstStyle/>
          <a:p>
            <a:r>
              <a:rPr lang="en-US" dirty="0"/>
              <a:t>Install the package using the following command.</a:t>
            </a:r>
          </a:p>
        </p:txBody>
      </p:sp>
      <p:sp>
        <p:nvSpPr>
          <p:cNvPr id="4" name="Slide Number Placeholder 3">
            <a:extLst>
              <a:ext uri="{FF2B5EF4-FFF2-40B4-BE49-F238E27FC236}">
                <a16:creationId xmlns:a16="http://schemas.microsoft.com/office/drawing/2014/main" id="{EAC19A7C-4E90-4688-A108-4743A724EB99}"/>
              </a:ext>
            </a:extLst>
          </p:cNvPr>
          <p:cNvSpPr>
            <a:spLocks noGrp="1"/>
          </p:cNvSpPr>
          <p:nvPr>
            <p:ph type="sldNum" sz="quarter" idx="12"/>
          </p:nvPr>
        </p:nvSpPr>
        <p:spPr/>
        <p:txBody>
          <a:bodyPr/>
          <a:lstStyle/>
          <a:p>
            <a:fld id="{5BFA158B-7C94-F543-87DB-41F59EA4FAFA}" type="slidenum">
              <a:rPr lang="en-US" smtClean="0"/>
              <a:pPr/>
              <a:t>13</a:t>
            </a:fld>
            <a:endParaRPr lang="en-US" dirty="0"/>
          </a:p>
        </p:txBody>
      </p:sp>
      <p:sp>
        <p:nvSpPr>
          <p:cNvPr id="5" name="TextBox 4">
            <a:extLst>
              <a:ext uri="{FF2B5EF4-FFF2-40B4-BE49-F238E27FC236}">
                <a16:creationId xmlns:a16="http://schemas.microsoft.com/office/drawing/2014/main" id="{CF712D3F-B640-406C-9634-0D364B313FA4}"/>
              </a:ext>
            </a:extLst>
          </p:cNvPr>
          <p:cNvSpPr txBox="1"/>
          <p:nvPr/>
        </p:nvSpPr>
        <p:spPr>
          <a:xfrm>
            <a:off x="725213" y="1794011"/>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python -m pip install python-telegram-bot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242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F78-5794-43AE-AB60-821BA73A9345}"/>
              </a:ext>
            </a:extLst>
          </p:cNvPr>
          <p:cNvSpPr>
            <a:spLocks noGrp="1"/>
          </p:cNvSpPr>
          <p:nvPr>
            <p:ph type="title"/>
          </p:nvPr>
        </p:nvSpPr>
        <p:spPr/>
        <p:txBody>
          <a:bodyPr/>
          <a:lstStyle/>
          <a:p>
            <a:r>
              <a:rPr lang="en-US" dirty="0"/>
              <a:t>Freezing dependencies</a:t>
            </a:r>
          </a:p>
        </p:txBody>
      </p:sp>
      <p:sp>
        <p:nvSpPr>
          <p:cNvPr id="3" name="Content Placeholder 2">
            <a:extLst>
              <a:ext uri="{FF2B5EF4-FFF2-40B4-BE49-F238E27FC236}">
                <a16:creationId xmlns:a16="http://schemas.microsoft.com/office/drawing/2014/main" id="{F5CBAF8D-3CB2-4F01-BF56-83661339BFC3}"/>
              </a:ext>
            </a:extLst>
          </p:cNvPr>
          <p:cNvSpPr>
            <a:spLocks noGrp="1"/>
          </p:cNvSpPr>
          <p:nvPr>
            <p:ph idx="1"/>
          </p:nvPr>
        </p:nvSpPr>
        <p:spPr/>
        <p:txBody>
          <a:bodyPr>
            <a:normAutofit/>
          </a:bodyPr>
          <a:lstStyle/>
          <a:p>
            <a:r>
              <a:rPr lang="en-US" sz="2000" dirty="0"/>
              <a:t>Pip can export a list of all installed packages and their versions using the freeze command:</a:t>
            </a:r>
          </a:p>
          <a:p>
            <a:endParaRPr lang="en-US" sz="2000" dirty="0"/>
          </a:p>
          <a:p>
            <a:r>
              <a:rPr lang="en-US" sz="2000" dirty="0"/>
              <a:t>Which will output a list of package specifiers such as:</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2B0004CB-AB93-4472-A6CE-EDC293B80366}"/>
              </a:ext>
            </a:extLst>
          </p:cNvPr>
          <p:cNvSpPr>
            <a:spLocks noGrp="1"/>
          </p:cNvSpPr>
          <p:nvPr>
            <p:ph type="sldNum" sz="quarter" idx="12"/>
          </p:nvPr>
        </p:nvSpPr>
        <p:spPr/>
        <p:txBody>
          <a:bodyPr/>
          <a:lstStyle/>
          <a:p>
            <a:fld id="{5BFA158B-7C94-F543-87DB-41F59EA4FAFA}" type="slidenum">
              <a:rPr lang="en-US" smtClean="0"/>
              <a:pPr/>
              <a:t>14</a:t>
            </a:fld>
            <a:endParaRPr lang="en-US" dirty="0"/>
          </a:p>
        </p:txBody>
      </p:sp>
      <p:sp>
        <p:nvSpPr>
          <p:cNvPr id="5" name="TextBox 4">
            <a:extLst>
              <a:ext uri="{FF2B5EF4-FFF2-40B4-BE49-F238E27FC236}">
                <a16:creationId xmlns:a16="http://schemas.microsoft.com/office/drawing/2014/main" id="{D2D05C7F-CA52-42A0-93F1-9D6FAB508E70}"/>
              </a:ext>
            </a:extLst>
          </p:cNvPr>
          <p:cNvSpPr txBox="1"/>
          <p:nvPr/>
        </p:nvSpPr>
        <p:spPr>
          <a:xfrm>
            <a:off x="893379" y="1993607"/>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python -m pip freeze</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61F8B88-6B20-4BB1-8434-C50E1B4B9AD8}"/>
              </a:ext>
            </a:extLst>
          </p:cNvPr>
          <p:cNvSpPr txBox="1"/>
          <p:nvPr/>
        </p:nvSpPr>
        <p:spPr>
          <a:xfrm>
            <a:off x="893379" y="2725568"/>
            <a:ext cx="6096000" cy="2554545"/>
          </a:xfrm>
          <a:prstGeom prst="rect">
            <a:avLst/>
          </a:prstGeom>
          <a:solidFill>
            <a:schemeClr val="tx1">
              <a:lumMod val="25000"/>
              <a:lumOff val="75000"/>
            </a:schemeClr>
          </a:solidFill>
        </p:spPr>
        <p:txBody>
          <a:bodyPr wrap="square">
            <a:spAutoFit/>
          </a:bodyPr>
          <a:lstStyle/>
          <a:p>
            <a:r>
              <a:rPr lang="en-US" sz="1600" noProof="1">
                <a:solidFill>
                  <a:srgbClr val="000000"/>
                </a:solidFill>
                <a:latin typeface="Courier New" panose="02070309020205020404" pitchFamily="49" charset="0"/>
                <a:cs typeface="Courier New" panose="02070309020205020404" pitchFamily="49" charset="0"/>
              </a:rPr>
              <a:t>APScheduler==3.6.3</a:t>
            </a:r>
          </a:p>
          <a:p>
            <a:r>
              <a:rPr lang="en-US" sz="1600" noProof="1">
                <a:solidFill>
                  <a:srgbClr val="000000"/>
                </a:solidFill>
                <a:latin typeface="Courier New" panose="02070309020205020404" pitchFamily="49" charset="0"/>
                <a:cs typeface="Courier New" panose="02070309020205020404" pitchFamily="49" charset="0"/>
              </a:rPr>
              <a:t>cachetools==4.2.2</a:t>
            </a:r>
          </a:p>
          <a:p>
            <a:r>
              <a:rPr lang="en-US" sz="1600" noProof="1">
                <a:solidFill>
                  <a:srgbClr val="000000"/>
                </a:solidFill>
                <a:latin typeface="Courier New" panose="02070309020205020404" pitchFamily="49" charset="0"/>
                <a:cs typeface="Courier New" panose="02070309020205020404" pitchFamily="49" charset="0"/>
              </a:rPr>
              <a:t>certifi==2021.10.8</a:t>
            </a:r>
          </a:p>
          <a:p>
            <a:r>
              <a:rPr lang="en-US" sz="1600" noProof="1">
                <a:solidFill>
                  <a:srgbClr val="000000"/>
                </a:solidFill>
                <a:latin typeface="Courier New" panose="02070309020205020404" pitchFamily="49" charset="0"/>
                <a:cs typeface="Courier New" panose="02070309020205020404" pitchFamily="49" charset="0"/>
              </a:rPr>
              <a:t>python-telegram-bot==13.11</a:t>
            </a:r>
          </a:p>
          <a:p>
            <a:r>
              <a:rPr lang="en-US" sz="1600" noProof="1">
                <a:solidFill>
                  <a:srgbClr val="000000"/>
                </a:solidFill>
                <a:latin typeface="Courier New" panose="02070309020205020404" pitchFamily="49" charset="0"/>
                <a:cs typeface="Courier New" panose="02070309020205020404" pitchFamily="49" charset="0"/>
              </a:rPr>
              <a:t>pytz==2022.1</a:t>
            </a:r>
          </a:p>
          <a:p>
            <a:r>
              <a:rPr lang="en-US" sz="1600" noProof="1">
                <a:solidFill>
                  <a:srgbClr val="000000"/>
                </a:solidFill>
                <a:latin typeface="Courier New" panose="02070309020205020404" pitchFamily="49" charset="0"/>
                <a:cs typeface="Courier New" panose="02070309020205020404" pitchFamily="49" charset="0"/>
              </a:rPr>
              <a:t>pytz-deprecation-shim==0.1.0.post0</a:t>
            </a:r>
          </a:p>
          <a:p>
            <a:r>
              <a:rPr lang="en-US" sz="1600" noProof="1">
                <a:solidFill>
                  <a:srgbClr val="000000"/>
                </a:solidFill>
                <a:latin typeface="Courier New" panose="02070309020205020404" pitchFamily="49" charset="0"/>
                <a:cs typeface="Courier New" panose="02070309020205020404" pitchFamily="49" charset="0"/>
              </a:rPr>
              <a:t>six==1.16.0</a:t>
            </a:r>
          </a:p>
          <a:p>
            <a:r>
              <a:rPr lang="en-US" sz="1600" noProof="1">
                <a:solidFill>
                  <a:srgbClr val="000000"/>
                </a:solidFill>
                <a:latin typeface="Courier New" panose="02070309020205020404" pitchFamily="49" charset="0"/>
                <a:cs typeface="Courier New" panose="02070309020205020404" pitchFamily="49" charset="0"/>
              </a:rPr>
              <a:t>tornado==6.1</a:t>
            </a:r>
          </a:p>
          <a:p>
            <a:r>
              <a:rPr lang="en-US" sz="1600" noProof="1">
                <a:solidFill>
                  <a:srgbClr val="000000"/>
                </a:solidFill>
                <a:latin typeface="Courier New" panose="02070309020205020404" pitchFamily="49" charset="0"/>
                <a:cs typeface="Courier New" panose="02070309020205020404" pitchFamily="49" charset="0"/>
              </a:rPr>
              <a:t>tzdata==2022.1</a:t>
            </a:r>
          </a:p>
          <a:p>
            <a:r>
              <a:rPr lang="en-US" sz="1600" noProof="1">
                <a:solidFill>
                  <a:srgbClr val="000000"/>
                </a:solidFill>
                <a:latin typeface="Courier New" panose="02070309020205020404" pitchFamily="49" charset="0"/>
                <a:cs typeface="Courier New" panose="02070309020205020404" pitchFamily="49" charset="0"/>
              </a:rPr>
              <a:t>tzlocal==4.2</a:t>
            </a:r>
            <a:endParaRPr lang="en-US" sz="1600" noProof="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653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A368-DAF6-42F4-9F93-845711B94422}"/>
              </a:ext>
            </a:extLst>
          </p:cNvPr>
          <p:cNvSpPr>
            <a:spLocks noGrp="1"/>
          </p:cNvSpPr>
          <p:nvPr>
            <p:ph type="title"/>
          </p:nvPr>
        </p:nvSpPr>
        <p:spPr/>
        <p:txBody>
          <a:bodyPr>
            <a:normAutofit fontScale="90000"/>
          </a:bodyPr>
          <a:lstStyle/>
          <a:p>
            <a:r>
              <a:rPr lang="en-US" dirty="0"/>
              <a:t>Create a new file bot.py and paste the following code in it.</a:t>
            </a:r>
          </a:p>
        </p:txBody>
      </p:sp>
      <p:sp>
        <p:nvSpPr>
          <p:cNvPr id="3" name="Content Placeholder 2">
            <a:extLst>
              <a:ext uri="{FF2B5EF4-FFF2-40B4-BE49-F238E27FC236}">
                <a16:creationId xmlns:a16="http://schemas.microsoft.com/office/drawing/2014/main" id="{4824D849-F7F8-473A-BA98-D81A8C75981A}"/>
              </a:ext>
            </a:extLst>
          </p:cNvPr>
          <p:cNvSpPr>
            <a:spLocks noGrp="1"/>
          </p:cNvSpPr>
          <p:nvPr>
            <p:ph idx="1"/>
          </p:nvPr>
        </p:nvSpPr>
        <p:spPr/>
        <p:txBody>
          <a:bodyPr/>
          <a:lstStyle/>
          <a:p>
            <a:r>
              <a:rPr lang="en-US" dirty="0">
                <a:hlinkClick r:id="rId2"/>
              </a:rPr>
              <a:t>https://github.com/muhammadoginh/library-session-2022.git</a:t>
            </a:r>
            <a:r>
              <a:rPr lang="en-US" dirty="0"/>
              <a:t>, </a:t>
            </a:r>
            <a:r>
              <a:rPr lang="en-US" dirty="0" err="1"/>
              <a:t>cek</a:t>
            </a:r>
            <a:r>
              <a:rPr lang="en-US" dirty="0"/>
              <a:t> </a:t>
            </a:r>
            <a:r>
              <a:rPr lang="en-US"/>
              <a:t>library session 5</a:t>
            </a:r>
            <a:endParaRPr lang="en-US" dirty="0"/>
          </a:p>
        </p:txBody>
      </p:sp>
      <p:sp>
        <p:nvSpPr>
          <p:cNvPr id="4" name="Slide Number Placeholder 3">
            <a:extLst>
              <a:ext uri="{FF2B5EF4-FFF2-40B4-BE49-F238E27FC236}">
                <a16:creationId xmlns:a16="http://schemas.microsoft.com/office/drawing/2014/main" id="{DA1CFC90-16F6-4083-8AD6-8B185805BC59}"/>
              </a:ext>
            </a:extLst>
          </p:cNvPr>
          <p:cNvSpPr>
            <a:spLocks noGrp="1"/>
          </p:cNvSpPr>
          <p:nvPr>
            <p:ph type="sldNum" sz="quarter" idx="12"/>
          </p:nvPr>
        </p:nvSpPr>
        <p:spPr/>
        <p:txBody>
          <a:bodyPr/>
          <a:lstStyle/>
          <a:p>
            <a:fld id="{5BFA158B-7C94-F543-87DB-41F59EA4FAFA}" type="slidenum">
              <a:rPr lang="en-US" smtClean="0"/>
              <a:pPr/>
              <a:t>15</a:t>
            </a:fld>
            <a:endParaRPr lang="en-US" dirty="0"/>
          </a:p>
        </p:txBody>
      </p:sp>
    </p:spTree>
    <p:extLst>
      <p:ext uri="{BB962C8B-B14F-4D97-AF65-F5344CB8AC3E}">
        <p14:creationId xmlns:p14="http://schemas.microsoft.com/office/powerpoint/2010/main" val="180380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437C-B3D3-435C-A578-0D2507505161}"/>
              </a:ext>
            </a:extLst>
          </p:cNvPr>
          <p:cNvSpPr>
            <a:spLocks noGrp="1"/>
          </p:cNvSpPr>
          <p:nvPr>
            <p:ph type="title"/>
          </p:nvPr>
        </p:nvSpPr>
        <p:spPr/>
        <p:txBody>
          <a:bodyPr/>
          <a:lstStyle/>
          <a:p>
            <a:r>
              <a:rPr lang="en-US" dirty="0"/>
              <a:t>Run the bot</a:t>
            </a:r>
          </a:p>
        </p:txBody>
      </p:sp>
      <p:sp>
        <p:nvSpPr>
          <p:cNvPr id="4" name="Slide Number Placeholder 3">
            <a:extLst>
              <a:ext uri="{FF2B5EF4-FFF2-40B4-BE49-F238E27FC236}">
                <a16:creationId xmlns:a16="http://schemas.microsoft.com/office/drawing/2014/main" id="{9EFD41A2-0135-4513-8C46-2596A93800DD}"/>
              </a:ext>
            </a:extLst>
          </p:cNvPr>
          <p:cNvSpPr>
            <a:spLocks noGrp="1"/>
          </p:cNvSpPr>
          <p:nvPr>
            <p:ph type="sldNum" sz="quarter" idx="12"/>
          </p:nvPr>
        </p:nvSpPr>
        <p:spPr/>
        <p:txBody>
          <a:bodyPr/>
          <a:lstStyle/>
          <a:p>
            <a:fld id="{5BFA158B-7C94-F543-87DB-41F59EA4FAFA}" type="slidenum">
              <a:rPr lang="en-US" smtClean="0"/>
              <a:pPr/>
              <a:t>16</a:t>
            </a:fld>
            <a:endParaRPr lang="en-US" dirty="0"/>
          </a:p>
        </p:txBody>
      </p:sp>
      <p:sp>
        <p:nvSpPr>
          <p:cNvPr id="5" name="TextBox 4">
            <a:extLst>
              <a:ext uri="{FF2B5EF4-FFF2-40B4-BE49-F238E27FC236}">
                <a16:creationId xmlns:a16="http://schemas.microsoft.com/office/drawing/2014/main" id="{66C5E9E9-5DEC-477E-90DF-D7048E1FDDE8}"/>
              </a:ext>
            </a:extLst>
          </p:cNvPr>
          <p:cNvSpPr txBox="1"/>
          <p:nvPr/>
        </p:nvSpPr>
        <p:spPr>
          <a:xfrm>
            <a:off x="725213" y="1794011"/>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python bot.py</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0329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AE5B-7A00-4EEB-B1B4-042E1B683B7F}"/>
              </a:ext>
            </a:extLst>
          </p:cNvPr>
          <p:cNvSpPr>
            <a:spLocks noGrp="1"/>
          </p:cNvSpPr>
          <p:nvPr>
            <p:ph type="title"/>
          </p:nvPr>
        </p:nvSpPr>
        <p:spPr/>
        <p:txBody>
          <a:bodyPr/>
          <a:lstStyle/>
          <a:p>
            <a:r>
              <a:rPr lang="en-US" dirty="0"/>
              <a:t>Deploying Telegram Bot on Heroku</a:t>
            </a:r>
          </a:p>
        </p:txBody>
      </p:sp>
      <p:sp>
        <p:nvSpPr>
          <p:cNvPr id="3" name="Text Placeholder 2">
            <a:extLst>
              <a:ext uri="{FF2B5EF4-FFF2-40B4-BE49-F238E27FC236}">
                <a16:creationId xmlns:a16="http://schemas.microsoft.com/office/drawing/2014/main" id="{719DC262-8530-42C5-A352-F5C75D6B969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B2E1E72-C03C-4046-BD95-99A597612A9E}"/>
              </a:ext>
            </a:extLst>
          </p:cNvPr>
          <p:cNvSpPr>
            <a:spLocks noGrp="1"/>
          </p:cNvSpPr>
          <p:nvPr>
            <p:ph type="sldNum" sz="quarter" idx="12"/>
          </p:nvPr>
        </p:nvSpPr>
        <p:spPr/>
        <p:txBody>
          <a:bodyPr/>
          <a:lstStyle/>
          <a:p>
            <a:fld id="{5BFA158B-7C94-F543-87DB-41F59EA4FAFA}" type="slidenum">
              <a:rPr lang="en-US" smtClean="0"/>
              <a:pPr/>
              <a:t>17</a:t>
            </a:fld>
            <a:endParaRPr lang="en-US" dirty="0"/>
          </a:p>
        </p:txBody>
      </p:sp>
    </p:spTree>
    <p:extLst>
      <p:ext uri="{BB962C8B-B14F-4D97-AF65-F5344CB8AC3E}">
        <p14:creationId xmlns:p14="http://schemas.microsoft.com/office/powerpoint/2010/main" val="250868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3536-6273-4F55-8767-453F84E7E6BA}"/>
              </a:ext>
            </a:extLst>
          </p:cNvPr>
          <p:cNvSpPr>
            <a:spLocks noGrp="1"/>
          </p:cNvSpPr>
          <p:nvPr>
            <p:ph type="title"/>
          </p:nvPr>
        </p:nvSpPr>
        <p:spPr/>
        <p:txBody>
          <a:bodyPr/>
          <a:lstStyle/>
          <a:p>
            <a:r>
              <a:rPr lang="en-US" dirty="0"/>
              <a:t>Setting up Heroku</a:t>
            </a:r>
          </a:p>
        </p:txBody>
      </p:sp>
      <p:sp>
        <p:nvSpPr>
          <p:cNvPr id="3" name="Content Placeholder 2">
            <a:extLst>
              <a:ext uri="{FF2B5EF4-FFF2-40B4-BE49-F238E27FC236}">
                <a16:creationId xmlns:a16="http://schemas.microsoft.com/office/drawing/2014/main" id="{EB355DA3-5932-466F-8EBB-765DCCDCC0F6}"/>
              </a:ext>
            </a:extLst>
          </p:cNvPr>
          <p:cNvSpPr>
            <a:spLocks noGrp="1"/>
          </p:cNvSpPr>
          <p:nvPr>
            <p:ph idx="1"/>
          </p:nvPr>
        </p:nvSpPr>
        <p:spPr/>
        <p:txBody>
          <a:bodyPr/>
          <a:lstStyle/>
          <a:p>
            <a:r>
              <a:rPr lang="en-US" dirty="0"/>
              <a:t>First things first, you will need to create an account on </a:t>
            </a:r>
            <a:r>
              <a:rPr lang="en-US" dirty="0">
                <a:hlinkClick r:id="rId3"/>
              </a:rPr>
              <a:t>Heroku</a:t>
            </a:r>
            <a:r>
              <a:rPr lang="en-US" dirty="0"/>
              <a:t>.</a:t>
            </a:r>
          </a:p>
          <a:p>
            <a:r>
              <a:rPr lang="en-US" dirty="0"/>
              <a:t>Install </a:t>
            </a:r>
            <a:r>
              <a:rPr lang="en-US" dirty="0" err="1">
                <a:hlinkClick r:id="rId4"/>
              </a:rPr>
              <a:t>heroku</a:t>
            </a:r>
            <a:r>
              <a:rPr lang="en-US" dirty="0">
                <a:hlinkClick r:id="rId4"/>
              </a:rPr>
              <a:t>-cli</a:t>
            </a:r>
            <a:r>
              <a:rPr lang="en-US" dirty="0"/>
              <a:t> for your specific operating system.</a:t>
            </a:r>
          </a:p>
          <a:p>
            <a:r>
              <a:rPr lang="en-US" dirty="0"/>
              <a:t>Login in to your account by running the following command in terminal</a:t>
            </a:r>
          </a:p>
        </p:txBody>
      </p:sp>
      <p:sp>
        <p:nvSpPr>
          <p:cNvPr id="4" name="Slide Number Placeholder 3">
            <a:extLst>
              <a:ext uri="{FF2B5EF4-FFF2-40B4-BE49-F238E27FC236}">
                <a16:creationId xmlns:a16="http://schemas.microsoft.com/office/drawing/2014/main" id="{E4BAED69-01E0-4116-A516-12B5D2FA143D}"/>
              </a:ext>
            </a:extLst>
          </p:cNvPr>
          <p:cNvSpPr>
            <a:spLocks noGrp="1"/>
          </p:cNvSpPr>
          <p:nvPr>
            <p:ph type="sldNum" sz="quarter" idx="12"/>
          </p:nvPr>
        </p:nvSpPr>
        <p:spPr/>
        <p:txBody>
          <a:bodyPr/>
          <a:lstStyle/>
          <a:p>
            <a:fld id="{5BFA158B-7C94-F543-87DB-41F59EA4FAFA}" type="slidenum">
              <a:rPr lang="en-US" smtClean="0"/>
              <a:pPr/>
              <a:t>18</a:t>
            </a:fld>
            <a:endParaRPr lang="en-US" dirty="0"/>
          </a:p>
        </p:txBody>
      </p:sp>
      <p:sp>
        <p:nvSpPr>
          <p:cNvPr id="5" name="TextBox 4">
            <a:extLst>
              <a:ext uri="{FF2B5EF4-FFF2-40B4-BE49-F238E27FC236}">
                <a16:creationId xmlns:a16="http://schemas.microsoft.com/office/drawing/2014/main" id="{47067C12-1D84-4304-B99D-46B31EE83407}"/>
              </a:ext>
            </a:extLst>
          </p:cNvPr>
          <p:cNvSpPr txBox="1"/>
          <p:nvPr/>
        </p:nvSpPr>
        <p:spPr>
          <a:xfrm>
            <a:off x="914399" y="2950149"/>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heroku</a:t>
            </a:r>
            <a:r>
              <a:rPr lang="en-US" sz="1600" dirty="0">
                <a:solidFill>
                  <a:srgbClr val="000000"/>
                </a:solidFill>
                <a:latin typeface="Courier New" panose="02070309020205020404" pitchFamily="49" charset="0"/>
                <a:cs typeface="Courier New" panose="02070309020205020404" pitchFamily="49" charset="0"/>
              </a:rPr>
              <a:t> login -i</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0213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6027-CE4E-4358-B388-975BAD3AADF9}"/>
              </a:ext>
            </a:extLst>
          </p:cNvPr>
          <p:cNvSpPr>
            <a:spLocks noGrp="1"/>
          </p:cNvSpPr>
          <p:nvPr>
            <p:ph type="title"/>
          </p:nvPr>
        </p:nvSpPr>
        <p:spPr/>
        <p:txBody>
          <a:bodyPr/>
          <a:lstStyle/>
          <a:p>
            <a:r>
              <a:rPr lang="en-US" dirty="0"/>
              <a:t>Code Changes</a:t>
            </a:r>
          </a:p>
        </p:txBody>
      </p:sp>
      <p:sp>
        <p:nvSpPr>
          <p:cNvPr id="3" name="Content Placeholder 2">
            <a:extLst>
              <a:ext uri="{FF2B5EF4-FFF2-40B4-BE49-F238E27FC236}">
                <a16:creationId xmlns:a16="http://schemas.microsoft.com/office/drawing/2014/main" id="{EED19E59-0517-47F0-A53B-8A582474E712}"/>
              </a:ext>
            </a:extLst>
          </p:cNvPr>
          <p:cNvSpPr>
            <a:spLocks noGrp="1"/>
          </p:cNvSpPr>
          <p:nvPr>
            <p:ph idx="1"/>
          </p:nvPr>
        </p:nvSpPr>
        <p:spPr/>
        <p:txBody>
          <a:bodyPr/>
          <a:lstStyle/>
          <a:p>
            <a:r>
              <a:rPr lang="en-US" dirty="0" err="1"/>
              <a:t>Sebelumnya</a:t>
            </a:r>
            <a:r>
              <a:rPr lang="en-US" dirty="0"/>
              <a:t> </a:t>
            </a:r>
            <a:r>
              <a:rPr lang="en-US" dirty="0" err="1"/>
              <a:t>kita</a:t>
            </a:r>
            <a:r>
              <a:rPr lang="en-US" dirty="0"/>
              <a:t> </a:t>
            </a:r>
            <a:r>
              <a:rPr lang="en-US" dirty="0" err="1"/>
              <a:t>menggunakan</a:t>
            </a:r>
            <a:r>
              <a:rPr lang="en-US" dirty="0"/>
              <a:t> polling </a:t>
            </a:r>
            <a:r>
              <a:rPr lang="en-US" dirty="0" err="1"/>
              <a:t>untuk</a:t>
            </a:r>
            <a:r>
              <a:rPr lang="en-US" dirty="0"/>
              <a:t> </a:t>
            </a:r>
            <a:r>
              <a:rPr lang="en-US" dirty="0" err="1"/>
              <a:t>menjalankan</a:t>
            </a:r>
            <a:r>
              <a:rPr lang="en-US" dirty="0"/>
              <a:t> bot. </a:t>
            </a:r>
            <a:r>
              <a:rPr lang="en-US" dirty="0" err="1"/>
              <a:t>Untuk</a:t>
            </a:r>
            <a:r>
              <a:rPr lang="en-US" dirty="0"/>
              <a:t> </a:t>
            </a:r>
            <a:r>
              <a:rPr lang="en-US" dirty="0" err="1"/>
              <a:t>mendeploy</a:t>
            </a:r>
            <a:r>
              <a:rPr lang="en-US" dirty="0"/>
              <a:t> bot </a:t>
            </a:r>
            <a:r>
              <a:rPr lang="en-US" dirty="0" err="1"/>
              <a:t>secara</a:t>
            </a:r>
            <a:r>
              <a:rPr lang="en-US" dirty="0"/>
              <a:t> online, </a:t>
            </a:r>
            <a:r>
              <a:rPr lang="en-US" dirty="0" err="1"/>
              <a:t>kita</a:t>
            </a:r>
            <a:r>
              <a:rPr lang="en-US" dirty="0"/>
              <a:t> </a:t>
            </a:r>
            <a:r>
              <a:rPr lang="en-US" dirty="0" err="1"/>
              <a:t>akan</a:t>
            </a:r>
            <a:r>
              <a:rPr lang="en-US" dirty="0"/>
              <a:t> </a:t>
            </a:r>
            <a:r>
              <a:rPr lang="en-US" dirty="0" err="1"/>
              <a:t>menggunakan</a:t>
            </a:r>
            <a:r>
              <a:rPr lang="en-US" dirty="0"/>
              <a:t> webhook, </a:t>
            </a:r>
            <a:r>
              <a:rPr lang="en-US" dirty="0" err="1"/>
              <a:t>sehingga</a:t>
            </a:r>
            <a:r>
              <a:rPr lang="en-US" dirty="0"/>
              <a:t> </a:t>
            </a:r>
            <a:r>
              <a:rPr lang="en-US" dirty="0" err="1"/>
              <a:t>perlu</a:t>
            </a:r>
            <a:r>
              <a:rPr lang="en-US" dirty="0"/>
              <a:t> </a:t>
            </a:r>
            <a:r>
              <a:rPr lang="en-US" dirty="0" err="1"/>
              <a:t>beberapa</a:t>
            </a:r>
            <a:r>
              <a:rPr lang="en-US" dirty="0"/>
              <a:t> </a:t>
            </a:r>
            <a:r>
              <a:rPr lang="en-US" dirty="0" err="1"/>
              <a:t>perubahan</a:t>
            </a:r>
            <a:r>
              <a:rPr lang="en-US" dirty="0"/>
              <a:t> pada </a:t>
            </a:r>
            <a:r>
              <a:rPr lang="en-US" dirty="0" err="1"/>
              <a:t>kode</a:t>
            </a:r>
            <a:r>
              <a:rPr lang="en-US" dirty="0"/>
              <a:t> </a:t>
            </a:r>
            <a:r>
              <a:rPr lang="en-US" dirty="0" err="1"/>
              <a:t>sebelumnya</a:t>
            </a:r>
            <a:r>
              <a:rPr lang="en-US" dirty="0"/>
              <a:t>.</a:t>
            </a:r>
          </a:p>
        </p:txBody>
      </p:sp>
      <p:sp>
        <p:nvSpPr>
          <p:cNvPr id="4" name="Slide Number Placeholder 3">
            <a:extLst>
              <a:ext uri="{FF2B5EF4-FFF2-40B4-BE49-F238E27FC236}">
                <a16:creationId xmlns:a16="http://schemas.microsoft.com/office/drawing/2014/main" id="{CC60DF45-926A-43AD-88D3-3788354008FB}"/>
              </a:ext>
            </a:extLst>
          </p:cNvPr>
          <p:cNvSpPr>
            <a:spLocks noGrp="1"/>
          </p:cNvSpPr>
          <p:nvPr>
            <p:ph type="sldNum" sz="quarter" idx="12"/>
          </p:nvPr>
        </p:nvSpPr>
        <p:spPr/>
        <p:txBody>
          <a:bodyPr/>
          <a:lstStyle/>
          <a:p>
            <a:fld id="{5BFA158B-7C94-F543-87DB-41F59EA4FAFA}" type="slidenum">
              <a:rPr lang="en-US" smtClean="0"/>
              <a:pPr/>
              <a:t>19</a:t>
            </a:fld>
            <a:endParaRPr lang="en-US" dirty="0"/>
          </a:p>
        </p:txBody>
      </p:sp>
    </p:spTree>
    <p:extLst>
      <p:ext uri="{BB962C8B-B14F-4D97-AF65-F5344CB8AC3E}">
        <p14:creationId xmlns:p14="http://schemas.microsoft.com/office/powerpoint/2010/main" val="277016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663B-A98A-4777-9C75-E88E8A7A46F4}"/>
              </a:ext>
            </a:extLst>
          </p:cNvPr>
          <p:cNvSpPr>
            <a:spLocks noGrp="1"/>
          </p:cNvSpPr>
          <p:nvPr>
            <p:ph type="title"/>
          </p:nvPr>
        </p:nvSpPr>
        <p:spPr/>
        <p:txBody>
          <a:bodyPr/>
          <a:lstStyle/>
          <a:p>
            <a:r>
              <a:rPr lang="en-US" dirty="0" err="1"/>
              <a:t>Pendahuluan</a:t>
            </a:r>
            <a:endParaRPr lang="en-US" dirty="0"/>
          </a:p>
        </p:txBody>
      </p:sp>
      <p:sp>
        <p:nvSpPr>
          <p:cNvPr id="3" name="Content Placeholder 2">
            <a:extLst>
              <a:ext uri="{FF2B5EF4-FFF2-40B4-BE49-F238E27FC236}">
                <a16:creationId xmlns:a16="http://schemas.microsoft.com/office/drawing/2014/main" id="{682E093F-B288-43C8-966D-014BE5192113}"/>
              </a:ext>
            </a:extLst>
          </p:cNvPr>
          <p:cNvSpPr>
            <a:spLocks noGrp="1"/>
          </p:cNvSpPr>
          <p:nvPr>
            <p:ph idx="1"/>
          </p:nvPr>
        </p:nvSpPr>
        <p:spPr/>
        <p:txBody>
          <a:bodyPr>
            <a:normAutofit/>
          </a:bodyPr>
          <a:lstStyle/>
          <a:p>
            <a:r>
              <a:rPr lang="en-US" dirty="0">
                <a:latin typeface="Avenir Book" panose="02000503020000020003"/>
              </a:rPr>
              <a:t>Bot </a:t>
            </a:r>
            <a:r>
              <a:rPr lang="en-US" dirty="0" err="1">
                <a:latin typeface="Avenir Book" panose="02000503020000020003"/>
              </a:rPr>
              <a:t>adalah</a:t>
            </a:r>
            <a:r>
              <a:rPr lang="en-US" dirty="0">
                <a:latin typeface="Avenir Book" panose="02000503020000020003"/>
              </a:rPr>
              <a:t> </a:t>
            </a:r>
            <a:r>
              <a:rPr lang="en-US" dirty="0" err="1">
                <a:latin typeface="Avenir Book" panose="02000503020000020003"/>
              </a:rPr>
              <a:t>kependekan</a:t>
            </a:r>
            <a:r>
              <a:rPr lang="en-US" dirty="0">
                <a:latin typeface="Avenir Book" panose="02000503020000020003"/>
              </a:rPr>
              <a:t> </a:t>
            </a:r>
            <a:r>
              <a:rPr lang="en-US" dirty="0" err="1">
                <a:latin typeface="Avenir Book" panose="02000503020000020003"/>
              </a:rPr>
              <a:t>dari</a:t>
            </a:r>
            <a:r>
              <a:rPr lang="en-US" dirty="0">
                <a:latin typeface="Avenir Book" panose="02000503020000020003"/>
              </a:rPr>
              <a:t> “robot” yang </a:t>
            </a:r>
            <a:r>
              <a:rPr lang="en-US" dirty="0" err="1">
                <a:latin typeface="Avenir Book" panose="02000503020000020003"/>
              </a:rPr>
              <a:t>dapat</a:t>
            </a:r>
            <a:r>
              <a:rPr lang="en-US" dirty="0">
                <a:latin typeface="Avenir Book" panose="02000503020000020003"/>
              </a:rPr>
              <a:t> </a:t>
            </a:r>
            <a:r>
              <a:rPr lang="en-US" dirty="0" err="1">
                <a:latin typeface="Avenir Book" panose="02000503020000020003"/>
              </a:rPr>
              <a:t>diartikan</a:t>
            </a:r>
            <a:r>
              <a:rPr lang="en-US" dirty="0">
                <a:latin typeface="Avenir Book" panose="02000503020000020003"/>
              </a:rPr>
              <a:t> </a:t>
            </a:r>
            <a:r>
              <a:rPr lang="en-US" dirty="0" err="1">
                <a:latin typeface="Avenir Book" panose="02000503020000020003"/>
              </a:rPr>
              <a:t>sebagai</a:t>
            </a:r>
            <a:r>
              <a:rPr lang="en-US" dirty="0">
                <a:latin typeface="Avenir Book" panose="02000503020000020003"/>
              </a:rPr>
              <a:t> </a:t>
            </a:r>
            <a:r>
              <a:rPr lang="en-US" dirty="0" err="1">
                <a:latin typeface="Avenir Book" panose="02000503020000020003"/>
              </a:rPr>
              <a:t>sistem</a:t>
            </a:r>
            <a:r>
              <a:rPr lang="en-US" dirty="0">
                <a:latin typeface="Avenir Book" panose="02000503020000020003"/>
              </a:rPr>
              <a:t> </a:t>
            </a:r>
            <a:r>
              <a:rPr lang="en-US" dirty="0" err="1">
                <a:latin typeface="Avenir Book" panose="02000503020000020003"/>
              </a:rPr>
              <a:t>untuk</a:t>
            </a:r>
            <a:r>
              <a:rPr lang="en-US" dirty="0">
                <a:latin typeface="Avenir Book" panose="02000503020000020003"/>
              </a:rPr>
              <a:t> </a:t>
            </a:r>
            <a:r>
              <a:rPr lang="en-US" dirty="0" err="1">
                <a:latin typeface="Avenir Book" panose="02000503020000020003"/>
              </a:rPr>
              <a:t>melakukan</a:t>
            </a:r>
            <a:r>
              <a:rPr lang="en-US" dirty="0">
                <a:latin typeface="Avenir Book" panose="02000503020000020003"/>
              </a:rPr>
              <a:t> </a:t>
            </a:r>
            <a:r>
              <a:rPr lang="en-US" dirty="0" err="1">
                <a:latin typeface="Avenir Book" panose="02000503020000020003"/>
              </a:rPr>
              <a:t>tugas</a:t>
            </a:r>
            <a:r>
              <a:rPr lang="en-US" dirty="0">
                <a:latin typeface="Avenir Book" panose="02000503020000020003"/>
              </a:rPr>
              <a:t> </a:t>
            </a:r>
            <a:r>
              <a:rPr lang="en-US" dirty="0" err="1">
                <a:latin typeface="Avenir Book" panose="02000503020000020003"/>
              </a:rPr>
              <a:t>tertentu</a:t>
            </a:r>
            <a:r>
              <a:rPr lang="en-US" dirty="0">
                <a:latin typeface="Avenir Book" panose="02000503020000020003"/>
              </a:rPr>
              <a:t> </a:t>
            </a:r>
            <a:r>
              <a:rPr lang="en-US" dirty="0" err="1">
                <a:latin typeface="Avenir Book" panose="02000503020000020003"/>
              </a:rPr>
              <a:t>secara</a:t>
            </a:r>
            <a:r>
              <a:rPr lang="en-US" dirty="0">
                <a:latin typeface="Avenir Book" panose="02000503020000020003"/>
              </a:rPr>
              <a:t> </a:t>
            </a:r>
            <a:r>
              <a:rPr lang="en-US" dirty="0" err="1">
                <a:latin typeface="Avenir Book" panose="02000503020000020003"/>
              </a:rPr>
              <a:t>otomatis</a:t>
            </a:r>
            <a:r>
              <a:rPr lang="en-US" dirty="0">
                <a:latin typeface="Avenir Book" panose="02000503020000020003"/>
              </a:rPr>
              <a:t> dan </a:t>
            </a:r>
            <a:r>
              <a:rPr lang="en-US" dirty="0" err="1">
                <a:latin typeface="Avenir Book" panose="02000503020000020003"/>
              </a:rPr>
              <a:t>repetitif</a:t>
            </a:r>
            <a:r>
              <a:rPr lang="en-US" dirty="0">
                <a:latin typeface="Avenir Book" panose="02000503020000020003"/>
              </a:rPr>
              <a:t>. Karena bot </a:t>
            </a:r>
            <a:r>
              <a:rPr lang="en-US" dirty="0" err="1">
                <a:latin typeface="Avenir Book" panose="02000503020000020003"/>
              </a:rPr>
              <a:t>beroperasi</a:t>
            </a:r>
            <a:r>
              <a:rPr lang="en-US" dirty="0">
                <a:latin typeface="Avenir Book" panose="02000503020000020003"/>
              </a:rPr>
              <a:t> </a:t>
            </a:r>
            <a:r>
              <a:rPr lang="en-US" dirty="0" err="1">
                <a:latin typeface="Avenir Book" panose="02000503020000020003"/>
              </a:rPr>
              <a:t>secara</a:t>
            </a:r>
            <a:r>
              <a:rPr lang="en-US" dirty="0">
                <a:latin typeface="Avenir Book" panose="02000503020000020003"/>
              </a:rPr>
              <a:t> </a:t>
            </a:r>
            <a:r>
              <a:rPr lang="en-US" dirty="0" err="1">
                <a:latin typeface="Avenir Book" panose="02000503020000020003"/>
              </a:rPr>
              <a:t>otomatis</a:t>
            </a:r>
            <a:r>
              <a:rPr lang="en-US" dirty="0">
                <a:latin typeface="Avenir Book" panose="02000503020000020003"/>
              </a:rPr>
              <a:t>, </a:t>
            </a:r>
            <a:r>
              <a:rPr lang="en-US" dirty="0" err="1">
                <a:latin typeface="Avenir Book" panose="02000503020000020003"/>
              </a:rPr>
              <a:t>mereka</a:t>
            </a:r>
            <a:r>
              <a:rPr lang="en-US" dirty="0">
                <a:latin typeface="Avenir Book" panose="02000503020000020003"/>
              </a:rPr>
              <a:t> </a:t>
            </a:r>
            <a:r>
              <a:rPr lang="en-US" dirty="0" err="1">
                <a:latin typeface="Avenir Book" panose="02000503020000020003"/>
              </a:rPr>
              <a:t>dapat</a:t>
            </a:r>
            <a:r>
              <a:rPr lang="en-US" dirty="0">
                <a:latin typeface="Avenir Book" panose="02000503020000020003"/>
              </a:rPr>
              <a:t> </a:t>
            </a:r>
            <a:r>
              <a:rPr lang="en-US" dirty="0" err="1">
                <a:latin typeface="Avenir Book" panose="02000503020000020003"/>
              </a:rPr>
              <a:t>bekerja</a:t>
            </a:r>
            <a:r>
              <a:rPr lang="en-US" dirty="0">
                <a:latin typeface="Avenir Book" panose="02000503020000020003"/>
              </a:rPr>
              <a:t> </a:t>
            </a:r>
            <a:r>
              <a:rPr lang="en-US" dirty="0" err="1">
                <a:latin typeface="Avenir Book" panose="02000503020000020003"/>
              </a:rPr>
              <a:t>jauh</a:t>
            </a:r>
            <a:r>
              <a:rPr lang="en-US" dirty="0">
                <a:latin typeface="Avenir Book" panose="02000503020000020003"/>
              </a:rPr>
              <a:t> </a:t>
            </a:r>
            <a:r>
              <a:rPr lang="en-US" dirty="0" err="1">
                <a:latin typeface="Avenir Book" panose="02000503020000020003"/>
              </a:rPr>
              <a:t>lebih</a:t>
            </a:r>
            <a:r>
              <a:rPr lang="en-US" dirty="0">
                <a:latin typeface="Avenir Book" panose="02000503020000020003"/>
              </a:rPr>
              <a:t> </a:t>
            </a:r>
            <a:r>
              <a:rPr lang="en-US" dirty="0" err="1">
                <a:latin typeface="Avenir Book" panose="02000503020000020003"/>
              </a:rPr>
              <a:t>cepat</a:t>
            </a:r>
            <a:r>
              <a:rPr lang="en-US" dirty="0">
                <a:latin typeface="Avenir Book" panose="02000503020000020003"/>
              </a:rPr>
              <a:t> </a:t>
            </a:r>
            <a:r>
              <a:rPr lang="en-US" dirty="0" err="1">
                <a:latin typeface="Avenir Book" panose="02000503020000020003"/>
              </a:rPr>
              <a:t>dibandingkan</a:t>
            </a:r>
            <a:r>
              <a:rPr lang="en-US" dirty="0">
                <a:latin typeface="Avenir Book" panose="02000503020000020003"/>
              </a:rPr>
              <a:t> </a:t>
            </a:r>
            <a:r>
              <a:rPr lang="en-US" dirty="0" err="1">
                <a:latin typeface="Avenir Book" panose="02000503020000020003"/>
              </a:rPr>
              <a:t>manusia</a:t>
            </a:r>
            <a:r>
              <a:rPr lang="en-US" dirty="0">
                <a:latin typeface="Avenir Book" panose="02000503020000020003"/>
              </a:rPr>
              <a:t>. </a:t>
            </a:r>
            <a:r>
              <a:rPr lang="en-US" dirty="0" err="1">
                <a:latin typeface="Avenir Book" panose="02000503020000020003"/>
              </a:rPr>
              <a:t>Selain</a:t>
            </a:r>
            <a:r>
              <a:rPr lang="en-US" dirty="0">
                <a:latin typeface="Avenir Book" panose="02000503020000020003"/>
              </a:rPr>
              <a:t> </a:t>
            </a:r>
            <a:r>
              <a:rPr lang="en-US" dirty="0" err="1">
                <a:latin typeface="Avenir Book" panose="02000503020000020003"/>
              </a:rPr>
              <a:t>itu</a:t>
            </a:r>
            <a:r>
              <a:rPr lang="en-US" dirty="0">
                <a:latin typeface="Avenir Book" panose="02000503020000020003"/>
              </a:rPr>
              <a:t>, bot </a:t>
            </a:r>
            <a:r>
              <a:rPr lang="en-US" dirty="0" err="1">
                <a:latin typeface="Avenir Book" panose="02000503020000020003"/>
              </a:rPr>
              <a:t>dapat</a:t>
            </a:r>
            <a:r>
              <a:rPr lang="en-US" dirty="0">
                <a:latin typeface="Avenir Book" panose="02000503020000020003"/>
              </a:rPr>
              <a:t> </a:t>
            </a:r>
            <a:r>
              <a:rPr lang="en-US" dirty="0" err="1">
                <a:latin typeface="Avenir Book" panose="02000503020000020003"/>
              </a:rPr>
              <a:t>berjalan</a:t>
            </a:r>
            <a:r>
              <a:rPr lang="en-US" dirty="0">
                <a:latin typeface="Avenir Book" panose="02000503020000020003"/>
              </a:rPr>
              <a:t> </a:t>
            </a:r>
            <a:r>
              <a:rPr lang="en-US" dirty="0" err="1">
                <a:latin typeface="Avenir Book" panose="02000503020000020003"/>
              </a:rPr>
              <a:t>setiap</a:t>
            </a:r>
            <a:r>
              <a:rPr lang="en-US" dirty="0">
                <a:latin typeface="Avenir Book" panose="02000503020000020003"/>
              </a:rPr>
              <a:t> </a:t>
            </a:r>
            <a:r>
              <a:rPr lang="en-US" dirty="0" err="1">
                <a:latin typeface="Avenir Book" panose="02000503020000020003"/>
              </a:rPr>
              <a:t>waktu</a:t>
            </a:r>
            <a:r>
              <a:rPr lang="en-US" dirty="0">
                <a:latin typeface="Avenir Book" panose="02000503020000020003"/>
              </a:rPr>
              <a:t> </a:t>
            </a:r>
            <a:r>
              <a:rPr lang="en-US" dirty="0" err="1">
                <a:latin typeface="Avenir Book" panose="02000503020000020003"/>
              </a:rPr>
              <a:t>tanpa</a:t>
            </a:r>
            <a:r>
              <a:rPr lang="en-US" dirty="0">
                <a:latin typeface="Avenir Book" panose="02000503020000020003"/>
              </a:rPr>
              <a:t> </a:t>
            </a:r>
            <a:r>
              <a:rPr lang="en-US" dirty="0" err="1">
                <a:latin typeface="Avenir Book" panose="02000503020000020003"/>
              </a:rPr>
              <a:t>harus</a:t>
            </a:r>
            <a:r>
              <a:rPr lang="en-US" dirty="0">
                <a:latin typeface="Avenir Book" panose="02000503020000020003"/>
              </a:rPr>
              <a:t> </a:t>
            </a:r>
            <a:r>
              <a:rPr lang="en-US" dirty="0" err="1">
                <a:latin typeface="Avenir Book" panose="02000503020000020003"/>
              </a:rPr>
              <a:t>menunggu</a:t>
            </a:r>
            <a:r>
              <a:rPr lang="en-US" dirty="0">
                <a:latin typeface="Avenir Book" panose="02000503020000020003"/>
              </a:rPr>
              <a:t> </a:t>
            </a:r>
            <a:r>
              <a:rPr lang="en-US" dirty="0" err="1">
                <a:latin typeface="Avenir Book" panose="02000503020000020003"/>
              </a:rPr>
              <a:t>manusia</a:t>
            </a:r>
            <a:r>
              <a:rPr lang="en-US" dirty="0">
                <a:latin typeface="Avenir Book" panose="02000503020000020003"/>
              </a:rPr>
              <a:t> </a:t>
            </a:r>
            <a:r>
              <a:rPr lang="en-US" dirty="0" err="1">
                <a:latin typeface="Avenir Book" panose="02000503020000020003"/>
              </a:rPr>
              <a:t>mengoperasikannya</a:t>
            </a:r>
            <a:r>
              <a:rPr lang="en-US" dirty="0">
                <a:latin typeface="Avenir Book" panose="02000503020000020003"/>
              </a:rPr>
              <a:t> </a:t>
            </a:r>
            <a:r>
              <a:rPr lang="en-US" dirty="0" err="1">
                <a:latin typeface="Avenir Book" panose="02000503020000020003"/>
              </a:rPr>
              <a:t>secara</a:t>
            </a:r>
            <a:r>
              <a:rPr lang="en-US" dirty="0">
                <a:latin typeface="Avenir Book" panose="02000503020000020003"/>
              </a:rPr>
              <a:t> manual.</a:t>
            </a:r>
          </a:p>
          <a:p>
            <a:r>
              <a:rPr lang="en-US" dirty="0">
                <a:latin typeface="Avenir Book" panose="02000503020000020003"/>
              </a:rPr>
              <a:t>Ada </a:t>
            </a:r>
            <a:r>
              <a:rPr lang="en-US" dirty="0" err="1">
                <a:latin typeface="Avenir Book" panose="02000503020000020003"/>
              </a:rPr>
              <a:t>beberapa</a:t>
            </a:r>
            <a:r>
              <a:rPr lang="en-US" dirty="0">
                <a:latin typeface="Avenir Book" panose="02000503020000020003"/>
              </a:rPr>
              <a:t> bot yang </a:t>
            </a:r>
            <a:r>
              <a:rPr lang="en-US" dirty="0" err="1">
                <a:latin typeface="Avenir Book" panose="02000503020000020003"/>
              </a:rPr>
              <a:t>dapat</a:t>
            </a:r>
            <a:r>
              <a:rPr lang="en-US" dirty="0">
                <a:latin typeface="Avenir Book" panose="02000503020000020003"/>
              </a:rPr>
              <a:t> </a:t>
            </a:r>
            <a:r>
              <a:rPr lang="en-US" dirty="0" err="1">
                <a:latin typeface="Avenir Book" panose="02000503020000020003"/>
              </a:rPr>
              <a:t>membantu</a:t>
            </a:r>
            <a:r>
              <a:rPr lang="en-US" dirty="0">
                <a:latin typeface="Avenir Book" panose="02000503020000020003"/>
              </a:rPr>
              <a:t> </a:t>
            </a:r>
            <a:r>
              <a:rPr lang="en-US" dirty="0" err="1">
                <a:latin typeface="Avenir Book" panose="02000503020000020003"/>
              </a:rPr>
              <a:t>pekerjaan</a:t>
            </a:r>
            <a:r>
              <a:rPr lang="en-US" dirty="0">
                <a:latin typeface="Avenir Book" panose="02000503020000020003"/>
              </a:rPr>
              <a:t> </a:t>
            </a:r>
            <a:r>
              <a:rPr lang="en-US" dirty="0" err="1">
                <a:latin typeface="Avenir Book" panose="02000503020000020003"/>
              </a:rPr>
              <a:t>manusia</a:t>
            </a:r>
            <a:r>
              <a:rPr lang="en-US" dirty="0">
                <a:latin typeface="Avenir Book" panose="02000503020000020003"/>
              </a:rPr>
              <a:t>, </a:t>
            </a:r>
            <a:r>
              <a:rPr lang="en-US" dirty="0" err="1">
                <a:latin typeface="Avenir Book" panose="02000503020000020003"/>
              </a:rPr>
              <a:t>contohnya</a:t>
            </a:r>
            <a:r>
              <a:rPr lang="en-US" dirty="0">
                <a:latin typeface="Avenir Book" panose="02000503020000020003"/>
              </a:rPr>
              <a:t> </a:t>
            </a:r>
            <a:r>
              <a:rPr lang="en-US" dirty="0" err="1">
                <a:latin typeface="Avenir Book" panose="02000503020000020003"/>
              </a:rPr>
              <a:t>seperti</a:t>
            </a:r>
            <a:r>
              <a:rPr lang="en-US" dirty="0">
                <a:latin typeface="Avenir Book" panose="02000503020000020003"/>
              </a:rPr>
              <a:t> web crawler dan chatbot. </a:t>
            </a:r>
            <a:r>
              <a:rPr lang="en-US" dirty="0" err="1">
                <a:latin typeface="Avenir Book" panose="02000503020000020003"/>
              </a:rPr>
              <a:t>Sementara</a:t>
            </a:r>
            <a:r>
              <a:rPr lang="en-US" dirty="0">
                <a:latin typeface="Avenir Book" panose="02000503020000020003"/>
              </a:rPr>
              <a:t> </a:t>
            </a:r>
            <a:r>
              <a:rPr lang="en-US" dirty="0" err="1">
                <a:latin typeface="Avenir Book" panose="02000503020000020003"/>
              </a:rPr>
              <a:t>itu</a:t>
            </a:r>
            <a:r>
              <a:rPr lang="en-US" dirty="0">
                <a:latin typeface="Avenir Book" panose="02000503020000020003"/>
              </a:rPr>
              <a:t>, </a:t>
            </a:r>
            <a:r>
              <a:rPr lang="en-US" dirty="0" err="1">
                <a:latin typeface="Avenir Book" panose="02000503020000020003"/>
              </a:rPr>
              <a:t>ada</a:t>
            </a:r>
            <a:r>
              <a:rPr lang="en-US" dirty="0">
                <a:latin typeface="Avenir Book" panose="02000503020000020003"/>
              </a:rPr>
              <a:t> juga bot yang </a:t>
            </a:r>
            <a:r>
              <a:rPr lang="en-US" dirty="0" err="1">
                <a:latin typeface="Avenir Book" panose="02000503020000020003"/>
              </a:rPr>
              <a:t>buruk</a:t>
            </a:r>
            <a:r>
              <a:rPr lang="en-US" dirty="0">
                <a:latin typeface="Avenir Book" panose="02000503020000020003"/>
              </a:rPr>
              <a:t> dan </a:t>
            </a:r>
            <a:r>
              <a:rPr lang="en-US" dirty="0" err="1">
                <a:latin typeface="Avenir Book" panose="02000503020000020003"/>
              </a:rPr>
              <a:t>digunakan</a:t>
            </a:r>
            <a:r>
              <a:rPr lang="en-US" dirty="0">
                <a:latin typeface="Avenir Book" panose="02000503020000020003"/>
              </a:rPr>
              <a:t> </a:t>
            </a:r>
            <a:r>
              <a:rPr lang="en-US" dirty="0" err="1">
                <a:latin typeface="Avenir Book" panose="02000503020000020003"/>
              </a:rPr>
              <a:t>untuk</a:t>
            </a:r>
            <a:r>
              <a:rPr lang="en-US" dirty="0">
                <a:latin typeface="Avenir Book" panose="02000503020000020003"/>
              </a:rPr>
              <a:t> </a:t>
            </a:r>
            <a:r>
              <a:rPr lang="en-US" dirty="0" err="1">
                <a:latin typeface="Avenir Book" panose="02000503020000020003"/>
              </a:rPr>
              <a:t>tindak</a:t>
            </a:r>
            <a:r>
              <a:rPr lang="en-US" dirty="0">
                <a:latin typeface="Avenir Book" panose="02000503020000020003"/>
              </a:rPr>
              <a:t> </a:t>
            </a:r>
            <a:r>
              <a:rPr lang="en-US" dirty="0" err="1">
                <a:latin typeface="Avenir Book" panose="02000503020000020003"/>
              </a:rPr>
              <a:t>kejahatan</a:t>
            </a:r>
            <a:r>
              <a:rPr lang="en-US" dirty="0">
                <a:latin typeface="Avenir Book" panose="02000503020000020003"/>
              </a:rPr>
              <a:t>, </a:t>
            </a:r>
            <a:r>
              <a:rPr lang="en-US" dirty="0" err="1">
                <a:latin typeface="Avenir Book" panose="02000503020000020003"/>
              </a:rPr>
              <a:t>contohnya</a:t>
            </a:r>
            <a:r>
              <a:rPr lang="en-US" dirty="0">
                <a:latin typeface="Avenir Book" panose="02000503020000020003"/>
              </a:rPr>
              <a:t> </a:t>
            </a:r>
            <a:r>
              <a:rPr lang="en-US" dirty="0" err="1">
                <a:latin typeface="Avenir Book" panose="02000503020000020003"/>
              </a:rPr>
              <a:t>seperti</a:t>
            </a:r>
            <a:r>
              <a:rPr lang="en-US" dirty="0">
                <a:latin typeface="Avenir Book" panose="02000503020000020003"/>
              </a:rPr>
              <a:t> malicious bot.</a:t>
            </a:r>
          </a:p>
          <a:p>
            <a:r>
              <a:rPr lang="en-US" dirty="0">
                <a:latin typeface="Avenir Book" panose="02000503020000020003"/>
              </a:rPr>
              <a:t>Bot telegram </a:t>
            </a:r>
            <a:r>
              <a:rPr lang="en-US" dirty="0" err="1">
                <a:latin typeface="Avenir Book" panose="02000503020000020003"/>
              </a:rPr>
              <a:t>adalah</a:t>
            </a:r>
            <a:r>
              <a:rPr lang="en-US" dirty="0">
                <a:latin typeface="Avenir Book" panose="02000503020000020003"/>
              </a:rPr>
              <a:t> </a:t>
            </a:r>
            <a:r>
              <a:rPr lang="en-US" dirty="0" err="1">
                <a:latin typeface="Avenir Book" panose="02000503020000020003"/>
              </a:rPr>
              <a:t>aplikasi</a:t>
            </a:r>
            <a:r>
              <a:rPr lang="en-US" dirty="0">
                <a:latin typeface="Avenir Book" panose="02000503020000020003"/>
              </a:rPr>
              <a:t> </a:t>
            </a:r>
            <a:r>
              <a:rPr lang="en-US" dirty="0" err="1">
                <a:latin typeface="Avenir Book" panose="02000503020000020003"/>
              </a:rPr>
              <a:t>pihak</a:t>
            </a:r>
            <a:r>
              <a:rPr lang="en-US" dirty="0">
                <a:latin typeface="Avenir Book" panose="02000503020000020003"/>
              </a:rPr>
              <a:t> </a:t>
            </a:r>
            <a:r>
              <a:rPr lang="en-US" dirty="0" err="1">
                <a:latin typeface="Avenir Book" panose="02000503020000020003"/>
              </a:rPr>
              <a:t>ketiga</a:t>
            </a:r>
            <a:r>
              <a:rPr lang="en-US" dirty="0">
                <a:latin typeface="Avenir Book" panose="02000503020000020003"/>
              </a:rPr>
              <a:t> yang </a:t>
            </a:r>
            <a:r>
              <a:rPr lang="en-US" dirty="0" err="1">
                <a:latin typeface="Avenir Book" panose="02000503020000020003"/>
              </a:rPr>
              <a:t>berjalan</a:t>
            </a:r>
            <a:r>
              <a:rPr lang="en-US" dirty="0">
                <a:latin typeface="Avenir Book" panose="02000503020000020003"/>
              </a:rPr>
              <a:t> di </a:t>
            </a:r>
            <a:r>
              <a:rPr lang="en-US" dirty="0" err="1">
                <a:latin typeface="Avenir Book" panose="02000503020000020003"/>
              </a:rPr>
              <a:t>dalam</a:t>
            </a:r>
            <a:r>
              <a:rPr lang="en-US" dirty="0">
                <a:latin typeface="Avenir Book" panose="02000503020000020003"/>
              </a:rPr>
              <a:t> Telegram. </a:t>
            </a:r>
            <a:r>
              <a:rPr lang="en-US" dirty="0" err="1">
                <a:latin typeface="Avenir Book" panose="02000503020000020003"/>
              </a:rPr>
              <a:t>Pengguna</a:t>
            </a:r>
            <a:r>
              <a:rPr lang="en-US" dirty="0">
                <a:latin typeface="Avenir Book" panose="02000503020000020003"/>
              </a:rPr>
              <a:t> </a:t>
            </a:r>
            <a:r>
              <a:rPr lang="en-US" dirty="0" err="1">
                <a:latin typeface="Avenir Book" panose="02000503020000020003"/>
              </a:rPr>
              <a:t>dapat</a:t>
            </a:r>
            <a:r>
              <a:rPr lang="en-US" dirty="0">
                <a:latin typeface="Avenir Book" panose="02000503020000020003"/>
              </a:rPr>
              <a:t> </a:t>
            </a:r>
            <a:r>
              <a:rPr lang="en-US" dirty="0" err="1">
                <a:latin typeface="Avenir Book" panose="02000503020000020003"/>
              </a:rPr>
              <a:t>berinteraksi</a:t>
            </a:r>
            <a:r>
              <a:rPr lang="en-US" dirty="0">
                <a:latin typeface="Avenir Book" panose="02000503020000020003"/>
              </a:rPr>
              <a:t> </a:t>
            </a:r>
            <a:r>
              <a:rPr lang="en-US" dirty="0" err="1">
                <a:latin typeface="Avenir Book" panose="02000503020000020003"/>
              </a:rPr>
              <a:t>dengan</a:t>
            </a:r>
            <a:r>
              <a:rPr lang="en-US" dirty="0">
                <a:latin typeface="Avenir Book" panose="02000503020000020003"/>
              </a:rPr>
              <a:t> bot </a:t>
            </a:r>
            <a:r>
              <a:rPr lang="en-US" dirty="0" err="1">
                <a:latin typeface="Avenir Book" panose="02000503020000020003"/>
              </a:rPr>
              <a:t>dengan</a:t>
            </a:r>
            <a:r>
              <a:rPr lang="en-US" dirty="0">
                <a:latin typeface="Avenir Book" panose="02000503020000020003"/>
              </a:rPr>
              <a:t> </a:t>
            </a:r>
            <a:r>
              <a:rPr lang="en-US" dirty="0" err="1">
                <a:latin typeface="Avenir Book" panose="02000503020000020003"/>
              </a:rPr>
              <a:t>mengirimi</a:t>
            </a:r>
            <a:r>
              <a:rPr lang="en-US" dirty="0">
                <a:latin typeface="Avenir Book" panose="02000503020000020003"/>
              </a:rPr>
              <a:t> </a:t>
            </a:r>
            <a:r>
              <a:rPr lang="en-US" dirty="0" err="1">
                <a:latin typeface="Avenir Book" panose="02000503020000020003"/>
              </a:rPr>
              <a:t>mereka</a:t>
            </a:r>
            <a:r>
              <a:rPr lang="en-US" dirty="0">
                <a:latin typeface="Avenir Book" panose="02000503020000020003"/>
              </a:rPr>
              <a:t> </a:t>
            </a:r>
            <a:r>
              <a:rPr lang="en-US" dirty="0" err="1">
                <a:latin typeface="Avenir Book" panose="02000503020000020003"/>
              </a:rPr>
              <a:t>pesan</a:t>
            </a:r>
            <a:r>
              <a:rPr lang="en-US" dirty="0">
                <a:latin typeface="Avenir Book" panose="02000503020000020003"/>
              </a:rPr>
              <a:t>, </a:t>
            </a:r>
            <a:r>
              <a:rPr lang="en-US" dirty="0" err="1">
                <a:latin typeface="Avenir Book" panose="02000503020000020003"/>
              </a:rPr>
              <a:t>perintah</a:t>
            </a:r>
            <a:r>
              <a:rPr lang="en-US" dirty="0">
                <a:latin typeface="Avenir Book" panose="02000503020000020003"/>
              </a:rPr>
              <a:t>, dan </a:t>
            </a:r>
            <a:r>
              <a:rPr lang="en-US" dirty="0" err="1">
                <a:latin typeface="Avenir Book" panose="02000503020000020003"/>
              </a:rPr>
              <a:t>permintaan</a:t>
            </a:r>
            <a:r>
              <a:rPr lang="en-US" dirty="0">
                <a:latin typeface="Avenir Book" panose="02000503020000020003"/>
              </a:rPr>
              <a:t> </a:t>
            </a:r>
            <a:r>
              <a:rPr lang="en-US" dirty="0" err="1">
                <a:latin typeface="Avenir Book" panose="02000503020000020003"/>
              </a:rPr>
              <a:t>sebaris</a:t>
            </a:r>
            <a:r>
              <a:rPr lang="en-US" dirty="0">
                <a:latin typeface="Avenir Book" panose="02000503020000020003"/>
              </a:rPr>
              <a:t>. Anda </a:t>
            </a:r>
            <a:r>
              <a:rPr lang="en-US" dirty="0" err="1">
                <a:latin typeface="Avenir Book" panose="02000503020000020003"/>
              </a:rPr>
              <a:t>mengontrol</a:t>
            </a:r>
            <a:r>
              <a:rPr lang="en-US" dirty="0">
                <a:latin typeface="Avenir Book" panose="02000503020000020003"/>
              </a:rPr>
              <a:t> bot Anda </a:t>
            </a:r>
            <a:r>
              <a:rPr lang="en-US" dirty="0" err="1">
                <a:latin typeface="Avenir Book" panose="02000503020000020003"/>
              </a:rPr>
              <a:t>menggunakan</a:t>
            </a:r>
            <a:r>
              <a:rPr lang="en-US" dirty="0">
                <a:latin typeface="Avenir Book" panose="02000503020000020003"/>
              </a:rPr>
              <a:t> </a:t>
            </a:r>
            <a:r>
              <a:rPr lang="en-US" dirty="0" err="1">
                <a:latin typeface="Avenir Book" panose="02000503020000020003"/>
              </a:rPr>
              <a:t>permintaan</a:t>
            </a:r>
            <a:r>
              <a:rPr lang="en-US" dirty="0">
                <a:latin typeface="Avenir Book" panose="02000503020000020003"/>
              </a:rPr>
              <a:t> HTTPS </a:t>
            </a:r>
            <a:r>
              <a:rPr lang="en-US" dirty="0" err="1">
                <a:latin typeface="Avenir Book" panose="02000503020000020003"/>
              </a:rPr>
              <a:t>ke</a:t>
            </a:r>
            <a:r>
              <a:rPr lang="en-US" dirty="0">
                <a:latin typeface="Avenir Book" panose="02000503020000020003"/>
              </a:rPr>
              <a:t> Bot API Telegram.</a:t>
            </a:r>
          </a:p>
        </p:txBody>
      </p:sp>
      <p:sp>
        <p:nvSpPr>
          <p:cNvPr id="4" name="Slide Number Placeholder 3">
            <a:extLst>
              <a:ext uri="{FF2B5EF4-FFF2-40B4-BE49-F238E27FC236}">
                <a16:creationId xmlns:a16="http://schemas.microsoft.com/office/drawing/2014/main" id="{74F7B2BC-3805-47B5-978D-E9450190B533}"/>
              </a:ext>
            </a:extLst>
          </p:cNvPr>
          <p:cNvSpPr>
            <a:spLocks noGrp="1"/>
          </p:cNvSpPr>
          <p:nvPr>
            <p:ph type="sldNum" sz="quarter" idx="12"/>
          </p:nvPr>
        </p:nvSpPr>
        <p:spPr/>
        <p:txBody>
          <a:bodyPr/>
          <a:lstStyle/>
          <a:p>
            <a:fld id="{5BFA158B-7C94-F543-87DB-41F59EA4FAFA}" type="slidenum">
              <a:rPr lang="en-US" smtClean="0"/>
              <a:pPr/>
              <a:t>2</a:t>
            </a:fld>
            <a:endParaRPr lang="en-US" dirty="0"/>
          </a:p>
        </p:txBody>
      </p:sp>
    </p:spTree>
    <p:extLst>
      <p:ext uri="{BB962C8B-B14F-4D97-AF65-F5344CB8AC3E}">
        <p14:creationId xmlns:p14="http://schemas.microsoft.com/office/powerpoint/2010/main" val="237697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9DD7-2685-4801-B437-1AFAB4282CC0}"/>
              </a:ext>
            </a:extLst>
          </p:cNvPr>
          <p:cNvSpPr>
            <a:spLocks noGrp="1"/>
          </p:cNvSpPr>
          <p:nvPr>
            <p:ph type="title"/>
          </p:nvPr>
        </p:nvSpPr>
        <p:spPr/>
        <p:txBody>
          <a:bodyPr/>
          <a:lstStyle/>
          <a:p>
            <a:r>
              <a:rPr lang="en-US" dirty="0"/>
              <a:t>Deploying the application</a:t>
            </a:r>
          </a:p>
        </p:txBody>
      </p:sp>
      <p:sp>
        <p:nvSpPr>
          <p:cNvPr id="3" name="Content Placeholder 2">
            <a:extLst>
              <a:ext uri="{FF2B5EF4-FFF2-40B4-BE49-F238E27FC236}">
                <a16:creationId xmlns:a16="http://schemas.microsoft.com/office/drawing/2014/main" id="{8E595469-2BF7-4B89-9517-431A0F7163D2}"/>
              </a:ext>
            </a:extLst>
          </p:cNvPr>
          <p:cNvSpPr>
            <a:spLocks noGrp="1"/>
          </p:cNvSpPr>
          <p:nvPr>
            <p:ph idx="1"/>
          </p:nvPr>
        </p:nvSpPr>
        <p:spPr/>
        <p:txBody>
          <a:bodyPr/>
          <a:lstStyle/>
          <a:p>
            <a:r>
              <a:rPr lang="en-US" dirty="0"/>
              <a:t>we will first need to make this directory as a git repository before pushing the code to Heroku. Use the following command to instantiate your current directory as a git repository.</a:t>
            </a:r>
          </a:p>
          <a:p>
            <a:endParaRPr lang="en-US" dirty="0"/>
          </a:p>
          <a:p>
            <a:r>
              <a:rPr lang="en-US" dirty="0"/>
              <a:t>Create the Heroku application using the following command, you can use whatever “</a:t>
            </a:r>
            <a:r>
              <a:rPr lang="en-US" dirty="0" err="1"/>
              <a:t>app_name</a:t>
            </a:r>
            <a:r>
              <a:rPr lang="en-US" dirty="0"/>
              <a:t>” you like.</a:t>
            </a:r>
          </a:p>
          <a:p>
            <a:endParaRPr lang="en-US" dirty="0"/>
          </a:p>
          <a:p>
            <a:endParaRPr lang="en-US" dirty="0"/>
          </a:p>
          <a:p>
            <a:endParaRPr lang="en-US" dirty="0"/>
          </a:p>
          <a:p>
            <a:r>
              <a:rPr lang="en-US" dirty="0"/>
              <a:t>Now you can use this Heroku application link in the APP_NAME in the code above. (In my case APP_NAME is “https://note-bot-demo.herokuapp.com/”)</a:t>
            </a:r>
          </a:p>
        </p:txBody>
      </p:sp>
      <p:sp>
        <p:nvSpPr>
          <p:cNvPr id="4" name="Slide Number Placeholder 3">
            <a:extLst>
              <a:ext uri="{FF2B5EF4-FFF2-40B4-BE49-F238E27FC236}">
                <a16:creationId xmlns:a16="http://schemas.microsoft.com/office/drawing/2014/main" id="{60ADDA86-B02D-4E18-AD53-2C6D753F9A48}"/>
              </a:ext>
            </a:extLst>
          </p:cNvPr>
          <p:cNvSpPr>
            <a:spLocks noGrp="1"/>
          </p:cNvSpPr>
          <p:nvPr>
            <p:ph type="sldNum" sz="quarter" idx="12"/>
          </p:nvPr>
        </p:nvSpPr>
        <p:spPr/>
        <p:txBody>
          <a:bodyPr/>
          <a:lstStyle/>
          <a:p>
            <a:fld id="{5BFA158B-7C94-F543-87DB-41F59EA4FAFA}" type="slidenum">
              <a:rPr lang="en-US" smtClean="0"/>
              <a:pPr/>
              <a:t>20</a:t>
            </a:fld>
            <a:endParaRPr lang="en-US" dirty="0"/>
          </a:p>
        </p:txBody>
      </p:sp>
      <p:sp>
        <p:nvSpPr>
          <p:cNvPr id="5" name="TextBox 4">
            <a:extLst>
              <a:ext uri="{FF2B5EF4-FFF2-40B4-BE49-F238E27FC236}">
                <a16:creationId xmlns:a16="http://schemas.microsoft.com/office/drawing/2014/main" id="{4FC1E57E-3902-4AD2-BAEF-4E302B6DF3D5}"/>
              </a:ext>
            </a:extLst>
          </p:cNvPr>
          <p:cNvSpPr txBox="1"/>
          <p:nvPr/>
        </p:nvSpPr>
        <p:spPr>
          <a:xfrm>
            <a:off x="903889" y="2791382"/>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git </a:t>
            </a:r>
            <a:r>
              <a:rPr lang="en-US" sz="1600" dirty="0" err="1">
                <a:solidFill>
                  <a:srgbClr val="000000"/>
                </a:solidFill>
                <a:latin typeface="Courier New" panose="02070309020205020404" pitchFamily="49" charset="0"/>
                <a:cs typeface="Courier New" panose="02070309020205020404" pitchFamily="49" charset="0"/>
              </a:rPr>
              <a:t>init</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011E99E-F0B2-4ECB-85D5-DB18DC8D329D}"/>
              </a:ext>
            </a:extLst>
          </p:cNvPr>
          <p:cNvSpPr txBox="1"/>
          <p:nvPr/>
        </p:nvSpPr>
        <p:spPr>
          <a:xfrm>
            <a:off x="903889" y="4038600"/>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heroku</a:t>
            </a:r>
            <a:r>
              <a:rPr lang="en-US" sz="1600" dirty="0">
                <a:solidFill>
                  <a:srgbClr val="000000"/>
                </a:solidFill>
                <a:latin typeface="Courier New" panose="02070309020205020404" pitchFamily="49" charset="0"/>
                <a:cs typeface="Courier New" panose="02070309020205020404" pitchFamily="49" charset="0"/>
              </a:rPr>
              <a:t> create "</a:t>
            </a:r>
            <a:r>
              <a:rPr lang="en-US" sz="1600" dirty="0" err="1">
                <a:solidFill>
                  <a:srgbClr val="000000"/>
                </a:solidFill>
                <a:latin typeface="Courier New" panose="02070309020205020404" pitchFamily="49" charset="0"/>
                <a:cs typeface="Courier New" panose="02070309020205020404" pitchFamily="49" charset="0"/>
              </a:rPr>
              <a:t>app_name</a:t>
            </a:r>
            <a:r>
              <a:rPr lang="en-US" sz="1600" dirty="0">
                <a:solidFill>
                  <a:srgbClr val="00000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AF1D6567-9E3B-40DE-99AF-F632EEAE997D}"/>
              </a:ext>
            </a:extLst>
          </p:cNvPr>
          <p:cNvPicPr>
            <a:picLocks noChangeAspect="1"/>
          </p:cNvPicPr>
          <p:nvPr/>
        </p:nvPicPr>
        <p:blipFill>
          <a:blip r:embed="rId2"/>
          <a:stretch>
            <a:fillRect/>
          </a:stretch>
        </p:blipFill>
        <p:spPr>
          <a:xfrm>
            <a:off x="903889" y="4453354"/>
            <a:ext cx="8592749" cy="657317"/>
          </a:xfrm>
          <a:prstGeom prst="rect">
            <a:avLst/>
          </a:prstGeom>
        </p:spPr>
      </p:pic>
    </p:spTree>
    <p:extLst>
      <p:ext uri="{BB962C8B-B14F-4D97-AF65-F5344CB8AC3E}">
        <p14:creationId xmlns:p14="http://schemas.microsoft.com/office/powerpoint/2010/main" val="503652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96DF-B539-4A00-898B-B85C736DC8F3}"/>
              </a:ext>
            </a:extLst>
          </p:cNvPr>
          <p:cNvSpPr>
            <a:spLocks noGrp="1"/>
          </p:cNvSpPr>
          <p:nvPr>
            <p:ph type="title"/>
          </p:nvPr>
        </p:nvSpPr>
        <p:spPr/>
        <p:txBody>
          <a:bodyPr/>
          <a:lstStyle/>
          <a:p>
            <a:r>
              <a:rPr lang="en-US" dirty="0"/>
              <a:t>Remote URL of the application</a:t>
            </a:r>
          </a:p>
        </p:txBody>
      </p:sp>
      <p:sp>
        <p:nvSpPr>
          <p:cNvPr id="3" name="Content Placeholder 2">
            <a:extLst>
              <a:ext uri="{FF2B5EF4-FFF2-40B4-BE49-F238E27FC236}">
                <a16:creationId xmlns:a16="http://schemas.microsoft.com/office/drawing/2014/main" id="{5575A6BF-E4BA-4E7E-8A47-636FF91592FB}"/>
              </a:ext>
            </a:extLst>
          </p:cNvPr>
          <p:cNvSpPr>
            <a:spLocks noGrp="1"/>
          </p:cNvSpPr>
          <p:nvPr>
            <p:ph idx="1"/>
          </p:nvPr>
        </p:nvSpPr>
        <p:spPr/>
        <p:txBody>
          <a:bodyPr/>
          <a:lstStyle/>
          <a:p>
            <a:r>
              <a:rPr lang="en-US" dirty="0"/>
              <a:t>Once the app is created, you can check the Remote URL of the application. Run the following command to check the emote information.</a:t>
            </a:r>
          </a:p>
          <a:p>
            <a:endParaRPr lang="en-US" dirty="0"/>
          </a:p>
          <a:p>
            <a:endParaRPr lang="en-US" dirty="0"/>
          </a:p>
          <a:p>
            <a:endParaRPr lang="en-US" dirty="0"/>
          </a:p>
          <a:p>
            <a:r>
              <a:rPr lang="en-US" dirty="0"/>
              <a:t>Now we need to tell our application what command to run on startup, for that Heroku uses a file called </a:t>
            </a:r>
            <a:r>
              <a:rPr lang="en-US" dirty="0" err="1"/>
              <a:t>Procfile</a:t>
            </a:r>
            <a:r>
              <a:rPr lang="en-US" dirty="0"/>
              <a:t>. You can read more about </a:t>
            </a:r>
            <a:r>
              <a:rPr lang="en-US" dirty="0" err="1"/>
              <a:t>Procfile</a:t>
            </a:r>
            <a:r>
              <a:rPr lang="en-US" dirty="0"/>
              <a:t> </a:t>
            </a:r>
            <a:r>
              <a:rPr lang="en-US" dirty="0">
                <a:hlinkClick r:id="rId2"/>
              </a:rPr>
              <a:t>here</a:t>
            </a:r>
            <a:r>
              <a:rPr lang="en-US" dirty="0"/>
              <a:t>.</a:t>
            </a:r>
          </a:p>
          <a:p>
            <a:endParaRPr lang="en-US" dirty="0"/>
          </a:p>
        </p:txBody>
      </p:sp>
      <p:sp>
        <p:nvSpPr>
          <p:cNvPr id="4" name="Slide Number Placeholder 3">
            <a:extLst>
              <a:ext uri="{FF2B5EF4-FFF2-40B4-BE49-F238E27FC236}">
                <a16:creationId xmlns:a16="http://schemas.microsoft.com/office/drawing/2014/main" id="{5033254D-7688-442C-A942-26B60A03765C}"/>
              </a:ext>
            </a:extLst>
          </p:cNvPr>
          <p:cNvSpPr>
            <a:spLocks noGrp="1"/>
          </p:cNvSpPr>
          <p:nvPr>
            <p:ph type="sldNum" sz="quarter" idx="12"/>
          </p:nvPr>
        </p:nvSpPr>
        <p:spPr/>
        <p:txBody>
          <a:bodyPr/>
          <a:lstStyle/>
          <a:p>
            <a:fld id="{5BFA158B-7C94-F543-87DB-41F59EA4FAFA}" type="slidenum">
              <a:rPr lang="en-US" smtClean="0"/>
              <a:pPr/>
              <a:t>21</a:t>
            </a:fld>
            <a:endParaRPr lang="en-US" dirty="0"/>
          </a:p>
        </p:txBody>
      </p:sp>
      <p:sp>
        <p:nvSpPr>
          <p:cNvPr id="5" name="TextBox 4">
            <a:extLst>
              <a:ext uri="{FF2B5EF4-FFF2-40B4-BE49-F238E27FC236}">
                <a16:creationId xmlns:a16="http://schemas.microsoft.com/office/drawing/2014/main" id="{20FE6D3A-84D4-4801-A7FB-600558694490}"/>
              </a:ext>
            </a:extLst>
          </p:cNvPr>
          <p:cNvSpPr txBox="1"/>
          <p:nvPr/>
        </p:nvSpPr>
        <p:spPr>
          <a:xfrm>
            <a:off x="903889" y="2437948"/>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git remote -v</a:t>
            </a:r>
            <a:endParaRPr lang="en-US" sz="16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354109C8-19D3-453A-A947-B44A70BDF9BD}"/>
              </a:ext>
            </a:extLst>
          </p:cNvPr>
          <p:cNvPicPr>
            <a:picLocks noChangeAspect="1"/>
          </p:cNvPicPr>
          <p:nvPr/>
        </p:nvPicPr>
        <p:blipFill>
          <a:blip r:embed="rId3"/>
          <a:stretch>
            <a:fillRect/>
          </a:stretch>
        </p:blipFill>
        <p:spPr>
          <a:xfrm>
            <a:off x="903889" y="2884232"/>
            <a:ext cx="9421540" cy="581106"/>
          </a:xfrm>
          <a:prstGeom prst="rect">
            <a:avLst/>
          </a:prstGeom>
        </p:spPr>
      </p:pic>
    </p:spTree>
    <p:extLst>
      <p:ext uri="{BB962C8B-B14F-4D97-AF65-F5344CB8AC3E}">
        <p14:creationId xmlns:p14="http://schemas.microsoft.com/office/powerpoint/2010/main" val="1581512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7C73-9460-4BAD-BB05-7ED8C40322E1}"/>
              </a:ext>
            </a:extLst>
          </p:cNvPr>
          <p:cNvSpPr>
            <a:spLocks noGrp="1"/>
          </p:cNvSpPr>
          <p:nvPr>
            <p:ph type="title"/>
          </p:nvPr>
        </p:nvSpPr>
        <p:spPr/>
        <p:txBody>
          <a:bodyPr/>
          <a:lstStyle/>
          <a:p>
            <a:r>
              <a:rPr lang="en-US" dirty="0"/>
              <a:t>Create a file named “</a:t>
            </a:r>
            <a:r>
              <a:rPr lang="en-US" dirty="0" err="1"/>
              <a:t>Procfile</a:t>
            </a:r>
            <a:r>
              <a:rPr lang="en-US" dirty="0"/>
              <a:t>”.</a:t>
            </a:r>
          </a:p>
        </p:txBody>
      </p:sp>
      <p:pic>
        <p:nvPicPr>
          <p:cNvPr id="6" name="Content Placeholder 5">
            <a:extLst>
              <a:ext uri="{FF2B5EF4-FFF2-40B4-BE49-F238E27FC236}">
                <a16:creationId xmlns:a16="http://schemas.microsoft.com/office/drawing/2014/main" id="{EEA3B576-4183-4F12-AA8D-8FB3A626CAFB}"/>
              </a:ext>
            </a:extLst>
          </p:cNvPr>
          <p:cNvPicPr>
            <a:picLocks noGrp="1" noChangeAspect="1"/>
          </p:cNvPicPr>
          <p:nvPr>
            <p:ph idx="1"/>
          </p:nvPr>
        </p:nvPicPr>
        <p:blipFill>
          <a:blip r:embed="rId2"/>
          <a:stretch>
            <a:fillRect/>
          </a:stretch>
        </p:blipFill>
        <p:spPr>
          <a:xfrm>
            <a:off x="609600" y="2560332"/>
            <a:ext cx="10972800" cy="2956536"/>
          </a:xfrm>
        </p:spPr>
      </p:pic>
      <p:sp>
        <p:nvSpPr>
          <p:cNvPr id="4" name="Slide Number Placeholder 3">
            <a:extLst>
              <a:ext uri="{FF2B5EF4-FFF2-40B4-BE49-F238E27FC236}">
                <a16:creationId xmlns:a16="http://schemas.microsoft.com/office/drawing/2014/main" id="{3178DCB2-984C-4746-AFF5-5473F4EDF810}"/>
              </a:ext>
            </a:extLst>
          </p:cNvPr>
          <p:cNvSpPr>
            <a:spLocks noGrp="1"/>
          </p:cNvSpPr>
          <p:nvPr>
            <p:ph type="sldNum" sz="quarter" idx="12"/>
          </p:nvPr>
        </p:nvSpPr>
        <p:spPr/>
        <p:txBody>
          <a:bodyPr/>
          <a:lstStyle/>
          <a:p>
            <a:fld id="{5BFA158B-7C94-F543-87DB-41F59EA4FAFA}" type="slidenum">
              <a:rPr lang="en-US" smtClean="0"/>
              <a:pPr/>
              <a:t>22</a:t>
            </a:fld>
            <a:endParaRPr lang="en-US" dirty="0"/>
          </a:p>
        </p:txBody>
      </p:sp>
    </p:spTree>
    <p:extLst>
      <p:ext uri="{BB962C8B-B14F-4D97-AF65-F5344CB8AC3E}">
        <p14:creationId xmlns:p14="http://schemas.microsoft.com/office/powerpoint/2010/main" val="1313270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A714-CA08-4107-98D5-057545EF3A83}"/>
              </a:ext>
            </a:extLst>
          </p:cNvPr>
          <p:cNvSpPr>
            <a:spLocks noGrp="1"/>
          </p:cNvSpPr>
          <p:nvPr>
            <p:ph type="title"/>
          </p:nvPr>
        </p:nvSpPr>
        <p:spPr/>
        <p:txBody>
          <a:bodyPr>
            <a:normAutofit fontScale="90000"/>
          </a:bodyPr>
          <a:lstStyle/>
          <a:p>
            <a:r>
              <a:rPr lang="en-US" dirty="0"/>
              <a:t>Tell the dependencies to install on the Heroku server</a:t>
            </a:r>
          </a:p>
        </p:txBody>
      </p:sp>
      <p:sp>
        <p:nvSpPr>
          <p:cNvPr id="3" name="Content Placeholder 2">
            <a:extLst>
              <a:ext uri="{FF2B5EF4-FFF2-40B4-BE49-F238E27FC236}">
                <a16:creationId xmlns:a16="http://schemas.microsoft.com/office/drawing/2014/main" id="{C499E57D-4A26-4723-AB5A-B60FF9B7192C}"/>
              </a:ext>
            </a:extLst>
          </p:cNvPr>
          <p:cNvSpPr>
            <a:spLocks noGrp="1"/>
          </p:cNvSpPr>
          <p:nvPr>
            <p:ph idx="1"/>
          </p:nvPr>
        </p:nvSpPr>
        <p:spPr/>
        <p:txBody>
          <a:bodyPr/>
          <a:lstStyle/>
          <a:p>
            <a:r>
              <a:rPr lang="en-US" sz="2400" dirty="0"/>
              <a:t>Pip can export a list of all installed packages and their versions using the freeze command:</a:t>
            </a:r>
          </a:p>
          <a:p>
            <a:endParaRPr lang="en-US" sz="2400" dirty="0"/>
          </a:p>
          <a:p>
            <a:endParaRPr lang="en-US" dirty="0"/>
          </a:p>
        </p:txBody>
      </p:sp>
      <p:sp>
        <p:nvSpPr>
          <p:cNvPr id="4" name="Slide Number Placeholder 3">
            <a:extLst>
              <a:ext uri="{FF2B5EF4-FFF2-40B4-BE49-F238E27FC236}">
                <a16:creationId xmlns:a16="http://schemas.microsoft.com/office/drawing/2014/main" id="{2C93BF48-3AB0-4766-A12B-A8F05E9E1633}"/>
              </a:ext>
            </a:extLst>
          </p:cNvPr>
          <p:cNvSpPr>
            <a:spLocks noGrp="1"/>
          </p:cNvSpPr>
          <p:nvPr>
            <p:ph type="sldNum" sz="quarter" idx="12"/>
          </p:nvPr>
        </p:nvSpPr>
        <p:spPr/>
        <p:txBody>
          <a:bodyPr/>
          <a:lstStyle/>
          <a:p>
            <a:fld id="{5BFA158B-7C94-F543-87DB-41F59EA4FAFA}" type="slidenum">
              <a:rPr lang="en-US" smtClean="0"/>
              <a:pPr/>
              <a:t>23</a:t>
            </a:fld>
            <a:endParaRPr lang="en-US" dirty="0"/>
          </a:p>
        </p:txBody>
      </p:sp>
      <p:sp>
        <p:nvSpPr>
          <p:cNvPr id="5" name="TextBox 4">
            <a:extLst>
              <a:ext uri="{FF2B5EF4-FFF2-40B4-BE49-F238E27FC236}">
                <a16:creationId xmlns:a16="http://schemas.microsoft.com/office/drawing/2014/main" id="{182D514B-FFDD-441E-B12C-4234574C87DC}"/>
              </a:ext>
            </a:extLst>
          </p:cNvPr>
          <p:cNvSpPr txBox="1"/>
          <p:nvPr/>
        </p:nvSpPr>
        <p:spPr>
          <a:xfrm>
            <a:off x="893379" y="2415107"/>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python -m pip freeze &gt; requirements.txt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8801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8DEE-F48E-4F53-B31D-6D59693742B3}"/>
              </a:ext>
            </a:extLst>
          </p:cNvPr>
          <p:cNvSpPr>
            <a:spLocks noGrp="1"/>
          </p:cNvSpPr>
          <p:nvPr>
            <p:ph type="title"/>
          </p:nvPr>
        </p:nvSpPr>
        <p:spPr/>
        <p:txBody>
          <a:bodyPr/>
          <a:lstStyle/>
          <a:p>
            <a:r>
              <a:rPr lang="en-US" dirty="0"/>
              <a:t>Last part</a:t>
            </a:r>
          </a:p>
        </p:txBody>
      </p:sp>
      <p:sp>
        <p:nvSpPr>
          <p:cNvPr id="3" name="Content Placeholder 2">
            <a:extLst>
              <a:ext uri="{FF2B5EF4-FFF2-40B4-BE49-F238E27FC236}">
                <a16:creationId xmlns:a16="http://schemas.microsoft.com/office/drawing/2014/main" id="{A12150D7-044D-4C65-A965-071C98E5B2C0}"/>
              </a:ext>
            </a:extLst>
          </p:cNvPr>
          <p:cNvSpPr>
            <a:spLocks noGrp="1"/>
          </p:cNvSpPr>
          <p:nvPr>
            <p:ph idx="1"/>
          </p:nvPr>
        </p:nvSpPr>
        <p:spPr/>
        <p:txBody>
          <a:bodyPr/>
          <a:lstStyle/>
          <a:p>
            <a:r>
              <a:rPr lang="en-US" dirty="0"/>
              <a:t>you just need to add the files, commit it and push those changes to Heroku. For our changes, we can add all the files in the git repo. So run the following command.</a:t>
            </a:r>
          </a:p>
          <a:p>
            <a:endParaRPr lang="en-US" dirty="0"/>
          </a:p>
          <a:p>
            <a:r>
              <a:rPr lang="en-US" dirty="0"/>
              <a:t>Give commit</a:t>
            </a:r>
          </a:p>
          <a:p>
            <a:endParaRPr lang="en-US" dirty="0"/>
          </a:p>
          <a:p>
            <a:r>
              <a:rPr lang="en-US" dirty="0"/>
              <a:t>Push</a:t>
            </a:r>
          </a:p>
          <a:p>
            <a:endParaRPr lang="en-US" dirty="0"/>
          </a:p>
          <a:p>
            <a:r>
              <a:rPr lang="en-US" dirty="0"/>
              <a:t>Now your application will start its build, you can check the logs by running the following command.</a:t>
            </a:r>
          </a:p>
        </p:txBody>
      </p:sp>
      <p:sp>
        <p:nvSpPr>
          <p:cNvPr id="4" name="Slide Number Placeholder 3">
            <a:extLst>
              <a:ext uri="{FF2B5EF4-FFF2-40B4-BE49-F238E27FC236}">
                <a16:creationId xmlns:a16="http://schemas.microsoft.com/office/drawing/2014/main" id="{A31BC192-B5F0-401D-8C89-1FF95E135074}"/>
              </a:ext>
            </a:extLst>
          </p:cNvPr>
          <p:cNvSpPr>
            <a:spLocks noGrp="1"/>
          </p:cNvSpPr>
          <p:nvPr>
            <p:ph type="sldNum" sz="quarter" idx="12"/>
          </p:nvPr>
        </p:nvSpPr>
        <p:spPr/>
        <p:txBody>
          <a:bodyPr/>
          <a:lstStyle/>
          <a:p>
            <a:fld id="{5BFA158B-7C94-F543-87DB-41F59EA4FAFA}" type="slidenum">
              <a:rPr lang="en-US" smtClean="0"/>
              <a:pPr/>
              <a:t>24</a:t>
            </a:fld>
            <a:endParaRPr lang="en-US" dirty="0"/>
          </a:p>
        </p:txBody>
      </p:sp>
      <p:sp>
        <p:nvSpPr>
          <p:cNvPr id="5" name="TextBox 4">
            <a:extLst>
              <a:ext uri="{FF2B5EF4-FFF2-40B4-BE49-F238E27FC236}">
                <a16:creationId xmlns:a16="http://schemas.microsoft.com/office/drawing/2014/main" id="{4D5DB9E1-0C50-443A-B8B8-FC3BAC64CA33}"/>
              </a:ext>
            </a:extLst>
          </p:cNvPr>
          <p:cNvSpPr txBox="1"/>
          <p:nvPr/>
        </p:nvSpPr>
        <p:spPr>
          <a:xfrm>
            <a:off x="893379" y="2415107"/>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git add .</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47A0B80-3C7B-46D0-B1B5-A07E77FF0967}"/>
              </a:ext>
            </a:extLst>
          </p:cNvPr>
          <p:cNvSpPr txBox="1"/>
          <p:nvPr/>
        </p:nvSpPr>
        <p:spPr>
          <a:xfrm>
            <a:off x="893379" y="3280743"/>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git commit –m “</a:t>
            </a:r>
            <a:r>
              <a:rPr lang="en-US" sz="1600" dirty="0" err="1">
                <a:solidFill>
                  <a:srgbClr val="000000"/>
                </a:solidFill>
                <a:latin typeface="Courier New" panose="02070309020205020404" pitchFamily="49" charset="0"/>
                <a:cs typeface="Courier New" panose="02070309020205020404" pitchFamily="49" charset="0"/>
              </a:rPr>
              <a:t>pesan</a:t>
            </a:r>
            <a:r>
              <a:rPr lang="en-US" sz="1600" dirty="0">
                <a:solidFill>
                  <a:srgbClr val="00000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D9E7EFD2-547B-425D-9D2C-16690357BFF6}"/>
              </a:ext>
            </a:extLst>
          </p:cNvPr>
          <p:cNvSpPr txBox="1"/>
          <p:nvPr/>
        </p:nvSpPr>
        <p:spPr>
          <a:xfrm>
            <a:off x="893379" y="4198929"/>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git push </a:t>
            </a:r>
            <a:r>
              <a:rPr lang="en-US" sz="1600" dirty="0" err="1">
                <a:solidFill>
                  <a:srgbClr val="000000"/>
                </a:solidFill>
                <a:latin typeface="Courier New" panose="02070309020205020404" pitchFamily="49" charset="0"/>
                <a:cs typeface="Courier New" panose="02070309020205020404" pitchFamily="49" charset="0"/>
              </a:rPr>
              <a:t>heroku</a:t>
            </a:r>
            <a:r>
              <a:rPr lang="en-US" sz="1600" dirty="0">
                <a:solidFill>
                  <a:srgbClr val="000000"/>
                </a:solidFill>
                <a:latin typeface="Courier New" panose="02070309020205020404" pitchFamily="49" charset="0"/>
                <a:cs typeface="Courier New" panose="02070309020205020404" pitchFamily="49" charset="0"/>
              </a:rPr>
              <a:t> master</a:t>
            </a:r>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44E6AA5-1A46-4DF9-AC3E-80F813F8A561}"/>
              </a:ext>
            </a:extLst>
          </p:cNvPr>
          <p:cNvSpPr txBox="1"/>
          <p:nvPr/>
        </p:nvSpPr>
        <p:spPr>
          <a:xfrm>
            <a:off x="893379" y="5423384"/>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heroku</a:t>
            </a:r>
            <a:r>
              <a:rPr lang="en-US" sz="1600" dirty="0">
                <a:solidFill>
                  <a:srgbClr val="000000"/>
                </a:solidFill>
                <a:latin typeface="Courier New" panose="02070309020205020404" pitchFamily="49" charset="0"/>
                <a:cs typeface="Courier New" panose="02070309020205020404" pitchFamily="49" charset="0"/>
              </a:rPr>
              <a:t> logs -t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2261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4916-7B36-4DCD-A408-2A3E099ED974}"/>
              </a:ext>
            </a:extLst>
          </p:cNvPr>
          <p:cNvSpPr>
            <a:spLocks noGrp="1"/>
          </p:cNvSpPr>
          <p:nvPr>
            <p:ph type="title"/>
          </p:nvPr>
        </p:nvSpPr>
        <p:spPr/>
        <p:txBody>
          <a:bodyPr/>
          <a:lstStyle/>
          <a:p>
            <a:r>
              <a:rPr lang="en-US" dirty="0" err="1"/>
              <a:t>Referensi</a:t>
            </a:r>
            <a:r>
              <a:rPr lang="en-US" dirty="0"/>
              <a:t> </a:t>
            </a:r>
          </a:p>
        </p:txBody>
      </p:sp>
      <p:sp>
        <p:nvSpPr>
          <p:cNvPr id="3" name="Content Placeholder 2">
            <a:extLst>
              <a:ext uri="{FF2B5EF4-FFF2-40B4-BE49-F238E27FC236}">
                <a16:creationId xmlns:a16="http://schemas.microsoft.com/office/drawing/2014/main" id="{2B702039-492C-41E1-8C76-D9ECAA3DA6BA}"/>
              </a:ext>
            </a:extLst>
          </p:cNvPr>
          <p:cNvSpPr>
            <a:spLocks noGrp="1"/>
          </p:cNvSpPr>
          <p:nvPr>
            <p:ph idx="1"/>
          </p:nvPr>
        </p:nvSpPr>
        <p:spPr/>
        <p:txBody>
          <a:bodyPr/>
          <a:lstStyle/>
          <a:p>
            <a:r>
              <a:rPr lang="en-US" dirty="0">
                <a:hlinkClick r:id="rId2"/>
              </a:rPr>
              <a:t>https://github.com/python-telegram-bot/python-telegram-bot/wiki/Webhooks#heroku</a:t>
            </a:r>
            <a:endParaRPr lang="en-US" dirty="0"/>
          </a:p>
          <a:p>
            <a:r>
              <a:rPr lang="en-US" dirty="0">
                <a:hlinkClick r:id="rId3"/>
              </a:rPr>
              <a:t>https://github.com/python-telegram-bot/python-telegram-bot/wiki/Extensions-%E2%80%93-Your-first-Bot</a:t>
            </a:r>
            <a:r>
              <a:rPr lang="en-US" dirty="0"/>
              <a:t> </a:t>
            </a:r>
          </a:p>
          <a:p>
            <a:r>
              <a:rPr lang="en-US" dirty="0"/>
              <a:t>Link </a:t>
            </a:r>
            <a:r>
              <a:rPr lang="en-US" dirty="0" err="1"/>
              <a:t>github</a:t>
            </a:r>
            <a:r>
              <a:rPr lang="en-US" dirty="0"/>
              <a:t> code library session 1-5: https://github.com/muhammadoginh/library-session-2022.git</a:t>
            </a:r>
          </a:p>
        </p:txBody>
      </p:sp>
      <p:sp>
        <p:nvSpPr>
          <p:cNvPr id="4" name="Slide Number Placeholder 3">
            <a:extLst>
              <a:ext uri="{FF2B5EF4-FFF2-40B4-BE49-F238E27FC236}">
                <a16:creationId xmlns:a16="http://schemas.microsoft.com/office/drawing/2014/main" id="{F9E88387-2468-459E-90EF-C0684D72F9D1}"/>
              </a:ext>
            </a:extLst>
          </p:cNvPr>
          <p:cNvSpPr>
            <a:spLocks noGrp="1"/>
          </p:cNvSpPr>
          <p:nvPr>
            <p:ph type="sldNum" sz="quarter" idx="12"/>
          </p:nvPr>
        </p:nvSpPr>
        <p:spPr/>
        <p:txBody>
          <a:bodyPr/>
          <a:lstStyle/>
          <a:p>
            <a:fld id="{5BFA158B-7C94-F543-87DB-41F59EA4FAFA}" type="slidenum">
              <a:rPr lang="en-US" smtClean="0"/>
              <a:pPr/>
              <a:t>25</a:t>
            </a:fld>
            <a:endParaRPr lang="en-US" dirty="0"/>
          </a:p>
        </p:txBody>
      </p:sp>
    </p:spTree>
    <p:extLst>
      <p:ext uri="{BB962C8B-B14F-4D97-AF65-F5344CB8AC3E}">
        <p14:creationId xmlns:p14="http://schemas.microsoft.com/office/powerpoint/2010/main" val="676644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7DA3-FFD2-49F9-9E4A-F99DA524FD10}"/>
              </a:ext>
            </a:extLst>
          </p:cNvPr>
          <p:cNvSpPr>
            <a:spLocks noGrp="1"/>
          </p:cNvSpPr>
          <p:nvPr>
            <p:ph type="title"/>
          </p:nvPr>
        </p:nvSpPr>
        <p:spPr/>
        <p:txBody>
          <a:bodyPr/>
          <a:lstStyle/>
          <a:p>
            <a:r>
              <a:rPr lang="id-ID" noProof="1"/>
              <a:t>Terimakasih!</a:t>
            </a:r>
          </a:p>
        </p:txBody>
      </p:sp>
      <p:sp>
        <p:nvSpPr>
          <p:cNvPr id="3" name="Text Placeholder 2">
            <a:extLst>
              <a:ext uri="{FF2B5EF4-FFF2-40B4-BE49-F238E27FC236}">
                <a16:creationId xmlns:a16="http://schemas.microsoft.com/office/drawing/2014/main" id="{939F6FAD-F4CD-4626-BA9E-1CBCDD1D557E}"/>
              </a:ext>
            </a:extLst>
          </p:cNvPr>
          <p:cNvSpPr>
            <a:spLocks noGrp="1"/>
          </p:cNvSpPr>
          <p:nvPr>
            <p:ph type="body" idx="1"/>
          </p:nvPr>
        </p:nvSpPr>
        <p:spPr/>
        <p:txBody>
          <a:bodyPr/>
          <a:lstStyle/>
          <a:p>
            <a:endParaRPr lang="en-ID"/>
          </a:p>
        </p:txBody>
      </p:sp>
      <p:sp>
        <p:nvSpPr>
          <p:cNvPr id="4" name="Slide Number Placeholder 3">
            <a:extLst>
              <a:ext uri="{FF2B5EF4-FFF2-40B4-BE49-F238E27FC236}">
                <a16:creationId xmlns:a16="http://schemas.microsoft.com/office/drawing/2014/main" id="{0217E2B7-57EF-41F4-90D2-63C02FB95C59}"/>
              </a:ext>
            </a:extLst>
          </p:cNvPr>
          <p:cNvSpPr>
            <a:spLocks noGrp="1"/>
          </p:cNvSpPr>
          <p:nvPr>
            <p:ph type="sldNum" sz="quarter" idx="12"/>
          </p:nvPr>
        </p:nvSpPr>
        <p:spPr/>
        <p:txBody>
          <a:bodyPr/>
          <a:lstStyle/>
          <a:p>
            <a:fld id="{5BFA158B-7C94-F543-87DB-41F59EA4FAFA}" type="slidenum">
              <a:rPr lang="en-US" smtClean="0"/>
              <a:pPr/>
              <a:t>26</a:t>
            </a:fld>
            <a:endParaRPr lang="en-US" dirty="0"/>
          </a:p>
        </p:txBody>
      </p:sp>
    </p:spTree>
    <p:extLst>
      <p:ext uri="{BB962C8B-B14F-4D97-AF65-F5344CB8AC3E}">
        <p14:creationId xmlns:p14="http://schemas.microsoft.com/office/powerpoint/2010/main" val="87091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FCE2-1D66-4033-89E2-F85E286EBF05}"/>
              </a:ext>
            </a:extLst>
          </p:cNvPr>
          <p:cNvSpPr>
            <a:spLocks noGrp="1"/>
          </p:cNvSpPr>
          <p:nvPr>
            <p:ph type="title"/>
          </p:nvPr>
        </p:nvSpPr>
        <p:spPr/>
        <p:txBody>
          <a:bodyPr/>
          <a:lstStyle/>
          <a:p>
            <a:r>
              <a:rPr lang="en-US" dirty="0"/>
              <a:t>How do I create a bot?</a:t>
            </a:r>
          </a:p>
        </p:txBody>
      </p:sp>
      <p:sp>
        <p:nvSpPr>
          <p:cNvPr id="3" name="Content Placeholder 2">
            <a:extLst>
              <a:ext uri="{FF2B5EF4-FFF2-40B4-BE49-F238E27FC236}">
                <a16:creationId xmlns:a16="http://schemas.microsoft.com/office/drawing/2014/main" id="{38228AAE-6B84-4730-91E9-49AC6D14F0B1}"/>
              </a:ext>
            </a:extLst>
          </p:cNvPr>
          <p:cNvSpPr>
            <a:spLocks noGrp="1"/>
          </p:cNvSpPr>
          <p:nvPr>
            <p:ph idx="1"/>
          </p:nvPr>
        </p:nvSpPr>
        <p:spPr/>
        <p:txBody>
          <a:bodyPr/>
          <a:lstStyle/>
          <a:p>
            <a:r>
              <a:rPr lang="en-US" b="0" i="0" u="none" strike="noStrike" dirty="0" err="1">
                <a:solidFill>
                  <a:srgbClr val="0088CC"/>
                </a:solidFill>
                <a:effectLst/>
                <a:latin typeface="Avenir Book" panose="02000503020000020003"/>
                <a:hlinkClick r:id="rId3"/>
              </a:rPr>
              <a:t>BotFather</a:t>
            </a:r>
            <a:r>
              <a:rPr lang="en-US" b="0" i="0" dirty="0">
                <a:solidFill>
                  <a:srgbClr val="333333"/>
                </a:solidFill>
                <a:effectLst/>
                <a:latin typeface="Avenir Book" panose="02000503020000020003"/>
              </a:rPr>
              <a:t> is the one bot to rule them all. It will help you create new bots and change settings for existing ones.</a:t>
            </a:r>
            <a:endParaRPr lang="en-US" dirty="0">
              <a:latin typeface="Avenir Book" panose="02000503020000020003"/>
            </a:endParaRPr>
          </a:p>
        </p:txBody>
      </p:sp>
      <p:sp>
        <p:nvSpPr>
          <p:cNvPr id="4" name="Slide Number Placeholder 3">
            <a:extLst>
              <a:ext uri="{FF2B5EF4-FFF2-40B4-BE49-F238E27FC236}">
                <a16:creationId xmlns:a16="http://schemas.microsoft.com/office/drawing/2014/main" id="{A032AF4A-9543-4275-B591-576791770EA7}"/>
              </a:ext>
            </a:extLst>
          </p:cNvPr>
          <p:cNvSpPr>
            <a:spLocks noGrp="1"/>
          </p:cNvSpPr>
          <p:nvPr>
            <p:ph type="sldNum" sz="quarter" idx="12"/>
          </p:nvPr>
        </p:nvSpPr>
        <p:spPr/>
        <p:txBody>
          <a:bodyPr/>
          <a:lstStyle/>
          <a:p>
            <a:fld id="{5BFA158B-7C94-F543-87DB-41F59EA4FAFA}" type="slidenum">
              <a:rPr lang="en-US" smtClean="0"/>
              <a:pPr/>
              <a:t>3</a:t>
            </a:fld>
            <a:endParaRPr lang="en-US" dirty="0"/>
          </a:p>
        </p:txBody>
      </p:sp>
    </p:spTree>
    <p:extLst>
      <p:ext uri="{BB962C8B-B14F-4D97-AF65-F5344CB8AC3E}">
        <p14:creationId xmlns:p14="http://schemas.microsoft.com/office/powerpoint/2010/main" val="353044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9C3E-25D1-4353-A29D-614348F13821}"/>
              </a:ext>
            </a:extLst>
          </p:cNvPr>
          <p:cNvSpPr>
            <a:spLocks noGrp="1"/>
          </p:cNvSpPr>
          <p:nvPr>
            <p:ph type="title"/>
          </p:nvPr>
        </p:nvSpPr>
        <p:spPr/>
        <p:txBody>
          <a:bodyPr/>
          <a:lstStyle/>
          <a:p>
            <a:r>
              <a:rPr lang="en-US" dirty="0"/>
              <a:t>Set up your Bot’s profile</a:t>
            </a:r>
          </a:p>
        </p:txBody>
      </p:sp>
      <p:sp>
        <p:nvSpPr>
          <p:cNvPr id="3" name="Content Placeholder 2">
            <a:extLst>
              <a:ext uri="{FF2B5EF4-FFF2-40B4-BE49-F238E27FC236}">
                <a16:creationId xmlns:a16="http://schemas.microsoft.com/office/drawing/2014/main" id="{24E2D0DE-7EBC-4A1F-8787-87E2BB55259A}"/>
              </a:ext>
            </a:extLst>
          </p:cNvPr>
          <p:cNvSpPr>
            <a:spLocks noGrp="1"/>
          </p:cNvSpPr>
          <p:nvPr>
            <p:ph idx="1"/>
          </p:nvPr>
        </p:nvSpPr>
        <p:spPr/>
        <p:txBody>
          <a:bodyPr/>
          <a:lstStyle/>
          <a:p>
            <a:r>
              <a:rPr lang="en-US" dirty="0"/>
              <a:t>To set up a new bot, start the conversation with </a:t>
            </a:r>
            <a:r>
              <a:rPr lang="en-US" dirty="0" err="1"/>
              <a:t>BotFather</a:t>
            </a:r>
            <a:r>
              <a:rPr lang="en-US" dirty="0"/>
              <a:t> (@BotFather). </a:t>
            </a:r>
            <a:r>
              <a:rPr lang="en-US" dirty="0" err="1"/>
              <a:t>BotFather</a:t>
            </a:r>
            <a:r>
              <a:rPr lang="en-US" dirty="0"/>
              <a:t> will help us in creating the new bot.</a:t>
            </a:r>
          </a:p>
          <a:p>
            <a:r>
              <a:rPr lang="en-US" dirty="0"/>
              <a:t>Search for @botfather in Telegram.</a:t>
            </a:r>
          </a:p>
        </p:txBody>
      </p:sp>
      <p:sp>
        <p:nvSpPr>
          <p:cNvPr id="4" name="Slide Number Placeholder 3">
            <a:extLst>
              <a:ext uri="{FF2B5EF4-FFF2-40B4-BE49-F238E27FC236}">
                <a16:creationId xmlns:a16="http://schemas.microsoft.com/office/drawing/2014/main" id="{E1846AB3-BAAF-4B8E-ABE8-B71A894D976C}"/>
              </a:ext>
            </a:extLst>
          </p:cNvPr>
          <p:cNvSpPr>
            <a:spLocks noGrp="1"/>
          </p:cNvSpPr>
          <p:nvPr>
            <p:ph type="sldNum" sz="quarter" idx="12"/>
          </p:nvPr>
        </p:nvSpPr>
        <p:spPr/>
        <p:txBody>
          <a:bodyPr/>
          <a:lstStyle/>
          <a:p>
            <a:fld id="{5BFA158B-7C94-F543-87DB-41F59EA4FAFA}" type="slidenum">
              <a:rPr lang="en-US" smtClean="0"/>
              <a:pPr/>
              <a:t>4</a:t>
            </a:fld>
            <a:endParaRPr lang="en-US" dirty="0"/>
          </a:p>
        </p:txBody>
      </p:sp>
      <p:pic>
        <p:nvPicPr>
          <p:cNvPr id="1026" name="Picture 2">
            <a:extLst>
              <a:ext uri="{FF2B5EF4-FFF2-40B4-BE49-F238E27FC236}">
                <a16:creationId xmlns:a16="http://schemas.microsoft.com/office/drawing/2014/main" id="{1C3FDE60-1F05-49EA-8FB7-54ACCDB89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405" y="3179427"/>
            <a:ext cx="7782582" cy="285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3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6D7C-B069-4C00-8268-3451D9A33748}"/>
              </a:ext>
            </a:extLst>
          </p:cNvPr>
          <p:cNvSpPr>
            <a:spLocks noGrp="1"/>
          </p:cNvSpPr>
          <p:nvPr>
            <p:ph type="title"/>
          </p:nvPr>
        </p:nvSpPr>
        <p:spPr/>
        <p:txBody>
          <a:bodyPr>
            <a:normAutofit fontScale="90000"/>
          </a:bodyPr>
          <a:lstStyle/>
          <a:p>
            <a:r>
              <a:rPr lang="en-US" dirty="0"/>
              <a:t>Start your conversation by pressing the Start button.</a:t>
            </a:r>
          </a:p>
        </p:txBody>
      </p:sp>
      <p:sp>
        <p:nvSpPr>
          <p:cNvPr id="4" name="Slide Number Placeholder 3">
            <a:extLst>
              <a:ext uri="{FF2B5EF4-FFF2-40B4-BE49-F238E27FC236}">
                <a16:creationId xmlns:a16="http://schemas.microsoft.com/office/drawing/2014/main" id="{70EA7BA4-9467-4558-AF79-20D3CBEF7BA2}"/>
              </a:ext>
            </a:extLst>
          </p:cNvPr>
          <p:cNvSpPr>
            <a:spLocks noGrp="1"/>
          </p:cNvSpPr>
          <p:nvPr>
            <p:ph type="sldNum" sz="quarter" idx="12"/>
          </p:nvPr>
        </p:nvSpPr>
        <p:spPr/>
        <p:txBody>
          <a:bodyPr/>
          <a:lstStyle/>
          <a:p>
            <a:fld id="{5BFA158B-7C94-F543-87DB-41F59EA4FAFA}" type="slidenum">
              <a:rPr lang="en-US" smtClean="0"/>
              <a:pPr/>
              <a:t>5</a:t>
            </a:fld>
            <a:endParaRPr lang="en-US" dirty="0"/>
          </a:p>
        </p:txBody>
      </p:sp>
      <p:pic>
        <p:nvPicPr>
          <p:cNvPr id="6" name="Picture 2">
            <a:extLst>
              <a:ext uri="{FF2B5EF4-FFF2-40B4-BE49-F238E27FC236}">
                <a16:creationId xmlns:a16="http://schemas.microsoft.com/office/drawing/2014/main" id="{413D5671-3758-468C-9CEA-47D4A0A8BC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0251" y="1600200"/>
            <a:ext cx="3651497"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89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548C-77A4-4D68-B09C-BD9D948F8CCE}"/>
              </a:ext>
            </a:extLst>
          </p:cNvPr>
          <p:cNvSpPr>
            <a:spLocks noGrp="1"/>
          </p:cNvSpPr>
          <p:nvPr>
            <p:ph type="title"/>
          </p:nvPr>
        </p:nvSpPr>
        <p:spPr/>
        <p:txBody>
          <a:bodyPr/>
          <a:lstStyle/>
          <a:p>
            <a:r>
              <a:rPr lang="en-US" dirty="0"/>
              <a:t>Create the bot by running /</a:t>
            </a:r>
            <a:r>
              <a:rPr lang="en-US" dirty="0" err="1"/>
              <a:t>newbot</a:t>
            </a:r>
            <a:r>
              <a:rPr lang="en-US" dirty="0"/>
              <a:t> command</a:t>
            </a:r>
          </a:p>
        </p:txBody>
      </p:sp>
      <p:sp>
        <p:nvSpPr>
          <p:cNvPr id="4" name="Slide Number Placeholder 3">
            <a:extLst>
              <a:ext uri="{FF2B5EF4-FFF2-40B4-BE49-F238E27FC236}">
                <a16:creationId xmlns:a16="http://schemas.microsoft.com/office/drawing/2014/main" id="{BDDA28F2-405F-4348-B44F-CAA52C2274F3}"/>
              </a:ext>
            </a:extLst>
          </p:cNvPr>
          <p:cNvSpPr>
            <a:spLocks noGrp="1"/>
          </p:cNvSpPr>
          <p:nvPr>
            <p:ph type="sldNum" sz="quarter" idx="12"/>
          </p:nvPr>
        </p:nvSpPr>
        <p:spPr/>
        <p:txBody>
          <a:bodyPr/>
          <a:lstStyle/>
          <a:p>
            <a:fld id="{5BFA158B-7C94-F543-87DB-41F59EA4FAFA}" type="slidenum">
              <a:rPr lang="en-US" smtClean="0"/>
              <a:pPr/>
              <a:t>6</a:t>
            </a:fld>
            <a:endParaRPr lang="en-US" dirty="0"/>
          </a:p>
        </p:txBody>
      </p:sp>
      <p:pic>
        <p:nvPicPr>
          <p:cNvPr id="3074" name="Picture 2">
            <a:extLst>
              <a:ext uri="{FF2B5EF4-FFF2-40B4-BE49-F238E27FC236}">
                <a16:creationId xmlns:a16="http://schemas.microsoft.com/office/drawing/2014/main" id="{F6B41F78-F511-44F0-93FA-F71FDFD641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6472" y="1600200"/>
            <a:ext cx="3319056"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78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9BC9-6CC2-4444-8BA2-94663316B55C}"/>
              </a:ext>
            </a:extLst>
          </p:cNvPr>
          <p:cNvSpPr>
            <a:spLocks noGrp="1"/>
          </p:cNvSpPr>
          <p:nvPr>
            <p:ph type="title"/>
          </p:nvPr>
        </p:nvSpPr>
        <p:spPr/>
        <p:txBody>
          <a:bodyPr>
            <a:normAutofit fontScale="90000"/>
          </a:bodyPr>
          <a:lstStyle/>
          <a:p>
            <a:r>
              <a:rPr lang="en-US" dirty="0"/>
              <a:t>Enter the Display Name and User Name for the bot.</a:t>
            </a:r>
          </a:p>
        </p:txBody>
      </p:sp>
      <p:sp>
        <p:nvSpPr>
          <p:cNvPr id="4" name="Slide Number Placeholder 3">
            <a:extLst>
              <a:ext uri="{FF2B5EF4-FFF2-40B4-BE49-F238E27FC236}">
                <a16:creationId xmlns:a16="http://schemas.microsoft.com/office/drawing/2014/main" id="{3E73BF44-0B13-47B3-B4AB-7219AA535D4B}"/>
              </a:ext>
            </a:extLst>
          </p:cNvPr>
          <p:cNvSpPr>
            <a:spLocks noGrp="1"/>
          </p:cNvSpPr>
          <p:nvPr>
            <p:ph type="sldNum" sz="quarter" idx="12"/>
          </p:nvPr>
        </p:nvSpPr>
        <p:spPr/>
        <p:txBody>
          <a:bodyPr/>
          <a:lstStyle/>
          <a:p>
            <a:fld id="{5BFA158B-7C94-F543-87DB-41F59EA4FAFA}" type="slidenum">
              <a:rPr lang="en-US" smtClean="0"/>
              <a:pPr/>
              <a:t>7</a:t>
            </a:fld>
            <a:endParaRPr lang="en-US" dirty="0"/>
          </a:p>
        </p:txBody>
      </p:sp>
      <p:pic>
        <p:nvPicPr>
          <p:cNvPr id="4098" name="Picture 2">
            <a:extLst>
              <a:ext uri="{FF2B5EF4-FFF2-40B4-BE49-F238E27FC236}">
                <a16:creationId xmlns:a16="http://schemas.microsoft.com/office/drawing/2014/main" id="{5CE85B1F-9841-4967-82AD-6EB8A575F7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8388" y="1600200"/>
            <a:ext cx="3375223"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82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24B4-1AEC-49A9-BDAD-8E07E541C9BD}"/>
              </a:ext>
            </a:extLst>
          </p:cNvPr>
          <p:cNvSpPr>
            <a:spLocks noGrp="1"/>
          </p:cNvSpPr>
          <p:nvPr>
            <p:ph type="title"/>
          </p:nvPr>
        </p:nvSpPr>
        <p:spPr/>
        <p:txBody>
          <a:bodyPr>
            <a:normAutofit fontScale="90000"/>
          </a:bodyPr>
          <a:lstStyle/>
          <a:p>
            <a:r>
              <a:rPr lang="en-US" dirty="0" err="1"/>
              <a:t>BotFather</a:t>
            </a:r>
            <a:r>
              <a:rPr lang="en-US" dirty="0"/>
              <a:t> will send you a message with the token</a:t>
            </a:r>
          </a:p>
        </p:txBody>
      </p:sp>
      <p:sp>
        <p:nvSpPr>
          <p:cNvPr id="4" name="Slide Number Placeholder 3">
            <a:extLst>
              <a:ext uri="{FF2B5EF4-FFF2-40B4-BE49-F238E27FC236}">
                <a16:creationId xmlns:a16="http://schemas.microsoft.com/office/drawing/2014/main" id="{875926FE-15C3-4C5B-B81F-F5BE3C4392DB}"/>
              </a:ext>
            </a:extLst>
          </p:cNvPr>
          <p:cNvSpPr>
            <a:spLocks noGrp="1"/>
          </p:cNvSpPr>
          <p:nvPr>
            <p:ph type="sldNum" sz="quarter" idx="12"/>
          </p:nvPr>
        </p:nvSpPr>
        <p:spPr/>
        <p:txBody>
          <a:bodyPr/>
          <a:lstStyle/>
          <a:p>
            <a:fld id="{5BFA158B-7C94-F543-87DB-41F59EA4FAFA}" type="slidenum">
              <a:rPr lang="en-US" smtClean="0"/>
              <a:pPr/>
              <a:t>8</a:t>
            </a:fld>
            <a:endParaRPr lang="en-US" dirty="0"/>
          </a:p>
        </p:txBody>
      </p:sp>
      <p:pic>
        <p:nvPicPr>
          <p:cNvPr id="5122" name="Picture 2">
            <a:extLst>
              <a:ext uri="{FF2B5EF4-FFF2-40B4-BE49-F238E27FC236}">
                <a16:creationId xmlns:a16="http://schemas.microsoft.com/office/drawing/2014/main" id="{FBE0BFE4-503C-4A69-858D-DE45C2AF7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5998" y="1600200"/>
            <a:ext cx="3380004"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44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F1E4BC-C016-40BD-ABB0-B66B687FD950}"/>
              </a:ext>
            </a:extLst>
          </p:cNvPr>
          <p:cNvSpPr>
            <a:spLocks noGrp="1"/>
          </p:cNvSpPr>
          <p:nvPr>
            <p:ph type="sldNum" sz="quarter" idx="12"/>
          </p:nvPr>
        </p:nvSpPr>
        <p:spPr/>
        <p:txBody>
          <a:bodyPr/>
          <a:lstStyle/>
          <a:p>
            <a:fld id="{5BFA158B-7C94-F543-87DB-41F59EA4FAFA}" type="slidenum">
              <a:rPr lang="en-US" smtClean="0"/>
              <a:pPr/>
              <a:t>9</a:t>
            </a:fld>
            <a:endParaRPr lang="en-US" dirty="0"/>
          </a:p>
        </p:txBody>
      </p:sp>
      <p:sp>
        <p:nvSpPr>
          <p:cNvPr id="3" name="Line 9">
            <a:extLst>
              <a:ext uri="{FF2B5EF4-FFF2-40B4-BE49-F238E27FC236}">
                <a16:creationId xmlns:a16="http://schemas.microsoft.com/office/drawing/2014/main" id="{F6832569-5674-4830-8A8B-FCBAC04C5386}"/>
              </a:ext>
            </a:extLst>
          </p:cNvPr>
          <p:cNvSpPr>
            <a:spLocks noChangeShapeType="1"/>
          </p:cNvSpPr>
          <p:nvPr/>
        </p:nvSpPr>
        <p:spPr bwMode="auto">
          <a:xfrm>
            <a:off x="2149813" y="3179324"/>
            <a:ext cx="8153400" cy="0"/>
          </a:xfrm>
          <a:prstGeom prst="line">
            <a:avLst/>
          </a:prstGeom>
          <a:noFill/>
          <a:ln w="76200">
            <a:solidFill>
              <a:srgbClr val="033F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10">
            <a:extLst>
              <a:ext uri="{FF2B5EF4-FFF2-40B4-BE49-F238E27FC236}">
                <a16:creationId xmlns:a16="http://schemas.microsoft.com/office/drawing/2014/main" id="{15B53AB9-DBED-4CB9-92B5-5FF3E9346427}"/>
              </a:ext>
            </a:extLst>
          </p:cNvPr>
          <p:cNvSpPr>
            <a:spLocks noChangeShapeType="1"/>
          </p:cNvSpPr>
          <p:nvPr/>
        </p:nvSpPr>
        <p:spPr bwMode="auto">
          <a:xfrm>
            <a:off x="2151401" y="4189380"/>
            <a:ext cx="8153400" cy="0"/>
          </a:xfrm>
          <a:prstGeom prst="line">
            <a:avLst/>
          </a:prstGeom>
          <a:noFill/>
          <a:ln w="76200">
            <a:solidFill>
              <a:srgbClr val="033F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Rectangle 11">
            <a:extLst>
              <a:ext uri="{FF2B5EF4-FFF2-40B4-BE49-F238E27FC236}">
                <a16:creationId xmlns:a16="http://schemas.microsoft.com/office/drawing/2014/main" id="{5CB8B3ED-C9B5-4C7F-B087-488991BEAF91}"/>
              </a:ext>
            </a:extLst>
          </p:cNvPr>
          <p:cNvSpPr>
            <a:spLocks noChangeArrowheads="1"/>
          </p:cNvSpPr>
          <p:nvPr/>
        </p:nvSpPr>
        <p:spPr bwMode="auto">
          <a:xfrm>
            <a:off x="2187913" y="3271399"/>
            <a:ext cx="8077200" cy="830997"/>
          </a:xfrm>
          <a:prstGeom prst="rect">
            <a:avLst/>
          </a:prstGeom>
          <a:solidFill>
            <a:srgbClr val="B0C4E2"/>
          </a:solidFill>
          <a:ln>
            <a:noFill/>
          </a:ln>
          <a:effectLst/>
        </p:spPr>
        <p:txBody>
          <a:bodyPr>
            <a:spAutoFit/>
          </a:bodyPr>
          <a:lstStyle/>
          <a:p>
            <a:pPr algn="ctr"/>
            <a:r>
              <a:rPr lang="en-US" altLang="en-US" sz="2400" dirty="0">
                <a:latin typeface="Avenir Book" panose="02000503020000020003"/>
              </a:rPr>
              <a:t>Keep access token of the bot securely. </a:t>
            </a:r>
          </a:p>
          <a:p>
            <a:pPr algn="ctr"/>
            <a:r>
              <a:rPr lang="en-US" altLang="en-US" sz="2400" dirty="0">
                <a:latin typeface="Avenir Book" panose="02000503020000020003"/>
              </a:rPr>
              <a:t>Anyone with your token can manipulate this bot.</a:t>
            </a:r>
          </a:p>
        </p:txBody>
      </p:sp>
      <p:grpSp>
        <p:nvGrpSpPr>
          <p:cNvPr id="6" name="Group 17">
            <a:extLst>
              <a:ext uri="{FF2B5EF4-FFF2-40B4-BE49-F238E27FC236}">
                <a16:creationId xmlns:a16="http://schemas.microsoft.com/office/drawing/2014/main" id="{884D8B8A-64C7-40CB-9E60-3C263219921E}"/>
              </a:ext>
            </a:extLst>
          </p:cNvPr>
          <p:cNvGrpSpPr>
            <a:grpSpLocks/>
          </p:cNvGrpSpPr>
          <p:nvPr/>
        </p:nvGrpSpPr>
        <p:grpSpPr bwMode="auto">
          <a:xfrm>
            <a:off x="2149813" y="2493524"/>
            <a:ext cx="1143000" cy="566738"/>
            <a:chOff x="1200" y="1248"/>
            <a:chExt cx="720" cy="357"/>
          </a:xfrm>
        </p:grpSpPr>
        <p:pic>
          <p:nvPicPr>
            <p:cNvPr id="7" name="Picture 18">
              <a:extLst>
                <a:ext uri="{FF2B5EF4-FFF2-40B4-BE49-F238E27FC236}">
                  <a16:creationId xmlns:a16="http://schemas.microsoft.com/office/drawing/2014/main" id="{7E4CCD3C-8DE3-4B2A-8978-E72389BD3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9">
              <a:extLst>
                <a:ext uri="{FF2B5EF4-FFF2-40B4-BE49-F238E27FC236}">
                  <a16:creationId xmlns:a16="http://schemas.microsoft.com/office/drawing/2014/main" id="{7A87DFCF-A2A2-4527-9DAE-9850D6B5B62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rgbClr val="0070C0"/>
                  </a:solidFill>
                  <a:latin typeface="Avenir Book" panose="02000503020000020003"/>
                </a:rPr>
                <a:t>Note</a:t>
              </a:r>
            </a:p>
          </p:txBody>
        </p:sp>
      </p:grpSp>
    </p:spTree>
    <p:extLst>
      <p:ext uri="{BB962C8B-B14F-4D97-AF65-F5344CB8AC3E}">
        <p14:creationId xmlns:p14="http://schemas.microsoft.com/office/powerpoint/2010/main" val="2147362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21737</TotalTime>
  <Words>1058</Words>
  <Application>Microsoft Office PowerPoint</Application>
  <PresentationFormat>Widescreen</PresentationFormat>
  <Paragraphs>138</Paragraphs>
  <Slides>26</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Apple Symbols</vt:lpstr>
      <vt:lpstr>Arial</vt:lpstr>
      <vt:lpstr>Avenir Book</vt:lpstr>
      <vt:lpstr>Bookman Old Style</vt:lpstr>
      <vt:lpstr>Calibri</vt:lpstr>
      <vt:lpstr>Calibri Light</vt:lpstr>
      <vt:lpstr>Courier New</vt:lpstr>
      <vt:lpstr>Quicksand</vt:lpstr>
      <vt:lpstr>Clarity</vt:lpstr>
      <vt:lpstr>Custom Design</vt:lpstr>
      <vt:lpstr>Python DTS PRoA 2022 Library Session: Miscellaneous (Telegram BOT)</vt:lpstr>
      <vt:lpstr>Pendahuluan</vt:lpstr>
      <vt:lpstr>How do I create a bot?</vt:lpstr>
      <vt:lpstr>Set up your Bot’s profile</vt:lpstr>
      <vt:lpstr>Start your conversation by pressing the Start button.</vt:lpstr>
      <vt:lpstr>Create the bot by running /newbot command</vt:lpstr>
      <vt:lpstr>Enter the Display Name and User Name for the bot.</vt:lpstr>
      <vt:lpstr>BotFather will send you a message with the token</vt:lpstr>
      <vt:lpstr>PowerPoint Presentation</vt:lpstr>
      <vt:lpstr>Coding the bot</vt:lpstr>
      <vt:lpstr>Setup virtual environment</vt:lpstr>
      <vt:lpstr>Activating a virtual environment</vt:lpstr>
      <vt:lpstr>Install the package using the following command.</vt:lpstr>
      <vt:lpstr>Freezing dependencies</vt:lpstr>
      <vt:lpstr>Create a new file bot.py and paste the following code in it.</vt:lpstr>
      <vt:lpstr>Run the bot</vt:lpstr>
      <vt:lpstr>Deploying Telegram Bot on Heroku</vt:lpstr>
      <vt:lpstr>Setting up Heroku</vt:lpstr>
      <vt:lpstr>Code Changes</vt:lpstr>
      <vt:lpstr>Deploying the application</vt:lpstr>
      <vt:lpstr>Remote URL of the application</vt:lpstr>
      <vt:lpstr>Create a file named “Procfile”.</vt:lpstr>
      <vt:lpstr>Tell the dependencies to install on the Heroku server</vt:lpstr>
      <vt:lpstr>Last part</vt:lpstr>
      <vt:lpstr>Referensi </vt:lpstr>
      <vt:lpstr>Terimakasih!</vt:lpstr>
    </vt:vector>
  </TitlesOfParts>
  <Company>Qmulos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Sigital System</dc:title>
  <dc:creator>Muhammad Ogin Hasanuddin</dc:creator>
  <cp:lastModifiedBy>Muhammad Ogin Hasanuddin</cp:lastModifiedBy>
  <cp:revision>1038</cp:revision>
  <dcterms:created xsi:type="dcterms:W3CDTF">2015-09-08T13:00:15Z</dcterms:created>
  <dcterms:modified xsi:type="dcterms:W3CDTF">2022-04-18T14:37:19Z</dcterms:modified>
</cp:coreProperties>
</file>