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sldIdLst>
    <p:sldId id="262" r:id="rId5"/>
    <p:sldId id="294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3736C-7863-48C4-81B5-6B5159A94CEF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8ECA67-B498-4B65-85FA-B31C3A50A515}">
      <dgm:prSet phldrT="[Text]"/>
      <dgm:spPr/>
      <dgm:t>
        <a:bodyPr/>
        <a:lstStyle/>
        <a:p>
          <a:r>
            <a:rPr lang="en-GB" dirty="0" smtClean="0"/>
            <a:t>Data Types</a:t>
          </a:r>
          <a:endParaRPr lang="en-US" dirty="0"/>
        </a:p>
      </dgm:t>
    </dgm:pt>
    <dgm:pt modelId="{FDDAC9EE-96CD-45EA-81A2-0DD95ED8DE9B}" type="parTrans" cxnId="{04595898-3EFD-4566-BA28-263EDD904B8C}">
      <dgm:prSet/>
      <dgm:spPr/>
      <dgm:t>
        <a:bodyPr/>
        <a:lstStyle/>
        <a:p>
          <a:endParaRPr lang="en-US"/>
        </a:p>
      </dgm:t>
    </dgm:pt>
    <dgm:pt modelId="{A6428EC2-71FC-449E-A4BB-6080AF056511}" type="sibTrans" cxnId="{04595898-3EFD-4566-BA28-263EDD904B8C}">
      <dgm:prSet/>
      <dgm:spPr/>
      <dgm:t>
        <a:bodyPr/>
        <a:lstStyle/>
        <a:p>
          <a:endParaRPr lang="en-US"/>
        </a:p>
      </dgm:t>
    </dgm:pt>
    <dgm:pt modelId="{F13F31DF-CC6B-489C-B852-CE566436B20E}">
      <dgm:prSet phldrT="[Text]"/>
      <dgm:spPr/>
      <dgm:t>
        <a:bodyPr/>
        <a:lstStyle/>
        <a:p>
          <a:r>
            <a:rPr lang="en-GB" dirty="0" smtClean="0"/>
            <a:t>String</a:t>
          </a:r>
          <a:endParaRPr lang="en-US" dirty="0"/>
        </a:p>
      </dgm:t>
    </dgm:pt>
    <dgm:pt modelId="{C6C6717A-AFC9-4496-A203-A69D3B6EE32A}" type="parTrans" cxnId="{EA3FF3E1-7EB3-40C8-ABAE-807910DFB8BF}">
      <dgm:prSet/>
      <dgm:spPr/>
      <dgm:t>
        <a:bodyPr/>
        <a:lstStyle/>
        <a:p>
          <a:endParaRPr lang="en-US"/>
        </a:p>
      </dgm:t>
    </dgm:pt>
    <dgm:pt modelId="{E2DA0DBF-03F0-40F4-980A-B1090C807582}" type="sibTrans" cxnId="{EA3FF3E1-7EB3-40C8-ABAE-807910DFB8BF}">
      <dgm:prSet/>
      <dgm:spPr/>
      <dgm:t>
        <a:bodyPr/>
        <a:lstStyle/>
        <a:p>
          <a:endParaRPr lang="en-US"/>
        </a:p>
      </dgm:t>
    </dgm:pt>
    <dgm:pt modelId="{517E0343-8CD8-4173-9B1F-B543CE13ABC1}">
      <dgm:prSet phldrT="[Text]"/>
      <dgm:spPr/>
      <dgm:t>
        <a:bodyPr/>
        <a:lstStyle/>
        <a:p>
          <a:r>
            <a:rPr lang="en-GB" dirty="0" smtClean="0"/>
            <a:t>Numerical Data</a:t>
          </a:r>
          <a:endParaRPr lang="en-US" dirty="0"/>
        </a:p>
      </dgm:t>
    </dgm:pt>
    <dgm:pt modelId="{A881B217-D028-4A85-B5A3-954CB1CC6F86}" type="parTrans" cxnId="{AFD22C80-2406-40D2-945A-FC46E12F97C0}">
      <dgm:prSet/>
      <dgm:spPr/>
      <dgm:t>
        <a:bodyPr/>
        <a:lstStyle/>
        <a:p>
          <a:endParaRPr lang="en-US"/>
        </a:p>
      </dgm:t>
    </dgm:pt>
    <dgm:pt modelId="{30C798F7-A63B-40BE-8B2E-157160AF8D07}" type="sibTrans" cxnId="{AFD22C80-2406-40D2-945A-FC46E12F97C0}">
      <dgm:prSet/>
      <dgm:spPr/>
      <dgm:t>
        <a:bodyPr/>
        <a:lstStyle/>
        <a:p>
          <a:endParaRPr lang="en-US"/>
        </a:p>
      </dgm:t>
    </dgm:pt>
    <dgm:pt modelId="{BCFA75BF-9F01-46BE-AA75-1040FCA10CEE}">
      <dgm:prSet phldrT="[Text]"/>
      <dgm:spPr/>
      <dgm:t>
        <a:bodyPr/>
        <a:lstStyle/>
        <a:p>
          <a:r>
            <a:rPr lang="en-GB" dirty="0" smtClean="0"/>
            <a:t>Boolean</a:t>
          </a:r>
          <a:endParaRPr lang="en-US" dirty="0"/>
        </a:p>
      </dgm:t>
    </dgm:pt>
    <dgm:pt modelId="{DFD16A25-AC27-4470-81BE-FC6471DC7A8D}" type="parTrans" cxnId="{39554307-D101-43AB-B44A-801FDE1BA896}">
      <dgm:prSet/>
      <dgm:spPr/>
      <dgm:t>
        <a:bodyPr/>
        <a:lstStyle/>
        <a:p>
          <a:endParaRPr lang="en-US"/>
        </a:p>
      </dgm:t>
    </dgm:pt>
    <dgm:pt modelId="{BC8B4687-B266-44A8-8E44-7AA98D497DA7}" type="sibTrans" cxnId="{39554307-D101-43AB-B44A-801FDE1BA896}">
      <dgm:prSet/>
      <dgm:spPr/>
      <dgm:t>
        <a:bodyPr/>
        <a:lstStyle/>
        <a:p>
          <a:endParaRPr lang="en-US"/>
        </a:p>
      </dgm:t>
    </dgm:pt>
    <dgm:pt modelId="{22077FE4-2FA4-4ED5-9385-82631C060C03}">
      <dgm:prSet phldrT="[Text]"/>
      <dgm:spPr/>
      <dgm:t>
        <a:bodyPr/>
        <a:lstStyle/>
        <a:p>
          <a:r>
            <a:rPr lang="en-GB" dirty="0" smtClean="0"/>
            <a:t>etc.</a:t>
          </a:r>
          <a:endParaRPr lang="en-US" dirty="0"/>
        </a:p>
      </dgm:t>
    </dgm:pt>
    <dgm:pt modelId="{169EDE48-06A2-4DC0-AE44-A90CD0FE8ACC}" type="parTrans" cxnId="{E7404D47-ED19-4DEF-9D81-7734E428252F}">
      <dgm:prSet/>
      <dgm:spPr/>
      <dgm:t>
        <a:bodyPr/>
        <a:lstStyle/>
        <a:p>
          <a:endParaRPr lang="en-US"/>
        </a:p>
      </dgm:t>
    </dgm:pt>
    <dgm:pt modelId="{50D35930-F85B-4746-B4C3-10D866A916D4}" type="sibTrans" cxnId="{E7404D47-ED19-4DEF-9D81-7734E428252F}">
      <dgm:prSet/>
      <dgm:spPr/>
      <dgm:t>
        <a:bodyPr/>
        <a:lstStyle/>
        <a:p>
          <a:endParaRPr lang="en-US"/>
        </a:p>
      </dgm:t>
    </dgm:pt>
    <dgm:pt modelId="{7709029A-0798-42F5-AD8C-87DE3271FC18}">
      <dgm:prSet phldrT="[Text]"/>
      <dgm:spPr/>
      <dgm:t>
        <a:bodyPr/>
        <a:lstStyle/>
        <a:p>
          <a:r>
            <a:rPr lang="en-GB" dirty="0" smtClean="0"/>
            <a:t>integer</a:t>
          </a:r>
          <a:endParaRPr lang="en-US" dirty="0"/>
        </a:p>
      </dgm:t>
    </dgm:pt>
    <dgm:pt modelId="{E55CF628-4060-493A-A13E-F65E23444586}" type="parTrans" cxnId="{2A61367F-9D68-462C-A6C8-04E305BAC993}">
      <dgm:prSet/>
      <dgm:spPr/>
      <dgm:t>
        <a:bodyPr/>
        <a:lstStyle/>
        <a:p>
          <a:endParaRPr lang="en-US"/>
        </a:p>
      </dgm:t>
    </dgm:pt>
    <dgm:pt modelId="{DC366E15-F80F-47C7-97E8-1BE7E6BCE5C0}" type="sibTrans" cxnId="{2A61367F-9D68-462C-A6C8-04E305BAC993}">
      <dgm:prSet/>
      <dgm:spPr/>
      <dgm:t>
        <a:bodyPr/>
        <a:lstStyle/>
        <a:p>
          <a:endParaRPr lang="en-US"/>
        </a:p>
      </dgm:t>
    </dgm:pt>
    <dgm:pt modelId="{3D324A07-4018-4678-888B-F0437E7AEC9B}">
      <dgm:prSet phldrT="[Text]"/>
      <dgm:spPr/>
      <dgm:t>
        <a:bodyPr/>
        <a:lstStyle/>
        <a:p>
          <a:r>
            <a:rPr lang="en-GB" dirty="0" smtClean="0"/>
            <a:t>float</a:t>
          </a:r>
          <a:endParaRPr lang="en-US" dirty="0"/>
        </a:p>
      </dgm:t>
    </dgm:pt>
    <dgm:pt modelId="{63AA17E2-BF8E-464A-BFBC-40CFC7F43321}" type="parTrans" cxnId="{EEA0C79D-A346-4A60-AB1F-5E166E6448A1}">
      <dgm:prSet/>
      <dgm:spPr/>
      <dgm:t>
        <a:bodyPr/>
        <a:lstStyle/>
        <a:p>
          <a:endParaRPr lang="en-US"/>
        </a:p>
      </dgm:t>
    </dgm:pt>
    <dgm:pt modelId="{35180F91-348E-4E7F-B844-3DC4A393773F}" type="sibTrans" cxnId="{EEA0C79D-A346-4A60-AB1F-5E166E6448A1}">
      <dgm:prSet/>
      <dgm:spPr/>
      <dgm:t>
        <a:bodyPr/>
        <a:lstStyle/>
        <a:p>
          <a:endParaRPr lang="en-US"/>
        </a:p>
      </dgm:t>
    </dgm:pt>
    <dgm:pt modelId="{32450195-2EC4-4C7E-AB98-2B4375C4FC3E}">
      <dgm:prSet phldrT="[Text]"/>
      <dgm:spPr/>
      <dgm:t>
        <a:bodyPr/>
        <a:lstStyle/>
        <a:p>
          <a:r>
            <a:rPr lang="en-GB" dirty="0" smtClean="0"/>
            <a:t>etc.</a:t>
          </a:r>
          <a:endParaRPr lang="en-US" dirty="0"/>
        </a:p>
      </dgm:t>
    </dgm:pt>
    <dgm:pt modelId="{FCAB1571-F73C-42CC-A8FD-C34F9314D0DA}" type="parTrans" cxnId="{057840BA-F852-460D-9829-3980F9D8BB32}">
      <dgm:prSet/>
      <dgm:spPr/>
      <dgm:t>
        <a:bodyPr/>
        <a:lstStyle/>
        <a:p>
          <a:endParaRPr lang="en-US"/>
        </a:p>
      </dgm:t>
    </dgm:pt>
    <dgm:pt modelId="{8AA7532C-F291-4328-AAFE-69B8F13B1C0E}" type="sibTrans" cxnId="{057840BA-F852-460D-9829-3980F9D8BB32}">
      <dgm:prSet/>
      <dgm:spPr/>
      <dgm:t>
        <a:bodyPr/>
        <a:lstStyle/>
        <a:p>
          <a:endParaRPr lang="en-US"/>
        </a:p>
      </dgm:t>
    </dgm:pt>
    <dgm:pt modelId="{3106BEC5-4D26-427D-B9ED-1394B8D86A3D}">
      <dgm:prSet phldrT="[Text]"/>
      <dgm:spPr/>
      <dgm:t>
        <a:bodyPr/>
        <a:lstStyle/>
        <a:p>
          <a:r>
            <a:rPr lang="en-GB" dirty="0" smtClean="0"/>
            <a:t>True</a:t>
          </a:r>
          <a:endParaRPr lang="en-US" dirty="0"/>
        </a:p>
      </dgm:t>
    </dgm:pt>
    <dgm:pt modelId="{E26920D5-39FB-4C41-A2DD-C300C58A52B2}" type="parTrans" cxnId="{5D21C7D6-5088-42B4-8D5D-7100E9D0CB43}">
      <dgm:prSet/>
      <dgm:spPr/>
      <dgm:t>
        <a:bodyPr/>
        <a:lstStyle/>
        <a:p>
          <a:endParaRPr lang="en-US"/>
        </a:p>
      </dgm:t>
    </dgm:pt>
    <dgm:pt modelId="{80411204-88E7-4884-BBC6-BDE01281A46E}" type="sibTrans" cxnId="{5D21C7D6-5088-42B4-8D5D-7100E9D0CB43}">
      <dgm:prSet/>
      <dgm:spPr/>
      <dgm:t>
        <a:bodyPr/>
        <a:lstStyle/>
        <a:p>
          <a:endParaRPr lang="en-US"/>
        </a:p>
      </dgm:t>
    </dgm:pt>
    <dgm:pt modelId="{E9AA322B-7476-4172-B272-84E69A6AE773}">
      <dgm:prSet phldrT="[Text]"/>
      <dgm:spPr/>
      <dgm:t>
        <a:bodyPr/>
        <a:lstStyle/>
        <a:p>
          <a:r>
            <a:rPr lang="en-GB" dirty="0" smtClean="0"/>
            <a:t>False</a:t>
          </a:r>
          <a:endParaRPr lang="en-US" dirty="0"/>
        </a:p>
      </dgm:t>
    </dgm:pt>
    <dgm:pt modelId="{3E412B32-9E0D-4970-8525-83DE3BF72895}" type="parTrans" cxnId="{E16F4747-C203-4DC2-938A-5C1C037695FF}">
      <dgm:prSet/>
      <dgm:spPr/>
      <dgm:t>
        <a:bodyPr/>
        <a:lstStyle/>
        <a:p>
          <a:endParaRPr lang="en-US"/>
        </a:p>
      </dgm:t>
    </dgm:pt>
    <dgm:pt modelId="{8B07A7C7-911E-4E1A-B015-E35417FCFF02}" type="sibTrans" cxnId="{E16F4747-C203-4DC2-938A-5C1C037695FF}">
      <dgm:prSet/>
      <dgm:spPr/>
      <dgm:t>
        <a:bodyPr/>
        <a:lstStyle/>
        <a:p>
          <a:endParaRPr lang="en-US"/>
        </a:p>
      </dgm:t>
    </dgm:pt>
    <dgm:pt modelId="{DF0331FB-4A35-490A-8363-32408C667795}" type="pres">
      <dgm:prSet presAssocID="{A943736C-7863-48C4-81B5-6B5159A94CE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CC0E2-B8C5-45F3-A54C-E3EF0A91EB1C}" type="pres">
      <dgm:prSet presAssocID="{958ECA67-B498-4B65-85FA-B31C3A50A515}" presName="root1" presStyleCnt="0"/>
      <dgm:spPr/>
    </dgm:pt>
    <dgm:pt modelId="{038ACA46-D6D2-42E1-94D8-49825489A8F3}" type="pres">
      <dgm:prSet presAssocID="{958ECA67-B498-4B65-85FA-B31C3A50A5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73765A-E3BA-4D17-AE1B-3DCD249D4012}" type="pres">
      <dgm:prSet presAssocID="{958ECA67-B498-4B65-85FA-B31C3A50A515}" presName="level2hierChild" presStyleCnt="0"/>
      <dgm:spPr/>
    </dgm:pt>
    <dgm:pt modelId="{6E81E4EC-8CAB-4506-AF8E-665ED9FE7F36}" type="pres">
      <dgm:prSet presAssocID="{C6C6717A-AFC9-4496-A203-A69D3B6EE32A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A946843-F586-4524-9D70-3FC8ACF3334F}" type="pres">
      <dgm:prSet presAssocID="{C6C6717A-AFC9-4496-A203-A69D3B6EE32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D8C43A19-EC04-43FA-8593-569BD573AE17}" type="pres">
      <dgm:prSet presAssocID="{F13F31DF-CC6B-489C-B852-CE566436B20E}" presName="root2" presStyleCnt="0"/>
      <dgm:spPr/>
    </dgm:pt>
    <dgm:pt modelId="{0D08292C-2D7D-4CAF-A667-B0C6230688AC}" type="pres">
      <dgm:prSet presAssocID="{F13F31DF-CC6B-489C-B852-CE566436B20E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B29A18-AACD-47F7-8C88-1A8361A0FEE1}" type="pres">
      <dgm:prSet presAssocID="{F13F31DF-CC6B-489C-B852-CE566436B20E}" presName="level3hierChild" presStyleCnt="0"/>
      <dgm:spPr/>
    </dgm:pt>
    <dgm:pt modelId="{DA6043E0-46FF-4A6C-AA09-F9996837A4D3}" type="pres">
      <dgm:prSet presAssocID="{A881B217-D028-4A85-B5A3-954CB1CC6F86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F39ED05B-6E82-4369-A2C9-DB2C25341984}" type="pres">
      <dgm:prSet presAssocID="{A881B217-D028-4A85-B5A3-954CB1CC6F86}" presName="connTx" presStyleLbl="parChTrans1D2" presStyleIdx="1" presStyleCnt="4"/>
      <dgm:spPr/>
      <dgm:t>
        <a:bodyPr/>
        <a:lstStyle/>
        <a:p>
          <a:endParaRPr lang="en-US"/>
        </a:p>
      </dgm:t>
    </dgm:pt>
    <dgm:pt modelId="{CD89D71E-FDA3-4083-A804-87652CA94893}" type="pres">
      <dgm:prSet presAssocID="{517E0343-8CD8-4173-9B1F-B543CE13ABC1}" presName="root2" presStyleCnt="0"/>
      <dgm:spPr/>
    </dgm:pt>
    <dgm:pt modelId="{4195313B-4235-4900-A954-1A72BD3DC707}" type="pres">
      <dgm:prSet presAssocID="{517E0343-8CD8-4173-9B1F-B543CE13ABC1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F2D5D2-03D6-408B-B2DB-19873EF9767B}" type="pres">
      <dgm:prSet presAssocID="{517E0343-8CD8-4173-9B1F-B543CE13ABC1}" presName="level3hierChild" presStyleCnt="0"/>
      <dgm:spPr/>
    </dgm:pt>
    <dgm:pt modelId="{5C90B2F5-74FD-4C23-AFBE-E7CF9DC1BE5F}" type="pres">
      <dgm:prSet presAssocID="{E55CF628-4060-493A-A13E-F65E23444586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078E132F-A127-463E-A9F8-6F35A7C9426C}" type="pres">
      <dgm:prSet presAssocID="{E55CF628-4060-493A-A13E-F65E23444586}" presName="connTx" presStyleLbl="parChTrans1D3" presStyleIdx="0" presStyleCnt="5"/>
      <dgm:spPr/>
      <dgm:t>
        <a:bodyPr/>
        <a:lstStyle/>
        <a:p>
          <a:endParaRPr lang="en-US"/>
        </a:p>
      </dgm:t>
    </dgm:pt>
    <dgm:pt modelId="{497D67E3-7344-48B4-8537-DB4E235F126F}" type="pres">
      <dgm:prSet presAssocID="{7709029A-0798-42F5-AD8C-87DE3271FC18}" presName="root2" presStyleCnt="0"/>
      <dgm:spPr/>
    </dgm:pt>
    <dgm:pt modelId="{7A4301DC-03B4-460D-A1C0-530F5B90F67B}" type="pres">
      <dgm:prSet presAssocID="{7709029A-0798-42F5-AD8C-87DE3271FC1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147644-81AB-4785-941D-2D84FE7B873D}" type="pres">
      <dgm:prSet presAssocID="{7709029A-0798-42F5-AD8C-87DE3271FC18}" presName="level3hierChild" presStyleCnt="0"/>
      <dgm:spPr/>
    </dgm:pt>
    <dgm:pt modelId="{23B1A68A-E531-4173-B8BA-E9C093564329}" type="pres">
      <dgm:prSet presAssocID="{63AA17E2-BF8E-464A-BFBC-40CFC7F43321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7D5A538B-F595-494E-819F-AE7623724F5C}" type="pres">
      <dgm:prSet presAssocID="{63AA17E2-BF8E-464A-BFBC-40CFC7F43321}" presName="connTx" presStyleLbl="parChTrans1D3" presStyleIdx="1" presStyleCnt="5"/>
      <dgm:spPr/>
      <dgm:t>
        <a:bodyPr/>
        <a:lstStyle/>
        <a:p>
          <a:endParaRPr lang="en-US"/>
        </a:p>
      </dgm:t>
    </dgm:pt>
    <dgm:pt modelId="{7A132966-4397-4E93-8D90-8EE3DFBA1623}" type="pres">
      <dgm:prSet presAssocID="{3D324A07-4018-4678-888B-F0437E7AEC9B}" presName="root2" presStyleCnt="0"/>
      <dgm:spPr/>
    </dgm:pt>
    <dgm:pt modelId="{A43ED91F-CF5A-405C-B736-878752620E74}" type="pres">
      <dgm:prSet presAssocID="{3D324A07-4018-4678-888B-F0437E7AEC9B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BD05BB-475B-4212-A7A7-3BC0F35CE3E5}" type="pres">
      <dgm:prSet presAssocID="{3D324A07-4018-4678-888B-F0437E7AEC9B}" presName="level3hierChild" presStyleCnt="0"/>
      <dgm:spPr/>
    </dgm:pt>
    <dgm:pt modelId="{F3594BAA-D1CC-47A1-BE8A-B9078DB5E968}" type="pres">
      <dgm:prSet presAssocID="{FCAB1571-F73C-42CC-A8FD-C34F9314D0DA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2FC61CB5-1103-48DC-B269-BF32AB909284}" type="pres">
      <dgm:prSet presAssocID="{FCAB1571-F73C-42CC-A8FD-C34F9314D0DA}" presName="connTx" presStyleLbl="parChTrans1D3" presStyleIdx="2" presStyleCnt="5"/>
      <dgm:spPr/>
      <dgm:t>
        <a:bodyPr/>
        <a:lstStyle/>
        <a:p>
          <a:endParaRPr lang="en-US"/>
        </a:p>
      </dgm:t>
    </dgm:pt>
    <dgm:pt modelId="{59EF9B11-80B1-4C27-8511-0BF8D838744F}" type="pres">
      <dgm:prSet presAssocID="{32450195-2EC4-4C7E-AB98-2B4375C4FC3E}" presName="root2" presStyleCnt="0"/>
      <dgm:spPr/>
    </dgm:pt>
    <dgm:pt modelId="{E68DEB4A-9033-4FEC-9C9B-34981806A74E}" type="pres">
      <dgm:prSet presAssocID="{32450195-2EC4-4C7E-AB98-2B4375C4FC3E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A4011-B946-4146-BEDE-AD76E1022F5C}" type="pres">
      <dgm:prSet presAssocID="{32450195-2EC4-4C7E-AB98-2B4375C4FC3E}" presName="level3hierChild" presStyleCnt="0"/>
      <dgm:spPr/>
    </dgm:pt>
    <dgm:pt modelId="{DC2D2A3E-9156-4DFA-B36E-748CCEA4DAE9}" type="pres">
      <dgm:prSet presAssocID="{DFD16A25-AC27-4470-81BE-FC6471DC7A8D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1316AF4E-B0E9-4C08-8DE4-AEADB0E7CC30}" type="pres">
      <dgm:prSet presAssocID="{DFD16A25-AC27-4470-81BE-FC6471DC7A8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1B94B77C-D018-4482-8B23-B94FC642D338}" type="pres">
      <dgm:prSet presAssocID="{BCFA75BF-9F01-46BE-AA75-1040FCA10CEE}" presName="root2" presStyleCnt="0"/>
      <dgm:spPr/>
    </dgm:pt>
    <dgm:pt modelId="{5F06437A-4AB5-4DDA-85B3-22479C57E6FF}" type="pres">
      <dgm:prSet presAssocID="{BCFA75BF-9F01-46BE-AA75-1040FCA10CE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CB8606-4D9E-4FBF-AB9F-33ABD8B4FA0C}" type="pres">
      <dgm:prSet presAssocID="{BCFA75BF-9F01-46BE-AA75-1040FCA10CEE}" presName="level3hierChild" presStyleCnt="0"/>
      <dgm:spPr/>
    </dgm:pt>
    <dgm:pt modelId="{5FF8E962-1A4F-411A-BF5E-664A70BA7432}" type="pres">
      <dgm:prSet presAssocID="{E26920D5-39FB-4C41-A2DD-C300C58A52B2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7F5035E5-B72A-4999-9469-B909B39F57BC}" type="pres">
      <dgm:prSet presAssocID="{E26920D5-39FB-4C41-A2DD-C300C58A52B2}" presName="connTx" presStyleLbl="parChTrans1D3" presStyleIdx="3" presStyleCnt="5"/>
      <dgm:spPr/>
      <dgm:t>
        <a:bodyPr/>
        <a:lstStyle/>
        <a:p>
          <a:endParaRPr lang="en-US"/>
        </a:p>
      </dgm:t>
    </dgm:pt>
    <dgm:pt modelId="{0FB463C9-8179-4204-97DC-B86E120E8341}" type="pres">
      <dgm:prSet presAssocID="{3106BEC5-4D26-427D-B9ED-1394B8D86A3D}" presName="root2" presStyleCnt="0"/>
      <dgm:spPr/>
    </dgm:pt>
    <dgm:pt modelId="{01BD2901-1425-4927-BE73-45A58DDBFD66}" type="pres">
      <dgm:prSet presAssocID="{3106BEC5-4D26-427D-B9ED-1394B8D86A3D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68F31F-6018-4431-8570-E5A4B695051E}" type="pres">
      <dgm:prSet presAssocID="{3106BEC5-4D26-427D-B9ED-1394B8D86A3D}" presName="level3hierChild" presStyleCnt="0"/>
      <dgm:spPr/>
    </dgm:pt>
    <dgm:pt modelId="{3AC53761-F314-470B-9DE0-3B719EB06E11}" type="pres">
      <dgm:prSet presAssocID="{3E412B32-9E0D-4970-8525-83DE3BF72895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9603E525-E610-4CE8-BD7E-739421AA3F55}" type="pres">
      <dgm:prSet presAssocID="{3E412B32-9E0D-4970-8525-83DE3BF72895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832145E-428F-4CFB-B060-A62095DAFC7F}" type="pres">
      <dgm:prSet presAssocID="{E9AA322B-7476-4172-B272-84E69A6AE773}" presName="root2" presStyleCnt="0"/>
      <dgm:spPr/>
    </dgm:pt>
    <dgm:pt modelId="{36522C3E-F91F-4964-940E-93E851EBCFF4}" type="pres">
      <dgm:prSet presAssocID="{E9AA322B-7476-4172-B272-84E69A6AE773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FD95E7-498C-4106-955C-4CDACBC2A1F3}" type="pres">
      <dgm:prSet presAssocID="{E9AA322B-7476-4172-B272-84E69A6AE773}" presName="level3hierChild" presStyleCnt="0"/>
      <dgm:spPr/>
    </dgm:pt>
    <dgm:pt modelId="{FE1E076D-11A0-44A6-BE9E-7D90B28B787B}" type="pres">
      <dgm:prSet presAssocID="{169EDE48-06A2-4DC0-AE44-A90CD0FE8ACC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9AC637C6-7B6E-4FCE-9749-C7DAD540BFC0}" type="pres">
      <dgm:prSet presAssocID="{169EDE48-06A2-4DC0-AE44-A90CD0FE8ACC}" presName="connTx" presStyleLbl="parChTrans1D2" presStyleIdx="3" presStyleCnt="4"/>
      <dgm:spPr/>
      <dgm:t>
        <a:bodyPr/>
        <a:lstStyle/>
        <a:p>
          <a:endParaRPr lang="en-US"/>
        </a:p>
      </dgm:t>
    </dgm:pt>
    <dgm:pt modelId="{10CA1C73-98B7-4E47-B34A-3714FAB18103}" type="pres">
      <dgm:prSet presAssocID="{22077FE4-2FA4-4ED5-9385-82631C060C03}" presName="root2" presStyleCnt="0"/>
      <dgm:spPr/>
    </dgm:pt>
    <dgm:pt modelId="{CDDB55C5-52BA-4CE4-BA5C-3B46A6D20D1B}" type="pres">
      <dgm:prSet presAssocID="{22077FE4-2FA4-4ED5-9385-82631C060C03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01DF35-47FC-4FC2-A3F6-E4808A4CD985}" type="pres">
      <dgm:prSet presAssocID="{22077FE4-2FA4-4ED5-9385-82631C060C03}" presName="level3hierChild" presStyleCnt="0"/>
      <dgm:spPr/>
    </dgm:pt>
  </dgm:ptLst>
  <dgm:cxnLst>
    <dgm:cxn modelId="{41A2CC46-836A-44F4-BEAF-42E6F895EC13}" type="presOf" srcId="{DFD16A25-AC27-4470-81BE-FC6471DC7A8D}" destId="{DC2D2A3E-9156-4DFA-B36E-748CCEA4DAE9}" srcOrd="0" destOrd="0" presId="urn:microsoft.com/office/officeart/2008/layout/HorizontalMultiLevelHierarchy"/>
    <dgm:cxn modelId="{BBC7E24A-9C51-4E40-B6F3-1EB0BC7FAC8B}" type="presOf" srcId="{E26920D5-39FB-4C41-A2DD-C300C58A52B2}" destId="{5FF8E962-1A4F-411A-BF5E-664A70BA7432}" srcOrd="0" destOrd="0" presId="urn:microsoft.com/office/officeart/2008/layout/HorizontalMultiLevelHierarchy"/>
    <dgm:cxn modelId="{9F461081-5A40-4CBD-B8A6-52D9330F58D7}" type="presOf" srcId="{63AA17E2-BF8E-464A-BFBC-40CFC7F43321}" destId="{23B1A68A-E531-4173-B8BA-E9C093564329}" srcOrd="0" destOrd="0" presId="urn:microsoft.com/office/officeart/2008/layout/HorizontalMultiLevelHierarchy"/>
    <dgm:cxn modelId="{057840BA-F852-460D-9829-3980F9D8BB32}" srcId="{517E0343-8CD8-4173-9B1F-B543CE13ABC1}" destId="{32450195-2EC4-4C7E-AB98-2B4375C4FC3E}" srcOrd="2" destOrd="0" parTransId="{FCAB1571-F73C-42CC-A8FD-C34F9314D0DA}" sibTransId="{8AA7532C-F291-4328-AAFE-69B8F13B1C0E}"/>
    <dgm:cxn modelId="{83EF07D1-ACA9-40F1-B60B-2E5CC35F44C0}" type="presOf" srcId="{E26920D5-39FB-4C41-A2DD-C300C58A52B2}" destId="{7F5035E5-B72A-4999-9469-B909B39F57BC}" srcOrd="1" destOrd="0" presId="urn:microsoft.com/office/officeart/2008/layout/HorizontalMultiLevelHierarchy"/>
    <dgm:cxn modelId="{D1B35F8A-D017-4753-A99A-2EE3A89E2E4B}" type="presOf" srcId="{C6C6717A-AFC9-4496-A203-A69D3B6EE32A}" destId="{1A946843-F586-4524-9D70-3FC8ACF3334F}" srcOrd="1" destOrd="0" presId="urn:microsoft.com/office/officeart/2008/layout/HorizontalMultiLevelHierarchy"/>
    <dgm:cxn modelId="{78E4475C-8A61-42C6-9552-5FF191F53432}" type="presOf" srcId="{958ECA67-B498-4B65-85FA-B31C3A50A515}" destId="{038ACA46-D6D2-42E1-94D8-49825489A8F3}" srcOrd="0" destOrd="0" presId="urn:microsoft.com/office/officeart/2008/layout/HorizontalMultiLevelHierarchy"/>
    <dgm:cxn modelId="{1015C708-E8F3-4ADD-BC4F-FAA06E15A7F6}" type="presOf" srcId="{E55CF628-4060-493A-A13E-F65E23444586}" destId="{078E132F-A127-463E-A9F8-6F35A7C9426C}" srcOrd="1" destOrd="0" presId="urn:microsoft.com/office/officeart/2008/layout/HorizontalMultiLevelHierarchy"/>
    <dgm:cxn modelId="{40969567-32F8-4760-9507-6C08D3D92D4A}" type="presOf" srcId="{3E412B32-9E0D-4970-8525-83DE3BF72895}" destId="{9603E525-E610-4CE8-BD7E-739421AA3F55}" srcOrd="1" destOrd="0" presId="urn:microsoft.com/office/officeart/2008/layout/HorizontalMultiLevelHierarchy"/>
    <dgm:cxn modelId="{08722F20-3A7F-4B65-B01B-E7DF58632347}" type="presOf" srcId="{A881B217-D028-4A85-B5A3-954CB1CC6F86}" destId="{F39ED05B-6E82-4369-A2C9-DB2C25341984}" srcOrd="1" destOrd="0" presId="urn:microsoft.com/office/officeart/2008/layout/HorizontalMultiLevelHierarchy"/>
    <dgm:cxn modelId="{17A5D179-388F-4F9E-A1B5-AD93EEFF68E4}" type="presOf" srcId="{32450195-2EC4-4C7E-AB98-2B4375C4FC3E}" destId="{E68DEB4A-9033-4FEC-9C9B-34981806A74E}" srcOrd="0" destOrd="0" presId="urn:microsoft.com/office/officeart/2008/layout/HorizontalMultiLevelHierarchy"/>
    <dgm:cxn modelId="{04595898-3EFD-4566-BA28-263EDD904B8C}" srcId="{A943736C-7863-48C4-81B5-6B5159A94CEF}" destId="{958ECA67-B498-4B65-85FA-B31C3A50A515}" srcOrd="0" destOrd="0" parTransId="{FDDAC9EE-96CD-45EA-81A2-0DD95ED8DE9B}" sibTransId="{A6428EC2-71FC-449E-A4BB-6080AF056511}"/>
    <dgm:cxn modelId="{39554307-D101-43AB-B44A-801FDE1BA896}" srcId="{958ECA67-B498-4B65-85FA-B31C3A50A515}" destId="{BCFA75BF-9F01-46BE-AA75-1040FCA10CEE}" srcOrd="2" destOrd="0" parTransId="{DFD16A25-AC27-4470-81BE-FC6471DC7A8D}" sibTransId="{BC8B4687-B266-44A8-8E44-7AA98D497DA7}"/>
    <dgm:cxn modelId="{B68D71B2-4976-4AE4-B495-54250772E786}" type="presOf" srcId="{A943736C-7863-48C4-81B5-6B5159A94CEF}" destId="{DF0331FB-4A35-490A-8363-32408C667795}" srcOrd="0" destOrd="0" presId="urn:microsoft.com/office/officeart/2008/layout/HorizontalMultiLevelHierarchy"/>
    <dgm:cxn modelId="{4573C993-8BC0-4D07-9034-4CFEE3BED0EC}" type="presOf" srcId="{A881B217-D028-4A85-B5A3-954CB1CC6F86}" destId="{DA6043E0-46FF-4A6C-AA09-F9996837A4D3}" srcOrd="0" destOrd="0" presId="urn:microsoft.com/office/officeart/2008/layout/HorizontalMultiLevelHierarchy"/>
    <dgm:cxn modelId="{D486938F-3CB9-4385-A138-A7BC4E13BAC0}" type="presOf" srcId="{22077FE4-2FA4-4ED5-9385-82631C060C03}" destId="{CDDB55C5-52BA-4CE4-BA5C-3B46A6D20D1B}" srcOrd="0" destOrd="0" presId="urn:microsoft.com/office/officeart/2008/layout/HorizontalMultiLevelHierarchy"/>
    <dgm:cxn modelId="{2A61367F-9D68-462C-A6C8-04E305BAC993}" srcId="{517E0343-8CD8-4173-9B1F-B543CE13ABC1}" destId="{7709029A-0798-42F5-AD8C-87DE3271FC18}" srcOrd="0" destOrd="0" parTransId="{E55CF628-4060-493A-A13E-F65E23444586}" sibTransId="{DC366E15-F80F-47C7-97E8-1BE7E6BCE5C0}"/>
    <dgm:cxn modelId="{38E1045D-4CF3-4AEB-B683-5D5A2FC9E1B4}" type="presOf" srcId="{C6C6717A-AFC9-4496-A203-A69D3B6EE32A}" destId="{6E81E4EC-8CAB-4506-AF8E-665ED9FE7F36}" srcOrd="0" destOrd="0" presId="urn:microsoft.com/office/officeart/2008/layout/HorizontalMultiLevelHierarchy"/>
    <dgm:cxn modelId="{E7404D47-ED19-4DEF-9D81-7734E428252F}" srcId="{958ECA67-B498-4B65-85FA-B31C3A50A515}" destId="{22077FE4-2FA4-4ED5-9385-82631C060C03}" srcOrd="3" destOrd="0" parTransId="{169EDE48-06A2-4DC0-AE44-A90CD0FE8ACC}" sibTransId="{50D35930-F85B-4746-B4C3-10D866A916D4}"/>
    <dgm:cxn modelId="{433928E9-686A-480F-8286-D94A4AF11926}" type="presOf" srcId="{BCFA75BF-9F01-46BE-AA75-1040FCA10CEE}" destId="{5F06437A-4AB5-4DDA-85B3-22479C57E6FF}" srcOrd="0" destOrd="0" presId="urn:microsoft.com/office/officeart/2008/layout/HorizontalMultiLevelHierarchy"/>
    <dgm:cxn modelId="{AFD22C80-2406-40D2-945A-FC46E12F97C0}" srcId="{958ECA67-B498-4B65-85FA-B31C3A50A515}" destId="{517E0343-8CD8-4173-9B1F-B543CE13ABC1}" srcOrd="1" destOrd="0" parTransId="{A881B217-D028-4A85-B5A3-954CB1CC6F86}" sibTransId="{30C798F7-A63B-40BE-8B2E-157160AF8D07}"/>
    <dgm:cxn modelId="{694191D1-53E5-43CD-A0A0-61149F3B2E1D}" type="presOf" srcId="{517E0343-8CD8-4173-9B1F-B543CE13ABC1}" destId="{4195313B-4235-4900-A954-1A72BD3DC707}" srcOrd="0" destOrd="0" presId="urn:microsoft.com/office/officeart/2008/layout/HorizontalMultiLevelHierarchy"/>
    <dgm:cxn modelId="{2C4B70FA-F301-4130-8FB6-FA971205A015}" type="presOf" srcId="{FCAB1571-F73C-42CC-A8FD-C34F9314D0DA}" destId="{2FC61CB5-1103-48DC-B269-BF32AB909284}" srcOrd="1" destOrd="0" presId="urn:microsoft.com/office/officeart/2008/layout/HorizontalMultiLevelHierarchy"/>
    <dgm:cxn modelId="{D29A2202-2F36-4A79-BC82-0AFA0AA4A0EE}" type="presOf" srcId="{63AA17E2-BF8E-464A-BFBC-40CFC7F43321}" destId="{7D5A538B-F595-494E-819F-AE7623724F5C}" srcOrd="1" destOrd="0" presId="urn:microsoft.com/office/officeart/2008/layout/HorizontalMultiLevelHierarchy"/>
    <dgm:cxn modelId="{2C7DE4FB-38EA-4DD4-892E-6AF1DF4E4323}" type="presOf" srcId="{E55CF628-4060-493A-A13E-F65E23444586}" destId="{5C90B2F5-74FD-4C23-AFBE-E7CF9DC1BE5F}" srcOrd="0" destOrd="0" presId="urn:microsoft.com/office/officeart/2008/layout/HorizontalMultiLevelHierarchy"/>
    <dgm:cxn modelId="{E16F4747-C203-4DC2-938A-5C1C037695FF}" srcId="{BCFA75BF-9F01-46BE-AA75-1040FCA10CEE}" destId="{E9AA322B-7476-4172-B272-84E69A6AE773}" srcOrd="1" destOrd="0" parTransId="{3E412B32-9E0D-4970-8525-83DE3BF72895}" sibTransId="{8B07A7C7-911E-4E1A-B015-E35417FCFF02}"/>
    <dgm:cxn modelId="{040EFD16-7231-476F-AE62-2E184A3D2BBD}" type="presOf" srcId="{169EDE48-06A2-4DC0-AE44-A90CD0FE8ACC}" destId="{9AC637C6-7B6E-4FCE-9749-C7DAD540BFC0}" srcOrd="1" destOrd="0" presId="urn:microsoft.com/office/officeart/2008/layout/HorizontalMultiLevelHierarchy"/>
    <dgm:cxn modelId="{2D92730B-8310-4AE9-9CA6-099F3F5D702B}" type="presOf" srcId="{3106BEC5-4D26-427D-B9ED-1394B8D86A3D}" destId="{01BD2901-1425-4927-BE73-45A58DDBFD66}" srcOrd="0" destOrd="0" presId="urn:microsoft.com/office/officeart/2008/layout/HorizontalMultiLevelHierarchy"/>
    <dgm:cxn modelId="{9548D336-6F72-40BF-B1B5-D0D0D9B890AD}" type="presOf" srcId="{DFD16A25-AC27-4470-81BE-FC6471DC7A8D}" destId="{1316AF4E-B0E9-4C08-8DE4-AEADB0E7CC30}" srcOrd="1" destOrd="0" presId="urn:microsoft.com/office/officeart/2008/layout/HorizontalMultiLevelHierarchy"/>
    <dgm:cxn modelId="{631DB24B-5891-4BA0-997F-6D852C64D588}" type="presOf" srcId="{FCAB1571-F73C-42CC-A8FD-C34F9314D0DA}" destId="{F3594BAA-D1CC-47A1-BE8A-B9078DB5E968}" srcOrd="0" destOrd="0" presId="urn:microsoft.com/office/officeart/2008/layout/HorizontalMultiLevelHierarchy"/>
    <dgm:cxn modelId="{2445BEE2-9D32-40EE-9B93-ADE7C1981715}" type="presOf" srcId="{3E412B32-9E0D-4970-8525-83DE3BF72895}" destId="{3AC53761-F314-470B-9DE0-3B719EB06E11}" srcOrd="0" destOrd="0" presId="urn:microsoft.com/office/officeart/2008/layout/HorizontalMultiLevelHierarchy"/>
    <dgm:cxn modelId="{AFFAD960-45A5-461E-8526-F3844AFB8B2D}" type="presOf" srcId="{F13F31DF-CC6B-489C-B852-CE566436B20E}" destId="{0D08292C-2D7D-4CAF-A667-B0C6230688AC}" srcOrd="0" destOrd="0" presId="urn:microsoft.com/office/officeart/2008/layout/HorizontalMultiLevelHierarchy"/>
    <dgm:cxn modelId="{EA3FF3E1-7EB3-40C8-ABAE-807910DFB8BF}" srcId="{958ECA67-B498-4B65-85FA-B31C3A50A515}" destId="{F13F31DF-CC6B-489C-B852-CE566436B20E}" srcOrd="0" destOrd="0" parTransId="{C6C6717A-AFC9-4496-A203-A69D3B6EE32A}" sibTransId="{E2DA0DBF-03F0-40F4-980A-B1090C807582}"/>
    <dgm:cxn modelId="{5D21C7D6-5088-42B4-8D5D-7100E9D0CB43}" srcId="{BCFA75BF-9F01-46BE-AA75-1040FCA10CEE}" destId="{3106BEC5-4D26-427D-B9ED-1394B8D86A3D}" srcOrd="0" destOrd="0" parTransId="{E26920D5-39FB-4C41-A2DD-C300C58A52B2}" sibTransId="{80411204-88E7-4884-BBC6-BDE01281A46E}"/>
    <dgm:cxn modelId="{08EFA7A1-2087-4073-A811-C3A66D8BE39C}" type="presOf" srcId="{7709029A-0798-42F5-AD8C-87DE3271FC18}" destId="{7A4301DC-03B4-460D-A1C0-530F5B90F67B}" srcOrd="0" destOrd="0" presId="urn:microsoft.com/office/officeart/2008/layout/HorizontalMultiLevelHierarchy"/>
    <dgm:cxn modelId="{EEA0C79D-A346-4A60-AB1F-5E166E6448A1}" srcId="{517E0343-8CD8-4173-9B1F-B543CE13ABC1}" destId="{3D324A07-4018-4678-888B-F0437E7AEC9B}" srcOrd="1" destOrd="0" parTransId="{63AA17E2-BF8E-464A-BFBC-40CFC7F43321}" sibTransId="{35180F91-348E-4E7F-B844-3DC4A393773F}"/>
    <dgm:cxn modelId="{D750E83A-0F8F-4639-AE2C-0B3F8B659DBE}" type="presOf" srcId="{169EDE48-06A2-4DC0-AE44-A90CD0FE8ACC}" destId="{FE1E076D-11A0-44A6-BE9E-7D90B28B787B}" srcOrd="0" destOrd="0" presId="urn:microsoft.com/office/officeart/2008/layout/HorizontalMultiLevelHierarchy"/>
    <dgm:cxn modelId="{0B95A976-E44C-4371-9C8E-D80D89B2DF04}" type="presOf" srcId="{3D324A07-4018-4678-888B-F0437E7AEC9B}" destId="{A43ED91F-CF5A-405C-B736-878752620E74}" srcOrd="0" destOrd="0" presId="urn:microsoft.com/office/officeart/2008/layout/HorizontalMultiLevelHierarchy"/>
    <dgm:cxn modelId="{35A54952-5B57-4642-AB66-6D82FD11DF80}" type="presOf" srcId="{E9AA322B-7476-4172-B272-84E69A6AE773}" destId="{36522C3E-F91F-4964-940E-93E851EBCFF4}" srcOrd="0" destOrd="0" presId="urn:microsoft.com/office/officeart/2008/layout/HorizontalMultiLevelHierarchy"/>
    <dgm:cxn modelId="{D8944720-5C3C-4060-8567-5408372066CF}" type="presParOf" srcId="{DF0331FB-4A35-490A-8363-32408C667795}" destId="{77CCC0E2-B8C5-45F3-A54C-E3EF0A91EB1C}" srcOrd="0" destOrd="0" presId="urn:microsoft.com/office/officeart/2008/layout/HorizontalMultiLevelHierarchy"/>
    <dgm:cxn modelId="{56AAD96E-69D3-4E30-B67C-09A6B4C1C2A7}" type="presParOf" srcId="{77CCC0E2-B8C5-45F3-A54C-E3EF0A91EB1C}" destId="{038ACA46-D6D2-42E1-94D8-49825489A8F3}" srcOrd="0" destOrd="0" presId="urn:microsoft.com/office/officeart/2008/layout/HorizontalMultiLevelHierarchy"/>
    <dgm:cxn modelId="{B9B831B1-B05D-4C5E-973A-4250A0A39B0A}" type="presParOf" srcId="{77CCC0E2-B8C5-45F3-A54C-E3EF0A91EB1C}" destId="{CF73765A-E3BA-4D17-AE1B-3DCD249D4012}" srcOrd="1" destOrd="0" presId="urn:microsoft.com/office/officeart/2008/layout/HorizontalMultiLevelHierarchy"/>
    <dgm:cxn modelId="{5215A7D4-139E-4173-AAD2-1ECFDECF708F}" type="presParOf" srcId="{CF73765A-E3BA-4D17-AE1B-3DCD249D4012}" destId="{6E81E4EC-8CAB-4506-AF8E-665ED9FE7F36}" srcOrd="0" destOrd="0" presId="urn:microsoft.com/office/officeart/2008/layout/HorizontalMultiLevelHierarchy"/>
    <dgm:cxn modelId="{3F0D0BA4-80E0-44FC-B54F-936EBA3FFDC9}" type="presParOf" srcId="{6E81E4EC-8CAB-4506-AF8E-665ED9FE7F36}" destId="{1A946843-F586-4524-9D70-3FC8ACF3334F}" srcOrd="0" destOrd="0" presId="urn:microsoft.com/office/officeart/2008/layout/HorizontalMultiLevelHierarchy"/>
    <dgm:cxn modelId="{6F5CD407-C762-4EAB-A060-CA65B9E2670A}" type="presParOf" srcId="{CF73765A-E3BA-4D17-AE1B-3DCD249D4012}" destId="{D8C43A19-EC04-43FA-8593-569BD573AE17}" srcOrd="1" destOrd="0" presId="urn:microsoft.com/office/officeart/2008/layout/HorizontalMultiLevelHierarchy"/>
    <dgm:cxn modelId="{8B11E7B0-36E7-461D-9D67-E4003FB6B7D2}" type="presParOf" srcId="{D8C43A19-EC04-43FA-8593-569BD573AE17}" destId="{0D08292C-2D7D-4CAF-A667-B0C6230688AC}" srcOrd="0" destOrd="0" presId="urn:microsoft.com/office/officeart/2008/layout/HorizontalMultiLevelHierarchy"/>
    <dgm:cxn modelId="{24AE212F-47C8-4404-866A-439B6CBD92DF}" type="presParOf" srcId="{D8C43A19-EC04-43FA-8593-569BD573AE17}" destId="{2AB29A18-AACD-47F7-8C88-1A8361A0FEE1}" srcOrd="1" destOrd="0" presId="urn:microsoft.com/office/officeart/2008/layout/HorizontalMultiLevelHierarchy"/>
    <dgm:cxn modelId="{19A5FC0E-6E4D-4911-A1CA-1FBA56205953}" type="presParOf" srcId="{CF73765A-E3BA-4D17-AE1B-3DCD249D4012}" destId="{DA6043E0-46FF-4A6C-AA09-F9996837A4D3}" srcOrd="2" destOrd="0" presId="urn:microsoft.com/office/officeart/2008/layout/HorizontalMultiLevelHierarchy"/>
    <dgm:cxn modelId="{E2CC64A8-2A6E-4DD4-9214-A709FFD7657F}" type="presParOf" srcId="{DA6043E0-46FF-4A6C-AA09-F9996837A4D3}" destId="{F39ED05B-6E82-4369-A2C9-DB2C25341984}" srcOrd="0" destOrd="0" presId="urn:microsoft.com/office/officeart/2008/layout/HorizontalMultiLevelHierarchy"/>
    <dgm:cxn modelId="{489DFA5F-6B46-4CE8-9D7E-CD1025374FB2}" type="presParOf" srcId="{CF73765A-E3BA-4D17-AE1B-3DCD249D4012}" destId="{CD89D71E-FDA3-4083-A804-87652CA94893}" srcOrd="3" destOrd="0" presId="urn:microsoft.com/office/officeart/2008/layout/HorizontalMultiLevelHierarchy"/>
    <dgm:cxn modelId="{DD1268E4-E72E-4729-AAD7-8396B0D73F79}" type="presParOf" srcId="{CD89D71E-FDA3-4083-A804-87652CA94893}" destId="{4195313B-4235-4900-A954-1A72BD3DC707}" srcOrd="0" destOrd="0" presId="urn:microsoft.com/office/officeart/2008/layout/HorizontalMultiLevelHierarchy"/>
    <dgm:cxn modelId="{7E534B08-D13E-4599-8642-09D7BCE249F6}" type="presParOf" srcId="{CD89D71E-FDA3-4083-A804-87652CA94893}" destId="{01F2D5D2-03D6-408B-B2DB-19873EF9767B}" srcOrd="1" destOrd="0" presId="urn:microsoft.com/office/officeart/2008/layout/HorizontalMultiLevelHierarchy"/>
    <dgm:cxn modelId="{5CE1EF56-F321-496B-8CD8-1EDEA47F5302}" type="presParOf" srcId="{01F2D5D2-03D6-408B-B2DB-19873EF9767B}" destId="{5C90B2F5-74FD-4C23-AFBE-E7CF9DC1BE5F}" srcOrd="0" destOrd="0" presId="urn:microsoft.com/office/officeart/2008/layout/HorizontalMultiLevelHierarchy"/>
    <dgm:cxn modelId="{472D38BC-97E5-4CE3-B8F3-9FF18ED6AAC2}" type="presParOf" srcId="{5C90B2F5-74FD-4C23-AFBE-E7CF9DC1BE5F}" destId="{078E132F-A127-463E-A9F8-6F35A7C9426C}" srcOrd="0" destOrd="0" presId="urn:microsoft.com/office/officeart/2008/layout/HorizontalMultiLevelHierarchy"/>
    <dgm:cxn modelId="{05AB33C8-CB6E-45DE-B95C-0B0221B0652B}" type="presParOf" srcId="{01F2D5D2-03D6-408B-B2DB-19873EF9767B}" destId="{497D67E3-7344-48B4-8537-DB4E235F126F}" srcOrd="1" destOrd="0" presId="urn:microsoft.com/office/officeart/2008/layout/HorizontalMultiLevelHierarchy"/>
    <dgm:cxn modelId="{E6E957BE-1956-418A-8445-DC32D63198B3}" type="presParOf" srcId="{497D67E3-7344-48B4-8537-DB4E235F126F}" destId="{7A4301DC-03B4-460D-A1C0-530F5B90F67B}" srcOrd="0" destOrd="0" presId="urn:microsoft.com/office/officeart/2008/layout/HorizontalMultiLevelHierarchy"/>
    <dgm:cxn modelId="{BD820991-4689-46AC-84C7-D9B4A9DC5B27}" type="presParOf" srcId="{497D67E3-7344-48B4-8537-DB4E235F126F}" destId="{2B147644-81AB-4785-941D-2D84FE7B873D}" srcOrd="1" destOrd="0" presId="urn:microsoft.com/office/officeart/2008/layout/HorizontalMultiLevelHierarchy"/>
    <dgm:cxn modelId="{FE61D4F3-7C42-43B8-B4A2-B3ECB561BF24}" type="presParOf" srcId="{01F2D5D2-03D6-408B-B2DB-19873EF9767B}" destId="{23B1A68A-E531-4173-B8BA-E9C093564329}" srcOrd="2" destOrd="0" presId="urn:microsoft.com/office/officeart/2008/layout/HorizontalMultiLevelHierarchy"/>
    <dgm:cxn modelId="{22425247-CD11-44D6-91BE-AE2326C88627}" type="presParOf" srcId="{23B1A68A-E531-4173-B8BA-E9C093564329}" destId="{7D5A538B-F595-494E-819F-AE7623724F5C}" srcOrd="0" destOrd="0" presId="urn:microsoft.com/office/officeart/2008/layout/HorizontalMultiLevelHierarchy"/>
    <dgm:cxn modelId="{1243BE6A-D295-4A2A-9995-7D5A5E9F7346}" type="presParOf" srcId="{01F2D5D2-03D6-408B-B2DB-19873EF9767B}" destId="{7A132966-4397-4E93-8D90-8EE3DFBA1623}" srcOrd="3" destOrd="0" presId="urn:microsoft.com/office/officeart/2008/layout/HorizontalMultiLevelHierarchy"/>
    <dgm:cxn modelId="{D242A946-08CB-48B8-9E89-0833BE1DA190}" type="presParOf" srcId="{7A132966-4397-4E93-8D90-8EE3DFBA1623}" destId="{A43ED91F-CF5A-405C-B736-878752620E74}" srcOrd="0" destOrd="0" presId="urn:microsoft.com/office/officeart/2008/layout/HorizontalMultiLevelHierarchy"/>
    <dgm:cxn modelId="{B18E741A-7369-4085-84A4-7EC5C1714FED}" type="presParOf" srcId="{7A132966-4397-4E93-8D90-8EE3DFBA1623}" destId="{C0BD05BB-475B-4212-A7A7-3BC0F35CE3E5}" srcOrd="1" destOrd="0" presId="urn:microsoft.com/office/officeart/2008/layout/HorizontalMultiLevelHierarchy"/>
    <dgm:cxn modelId="{0D4DEBE3-5AF9-4B1E-9D46-08464CE34DB7}" type="presParOf" srcId="{01F2D5D2-03D6-408B-B2DB-19873EF9767B}" destId="{F3594BAA-D1CC-47A1-BE8A-B9078DB5E968}" srcOrd="4" destOrd="0" presId="urn:microsoft.com/office/officeart/2008/layout/HorizontalMultiLevelHierarchy"/>
    <dgm:cxn modelId="{957157AD-1BA9-4AF7-8B37-EFFDA824DE74}" type="presParOf" srcId="{F3594BAA-D1CC-47A1-BE8A-B9078DB5E968}" destId="{2FC61CB5-1103-48DC-B269-BF32AB909284}" srcOrd="0" destOrd="0" presId="urn:microsoft.com/office/officeart/2008/layout/HorizontalMultiLevelHierarchy"/>
    <dgm:cxn modelId="{C15226BC-9AA8-40C7-B285-6D0850A03D21}" type="presParOf" srcId="{01F2D5D2-03D6-408B-B2DB-19873EF9767B}" destId="{59EF9B11-80B1-4C27-8511-0BF8D838744F}" srcOrd="5" destOrd="0" presId="urn:microsoft.com/office/officeart/2008/layout/HorizontalMultiLevelHierarchy"/>
    <dgm:cxn modelId="{31FB8298-1B7B-442D-BF49-586D9486FE71}" type="presParOf" srcId="{59EF9B11-80B1-4C27-8511-0BF8D838744F}" destId="{E68DEB4A-9033-4FEC-9C9B-34981806A74E}" srcOrd="0" destOrd="0" presId="urn:microsoft.com/office/officeart/2008/layout/HorizontalMultiLevelHierarchy"/>
    <dgm:cxn modelId="{CD3370AF-01F5-4E21-ADCE-5ADD6FDC4765}" type="presParOf" srcId="{59EF9B11-80B1-4C27-8511-0BF8D838744F}" destId="{518A4011-B946-4146-BEDE-AD76E1022F5C}" srcOrd="1" destOrd="0" presId="urn:microsoft.com/office/officeart/2008/layout/HorizontalMultiLevelHierarchy"/>
    <dgm:cxn modelId="{B299E6CB-7796-4144-9302-5A6971D3702C}" type="presParOf" srcId="{CF73765A-E3BA-4D17-AE1B-3DCD249D4012}" destId="{DC2D2A3E-9156-4DFA-B36E-748CCEA4DAE9}" srcOrd="4" destOrd="0" presId="urn:microsoft.com/office/officeart/2008/layout/HorizontalMultiLevelHierarchy"/>
    <dgm:cxn modelId="{8115C186-7B8A-4575-B7FE-B85DEA7510E2}" type="presParOf" srcId="{DC2D2A3E-9156-4DFA-B36E-748CCEA4DAE9}" destId="{1316AF4E-B0E9-4C08-8DE4-AEADB0E7CC30}" srcOrd="0" destOrd="0" presId="urn:microsoft.com/office/officeart/2008/layout/HorizontalMultiLevelHierarchy"/>
    <dgm:cxn modelId="{5932DB31-8178-4E52-BCEA-8E4FF50E3F93}" type="presParOf" srcId="{CF73765A-E3BA-4D17-AE1B-3DCD249D4012}" destId="{1B94B77C-D018-4482-8B23-B94FC642D338}" srcOrd="5" destOrd="0" presId="urn:microsoft.com/office/officeart/2008/layout/HorizontalMultiLevelHierarchy"/>
    <dgm:cxn modelId="{49ECAEBF-BF11-43A9-9255-0A933B006ADE}" type="presParOf" srcId="{1B94B77C-D018-4482-8B23-B94FC642D338}" destId="{5F06437A-4AB5-4DDA-85B3-22479C57E6FF}" srcOrd="0" destOrd="0" presId="urn:microsoft.com/office/officeart/2008/layout/HorizontalMultiLevelHierarchy"/>
    <dgm:cxn modelId="{4A871E85-56CF-4481-AAB7-B03618E8D60D}" type="presParOf" srcId="{1B94B77C-D018-4482-8B23-B94FC642D338}" destId="{5BCB8606-4D9E-4FBF-AB9F-33ABD8B4FA0C}" srcOrd="1" destOrd="0" presId="urn:microsoft.com/office/officeart/2008/layout/HorizontalMultiLevelHierarchy"/>
    <dgm:cxn modelId="{C3C086DD-22C9-4E6D-B0AA-9D6125EF7E92}" type="presParOf" srcId="{5BCB8606-4D9E-4FBF-AB9F-33ABD8B4FA0C}" destId="{5FF8E962-1A4F-411A-BF5E-664A70BA7432}" srcOrd="0" destOrd="0" presId="urn:microsoft.com/office/officeart/2008/layout/HorizontalMultiLevelHierarchy"/>
    <dgm:cxn modelId="{B229FA3E-0100-413F-B6E5-C47A4BB7F862}" type="presParOf" srcId="{5FF8E962-1A4F-411A-BF5E-664A70BA7432}" destId="{7F5035E5-B72A-4999-9469-B909B39F57BC}" srcOrd="0" destOrd="0" presId="urn:microsoft.com/office/officeart/2008/layout/HorizontalMultiLevelHierarchy"/>
    <dgm:cxn modelId="{C9E24018-F785-4632-ADDA-A8FD733F75E4}" type="presParOf" srcId="{5BCB8606-4D9E-4FBF-AB9F-33ABD8B4FA0C}" destId="{0FB463C9-8179-4204-97DC-B86E120E8341}" srcOrd="1" destOrd="0" presId="urn:microsoft.com/office/officeart/2008/layout/HorizontalMultiLevelHierarchy"/>
    <dgm:cxn modelId="{BDADDFC1-58E6-41FC-83AE-995DA41047FD}" type="presParOf" srcId="{0FB463C9-8179-4204-97DC-B86E120E8341}" destId="{01BD2901-1425-4927-BE73-45A58DDBFD66}" srcOrd="0" destOrd="0" presId="urn:microsoft.com/office/officeart/2008/layout/HorizontalMultiLevelHierarchy"/>
    <dgm:cxn modelId="{D8CE33E5-05A8-4725-8187-2F12B8A711B2}" type="presParOf" srcId="{0FB463C9-8179-4204-97DC-B86E120E8341}" destId="{7668F31F-6018-4431-8570-E5A4B695051E}" srcOrd="1" destOrd="0" presId="urn:microsoft.com/office/officeart/2008/layout/HorizontalMultiLevelHierarchy"/>
    <dgm:cxn modelId="{84630905-E44E-421F-BE37-0775D27AB118}" type="presParOf" srcId="{5BCB8606-4D9E-4FBF-AB9F-33ABD8B4FA0C}" destId="{3AC53761-F314-470B-9DE0-3B719EB06E11}" srcOrd="2" destOrd="0" presId="urn:microsoft.com/office/officeart/2008/layout/HorizontalMultiLevelHierarchy"/>
    <dgm:cxn modelId="{CAD745B1-5AF5-40A2-ABD9-9285AE61FBB0}" type="presParOf" srcId="{3AC53761-F314-470B-9DE0-3B719EB06E11}" destId="{9603E525-E610-4CE8-BD7E-739421AA3F55}" srcOrd="0" destOrd="0" presId="urn:microsoft.com/office/officeart/2008/layout/HorizontalMultiLevelHierarchy"/>
    <dgm:cxn modelId="{DD353F2E-5C80-4798-BD2A-CB15FB93D002}" type="presParOf" srcId="{5BCB8606-4D9E-4FBF-AB9F-33ABD8B4FA0C}" destId="{8832145E-428F-4CFB-B060-A62095DAFC7F}" srcOrd="3" destOrd="0" presId="urn:microsoft.com/office/officeart/2008/layout/HorizontalMultiLevelHierarchy"/>
    <dgm:cxn modelId="{7D218AF3-F88A-4CA1-8535-EE7B6114655F}" type="presParOf" srcId="{8832145E-428F-4CFB-B060-A62095DAFC7F}" destId="{36522C3E-F91F-4964-940E-93E851EBCFF4}" srcOrd="0" destOrd="0" presId="urn:microsoft.com/office/officeart/2008/layout/HorizontalMultiLevelHierarchy"/>
    <dgm:cxn modelId="{A4FAEC6F-9910-4D29-925C-4A3FB06D830D}" type="presParOf" srcId="{8832145E-428F-4CFB-B060-A62095DAFC7F}" destId="{FCFD95E7-498C-4106-955C-4CDACBC2A1F3}" srcOrd="1" destOrd="0" presId="urn:microsoft.com/office/officeart/2008/layout/HorizontalMultiLevelHierarchy"/>
    <dgm:cxn modelId="{5522BBDB-DD2D-4EAB-8C9A-31210CDDFC82}" type="presParOf" srcId="{CF73765A-E3BA-4D17-AE1B-3DCD249D4012}" destId="{FE1E076D-11A0-44A6-BE9E-7D90B28B787B}" srcOrd="6" destOrd="0" presId="urn:microsoft.com/office/officeart/2008/layout/HorizontalMultiLevelHierarchy"/>
    <dgm:cxn modelId="{15068922-B1BE-4321-8DDC-C0167A3F938E}" type="presParOf" srcId="{FE1E076D-11A0-44A6-BE9E-7D90B28B787B}" destId="{9AC637C6-7B6E-4FCE-9749-C7DAD540BFC0}" srcOrd="0" destOrd="0" presId="urn:microsoft.com/office/officeart/2008/layout/HorizontalMultiLevelHierarchy"/>
    <dgm:cxn modelId="{402A3C00-96BC-4A33-851F-AF554F2B68C0}" type="presParOf" srcId="{CF73765A-E3BA-4D17-AE1B-3DCD249D4012}" destId="{10CA1C73-98B7-4E47-B34A-3714FAB18103}" srcOrd="7" destOrd="0" presId="urn:microsoft.com/office/officeart/2008/layout/HorizontalMultiLevelHierarchy"/>
    <dgm:cxn modelId="{1011A2F9-59A7-47C0-92BA-3A3D568057BC}" type="presParOf" srcId="{10CA1C73-98B7-4E47-B34A-3714FAB18103}" destId="{CDDB55C5-52BA-4CE4-BA5C-3B46A6D20D1B}" srcOrd="0" destOrd="0" presId="urn:microsoft.com/office/officeart/2008/layout/HorizontalMultiLevelHierarchy"/>
    <dgm:cxn modelId="{6A8DB387-09A9-4F43-9F7A-CD8F95B3ED23}" type="presParOf" srcId="{10CA1C73-98B7-4E47-B34A-3714FAB18103}" destId="{DD01DF35-47FC-4FC2-A3F6-E4808A4CD98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E076D-11A0-44A6-BE9E-7D90B28B787B}">
      <dsp:nvSpPr>
        <dsp:cNvPr id="0" name=""/>
        <dsp:cNvSpPr/>
      </dsp:nvSpPr>
      <dsp:spPr>
        <a:xfrm>
          <a:off x="1026327" y="2246207"/>
          <a:ext cx="444557" cy="1905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278" y="0"/>
              </a:lnTo>
              <a:lnTo>
                <a:pt x="222278" y="1905971"/>
              </a:lnTo>
              <a:lnTo>
                <a:pt x="444557" y="1905971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199677" y="3150264"/>
        <a:ext cx="97856" cy="97856"/>
      </dsp:txXfrm>
    </dsp:sp>
    <dsp:sp modelId="{3AC53761-F314-470B-9DE0-3B719EB06E11}">
      <dsp:nvSpPr>
        <dsp:cNvPr id="0" name=""/>
        <dsp:cNvSpPr/>
      </dsp:nvSpPr>
      <dsp:spPr>
        <a:xfrm>
          <a:off x="3693671" y="3305080"/>
          <a:ext cx="444557" cy="423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278" y="0"/>
              </a:lnTo>
              <a:lnTo>
                <a:pt x="222278" y="423549"/>
              </a:lnTo>
              <a:lnTo>
                <a:pt x="444557" y="423549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0599" y="3501504"/>
        <a:ext cx="30701" cy="30701"/>
      </dsp:txXfrm>
    </dsp:sp>
    <dsp:sp modelId="{5FF8E962-1A4F-411A-BF5E-664A70BA7432}">
      <dsp:nvSpPr>
        <dsp:cNvPr id="0" name=""/>
        <dsp:cNvSpPr/>
      </dsp:nvSpPr>
      <dsp:spPr>
        <a:xfrm>
          <a:off x="3693671" y="2881530"/>
          <a:ext cx="444557" cy="423549"/>
        </a:xfrm>
        <a:custGeom>
          <a:avLst/>
          <a:gdLst/>
          <a:ahLst/>
          <a:cxnLst/>
          <a:rect l="0" t="0" r="0" b="0"/>
          <a:pathLst>
            <a:path>
              <a:moveTo>
                <a:pt x="0" y="423549"/>
              </a:moveTo>
              <a:lnTo>
                <a:pt x="222278" y="423549"/>
              </a:lnTo>
              <a:lnTo>
                <a:pt x="222278" y="0"/>
              </a:lnTo>
              <a:lnTo>
                <a:pt x="444557" y="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0599" y="3077955"/>
        <a:ext cx="30701" cy="30701"/>
      </dsp:txXfrm>
    </dsp:sp>
    <dsp:sp modelId="{DC2D2A3E-9156-4DFA-B36E-748CCEA4DAE9}">
      <dsp:nvSpPr>
        <dsp:cNvPr id="0" name=""/>
        <dsp:cNvSpPr/>
      </dsp:nvSpPr>
      <dsp:spPr>
        <a:xfrm>
          <a:off x="1026327" y="2246207"/>
          <a:ext cx="444557" cy="1058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278" y="0"/>
              </a:lnTo>
              <a:lnTo>
                <a:pt x="222278" y="1058873"/>
              </a:lnTo>
              <a:lnTo>
                <a:pt x="444557" y="105887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9895" y="2746933"/>
        <a:ext cx="57420" cy="57420"/>
      </dsp:txXfrm>
    </dsp:sp>
    <dsp:sp modelId="{F3594BAA-D1CC-47A1-BE8A-B9078DB5E968}">
      <dsp:nvSpPr>
        <dsp:cNvPr id="0" name=""/>
        <dsp:cNvSpPr/>
      </dsp:nvSpPr>
      <dsp:spPr>
        <a:xfrm>
          <a:off x="3693671" y="1187333"/>
          <a:ext cx="444557" cy="847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278" y="0"/>
              </a:lnTo>
              <a:lnTo>
                <a:pt x="222278" y="847098"/>
              </a:lnTo>
              <a:lnTo>
                <a:pt x="444557" y="847098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92033" y="1586966"/>
        <a:ext cx="47833" cy="47833"/>
      </dsp:txXfrm>
    </dsp:sp>
    <dsp:sp modelId="{23B1A68A-E531-4173-B8BA-E9C093564329}">
      <dsp:nvSpPr>
        <dsp:cNvPr id="0" name=""/>
        <dsp:cNvSpPr/>
      </dsp:nvSpPr>
      <dsp:spPr>
        <a:xfrm>
          <a:off x="3693671" y="1141613"/>
          <a:ext cx="4445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4557" y="457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4836" y="1176219"/>
        <a:ext cx="22227" cy="22227"/>
      </dsp:txXfrm>
    </dsp:sp>
    <dsp:sp modelId="{5C90B2F5-74FD-4C23-AFBE-E7CF9DC1BE5F}">
      <dsp:nvSpPr>
        <dsp:cNvPr id="0" name=""/>
        <dsp:cNvSpPr/>
      </dsp:nvSpPr>
      <dsp:spPr>
        <a:xfrm>
          <a:off x="3693671" y="340235"/>
          <a:ext cx="444557" cy="847098"/>
        </a:xfrm>
        <a:custGeom>
          <a:avLst/>
          <a:gdLst/>
          <a:ahLst/>
          <a:cxnLst/>
          <a:rect l="0" t="0" r="0" b="0"/>
          <a:pathLst>
            <a:path>
              <a:moveTo>
                <a:pt x="0" y="847098"/>
              </a:moveTo>
              <a:lnTo>
                <a:pt x="222278" y="847098"/>
              </a:lnTo>
              <a:lnTo>
                <a:pt x="222278" y="0"/>
              </a:lnTo>
              <a:lnTo>
                <a:pt x="444557" y="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92033" y="739867"/>
        <a:ext cx="47833" cy="47833"/>
      </dsp:txXfrm>
    </dsp:sp>
    <dsp:sp modelId="{DA6043E0-46FF-4A6C-AA09-F9996837A4D3}">
      <dsp:nvSpPr>
        <dsp:cNvPr id="0" name=""/>
        <dsp:cNvSpPr/>
      </dsp:nvSpPr>
      <dsp:spPr>
        <a:xfrm>
          <a:off x="1026327" y="1187333"/>
          <a:ext cx="444557" cy="1058873"/>
        </a:xfrm>
        <a:custGeom>
          <a:avLst/>
          <a:gdLst/>
          <a:ahLst/>
          <a:cxnLst/>
          <a:rect l="0" t="0" r="0" b="0"/>
          <a:pathLst>
            <a:path>
              <a:moveTo>
                <a:pt x="0" y="1058873"/>
              </a:moveTo>
              <a:lnTo>
                <a:pt x="222278" y="1058873"/>
              </a:lnTo>
              <a:lnTo>
                <a:pt x="222278" y="0"/>
              </a:lnTo>
              <a:lnTo>
                <a:pt x="444557" y="0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9895" y="1688060"/>
        <a:ext cx="57420" cy="57420"/>
      </dsp:txXfrm>
    </dsp:sp>
    <dsp:sp modelId="{6E81E4EC-8CAB-4506-AF8E-665ED9FE7F36}">
      <dsp:nvSpPr>
        <dsp:cNvPr id="0" name=""/>
        <dsp:cNvSpPr/>
      </dsp:nvSpPr>
      <dsp:spPr>
        <a:xfrm>
          <a:off x="1026327" y="340235"/>
          <a:ext cx="444557" cy="1905971"/>
        </a:xfrm>
        <a:custGeom>
          <a:avLst/>
          <a:gdLst/>
          <a:ahLst/>
          <a:cxnLst/>
          <a:rect l="0" t="0" r="0" b="0"/>
          <a:pathLst>
            <a:path>
              <a:moveTo>
                <a:pt x="0" y="1905971"/>
              </a:moveTo>
              <a:lnTo>
                <a:pt x="222278" y="1905971"/>
              </a:lnTo>
              <a:lnTo>
                <a:pt x="222278" y="0"/>
              </a:lnTo>
              <a:lnTo>
                <a:pt x="444557" y="0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199677" y="1244292"/>
        <a:ext cx="97856" cy="97856"/>
      </dsp:txXfrm>
    </dsp:sp>
    <dsp:sp modelId="{038ACA46-D6D2-42E1-94D8-49825489A8F3}">
      <dsp:nvSpPr>
        <dsp:cNvPr id="0" name=""/>
        <dsp:cNvSpPr/>
      </dsp:nvSpPr>
      <dsp:spPr>
        <a:xfrm rot="16200000">
          <a:off x="-1095877" y="1907367"/>
          <a:ext cx="3566731" cy="677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600" kern="1200" dirty="0" smtClean="0"/>
            <a:t>Data Types</a:t>
          </a:r>
          <a:endParaRPr lang="en-US" sz="4600" kern="1200" dirty="0"/>
        </a:p>
      </dsp:txBody>
      <dsp:txXfrm>
        <a:off x="-1095877" y="1907367"/>
        <a:ext cx="3566731" cy="677678"/>
      </dsp:txXfrm>
    </dsp:sp>
    <dsp:sp modelId="{0D08292C-2D7D-4CAF-A667-B0C6230688AC}">
      <dsp:nvSpPr>
        <dsp:cNvPr id="0" name=""/>
        <dsp:cNvSpPr/>
      </dsp:nvSpPr>
      <dsp:spPr>
        <a:xfrm>
          <a:off x="1470884" y="1395"/>
          <a:ext cx="2222786" cy="6776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String</a:t>
          </a:r>
          <a:endParaRPr lang="en-US" sz="2600" kern="1200" dirty="0"/>
        </a:p>
      </dsp:txBody>
      <dsp:txXfrm>
        <a:off x="1470884" y="1395"/>
        <a:ext cx="2222786" cy="677678"/>
      </dsp:txXfrm>
    </dsp:sp>
    <dsp:sp modelId="{4195313B-4235-4900-A954-1A72BD3DC707}">
      <dsp:nvSpPr>
        <dsp:cNvPr id="0" name=""/>
        <dsp:cNvSpPr/>
      </dsp:nvSpPr>
      <dsp:spPr>
        <a:xfrm>
          <a:off x="1470884" y="848494"/>
          <a:ext cx="2222786" cy="6776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Numerical Data</a:t>
          </a:r>
          <a:endParaRPr lang="en-US" sz="2600" kern="1200" dirty="0"/>
        </a:p>
      </dsp:txBody>
      <dsp:txXfrm>
        <a:off x="1470884" y="848494"/>
        <a:ext cx="2222786" cy="677678"/>
      </dsp:txXfrm>
    </dsp:sp>
    <dsp:sp modelId="{7A4301DC-03B4-460D-A1C0-530F5B90F67B}">
      <dsp:nvSpPr>
        <dsp:cNvPr id="0" name=""/>
        <dsp:cNvSpPr/>
      </dsp:nvSpPr>
      <dsp:spPr>
        <a:xfrm>
          <a:off x="4138228" y="1395"/>
          <a:ext cx="2222786" cy="6776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integer</a:t>
          </a:r>
          <a:endParaRPr lang="en-US" sz="2600" kern="1200" dirty="0"/>
        </a:p>
      </dsp:txBody>
      <dsp:txXfrm>
        <a:off x="4138228" y="1395"/>
        <a:ext cx="2222786" cy="677678"/>
      </dsp:txXfrm>
    </dsp:sp>
    <dsp:sp modelId="{A43ED91F-CF5A-405C-B736-878752620E74}">
      <dsp:nvSpPr>
        <dsp:cNvPr id="0" name=""/>
        <dsp:cNvSpPr/>
      </dsp:nvSpPr>
      <dsp:spPr>
        <a:xfrm>
          <a:off x="4138228" y="848494"/>
          <a:ext cx="2222786" cy="6776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float</a:t>
          </a:r>
          <a:endParaRPr lang="en-US" sz="2600" kern="1200" dirty="0"/>
        </a:p>
      </dsp:txBody>
      <dsp:txXfrm>
        <a:off x="4138228" y="848494"/>
        <a:ext cx="2222786" cy="677678"/>
      </dsp:txXfrm>
    </dsp:sp>
    <dsp:sp modelId="{E68DEB4A-9033-4FEC-9C9B-34981806A74E}">
      <dsp:nvSpPr>
        <dsp:cNvPr id="0" name=""/>
        <dsp:cNvSpPr/>
      </dsp:nvSpPr>
      <dsp:spPr>
        <a:xfrm>
          <a:off x="4138228" y="1695592"/>
          <a:ext cx="2222786" cy="6776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etc.</a:t>
          </a:r>
          <a:endParaRPr lang="en-US" sz="2600" kern="1200" dirty="0"/>
        </a:p>
      </dsp:txBody>
      <dsp:txXfrm>
        <a:off x="4138228" y="1695592"/>
        <a:ext cx="2222786" cy="677678"/>
      </dsp:txXfrm>
    </dsp:sp>
    <dsp:sp modelId="{5F06437A-4AB5-4DDA-85B3-22479C57E6FF}">
      <dsp:nvSpPr>
        <dsp:cNvPr id="0" name=""/>
        <dsp:cNvSpPr/>
      </dsp:nvSpPr>
      <dsp:spPr>
        <a:xfrm>
          <a:off x="1470884" y="2966240"/>
          <a:ext cx="2222786" cy="6776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Boolean</a:t>
          </a:r>
          <a:endParaRPr lang="en-US" sz="2600" kern="1200" dirty="0"/>
        </a:p>
      </dsp:txBody>
      <dsp:txXfrm>
        <a:off x="1470884" y="2966240"/>
        <a:ext cx="2222786" cy="677678"/>
      </dsp:txXfrm>
    </dsp:sp>
    <dsp:sp modelId="{01BD2901-1425-4927-BE73-45A58DDBFD66}">
      <dsp:nvSpPr>
        <dsp:cNvPr id="0" name=""/>
        <dsp:cNvSpPr/>
      </dsp:nvSpPr>
      <dsp:spPr>
        <a:xfrm>
          <a:off x="4138228" y="2542691"/>
          <a:ext cx="2222786" cy="6776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True</a:t>
          </a:r>
          <a:endParaRPr lang="en-US" sz="2600" kern="1200" dirty="0"/>
        </a:p>
      </dsp:txBody>
      <dsp:txXfrm>
        <a:off x="4138228" y="2542691"/>
        <a:ext cx="2222786" cy="677678"/>
      </dsp:txXfrm>
    </dsp:sp>
    <dsp:sp modelId="{36522C3E-F91F-4964-940E-93E851EBCFF4}">
      <dsp:nvSpPr>
        <dsp:cNvPr id="0" name=""/>
        <dsp:cNvSpPr/>
      </dsp:nvSpPr>
      <dsp:spPr>
        <a:xfrm>
          <a:off x="4138228" y="3389790"/>
          <a:ext cx="2222786" cy="6776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False</a:t>
          </a:r>
          <a:endParaRPr lang="en-US" sz="2600" kern="1200" dirty="0"/>
        </a:p>
      </dsp:txBody>
      <dsp:txXfrm>
        <a:off x="4138228" y="3389790"/>
        <a:ext cx="2222786" cy="677678"/>
      </dsp:txXfrm>
    </dsp:sp>
    <dsp:sp modelId="{CDDB55C5-52BA-4CE4-BA5C-3B46A6D20D1B}">
      <dsp:nvSpPr>
        <dsp:cNvPr id="0" name=""/>
        <dsp:cNvSpPr/>
      </dsp:nvSpPr>
      <dsp:spPr>
        <a:xfrm>
          <a:off x="1470884" y="3813339"/>
          <a:ext cx="2222786" cy="6776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etc.</a:t>
          </a:r>
          <a:endParaRPr lang="en-US" sz="2600" kern="1200" dirty="0"/>
        </a:p>
      </dsp:txBody>
      <dsp:txXfrm>
        <a:off x="1470884" y="3813339"/>
        <a:ext cx="2222786" cy="677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1B9D-5FD8-46B1-A173-F00497598741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42BC-A7BD-4276-975D-6351998F7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442AB9-C8CA-420F-B42A-18C2D699071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FBC-BDEB-417F-BF84-663A45C20646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071AC1-DFE2-4CEB-A839-7F430962ACC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417" y="6508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05020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417" y="6508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1323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56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C0F-A549-4116-ADE7-EA08C05540C8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EE4F-EA2D-4584-9DE7-EC300D9E7B0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E59C-38C6-435B-909F-6BC5D2F9009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3F88-5DA5-47A3-A95A-FEF6AF43E84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3716-29F6-49DE-A213-3937CA580F20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02A8-9935-43BE-936D-943169608636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18B405-B3F7-4586-BE59-DF6DE834F5F3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6EAD-3739-455C-929C-D58B69B7342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BAC8D9-C124-4B74-9CB9-474FDD0AD4C5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fscVS0vtbw&amp;t=6035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4" y="1419225"/>
            <a:ext cx="3335705" cy="2085869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Object – Oriented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EBEBEB"/>
                </a:solidFill>
              </a:rPr>
              <a:t>Iksan</a:t>
            </a:r>
            <a:r>
              <a:rPr lang="en-US" dirty="0" smtClean="0">
                <a:solidFill>
                  <a:srgbClr val="EBEBEB"/>
                </a:solidFill>
              </a:rPr>
              <a:t> </a:t>
            </a:r>
            <a:r>
              <a:rPr lang="en-US" dirty="0" err="1" smtClean="0">
                <a:solidFill>
                  <a:srgbClr val="EBEBEB"/>
                </a:solidFill>
              </a:rPr>
              <a:t>Bukhori</a:t>
            </a:r>
            <a:r>
              <a:rPr lang="en-US" dirty="0" smtClean="0">
                <a:solidFill>
                  <a:srgbClr val="EBEBEB"/>
                </a:solidFill>
              </a:rPr>
              <a:t>, M.Phil.</a:t>
            </a:r>
            <a:endParaRPr lang="en-US" dirty="0">
              <a:solidFill>
                <a:srgbClr val="EBEBEB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723899"/>
            <a:ext cx="7498616" cy="56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What is it?</a:t>
            </a:r>
          </a:p>
          <a:p>
            <a:r>
              <a:rPr lang="en-GB" dirty="0" smtClean="0"/>
              <a:t>How to define it?</a:t>
            </a:r>
          </a:p>
          <a:p>
            <a:r>
              <a:rPr lang="en-GB" dirty="0" smtClean="0"/>
              <a:t>Importance of indentation</a:t>
            </a:r>
          </a:p>
          <a:p>
            <a:r>
              <a:rPr lang="en-GB" dirty="0" smtClean="0"/>
              <a:t>Function Calling</a:t>
            </a:r>
          </a:p>
          <a:p>
            <a:r>
              <a:rPr lang="en-GB" dirty="0" smtClean="0"/>
              <a:t>Functions with Parameters</a:t>
            </a:r>
          </a:p>
          <a:p>
            <a:r>
              <a:rPr lang="en-GB" dirty="0" smtClean="0"/>
              <a:t>Value returning function (</a:t>
            </a:r>
            <a:r>
              <a:rPr lang="en-GB" dirty="0"/>
              <a:t>r</a:t>
            </a:r>
            <a:r>
              <a:rPr lang="en-GB" dirty="0" smtClean="0"/>
              <a:t>eturn statement)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What is it?</a:t>
            </a:r>
          </a:p>
          <a:p>
            <a:r>
              <a:rPr lang="en-GB" dirty="0" smtClean="0"/>
              <a:t>How to write it?</a:t>
            </a:r>
          </a:p>
          <a:p>
            <a:r>
              <a:rPr lang="en-GB" dirty="0" smtClean="0"/>
              <a:t>IF statement with Boolean operation</a:t>
            </a:r>
          </a:p>
          <a:p>
            <a:r>
              <a:rPr lang="en-GB" dirty="0" err="1" smtClean="0"/>
              <a:t>elif</a:t>
            </a:r>
            <a:endParaRPr lang="en-GB" dirty="0" smtClean="0"/>
          </a:p>
          <a:p>
            <a:r>
              <a:rPr lang="en-GB" dirty="0" smtClean="0"/>
              <a:t>Comparison in IF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3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Key-value pairs</a:t>
            </a:r>
          </a:p>
          <a:p>
            <a:r>
              <a:rPr lang="en-GB" dirty="0" smtClean="0"/>
              <a:t>How to create dictionary</a:t>
            </a:r>
          </a:p>
          <a:p>
            <a:r>
              <a:rPr lang="en-GB" dirty="0" smtClean="0"/>
              <a:t>Print value based on key</a:t>
            </a:r>
          </a:p>
          <a:p>
            <a:r>
              <a:rPr lang="en-GB" dirty="0" smtClean="0"/>
              <a:t>get() and default value</a:t>
            </a:r>
          </a:p>
        </p:txBody>
      </p:sp>
    </p:spTree>
    <p:extLst>
      <p:ext uri="{BB962C8B-B14F-4D97-AF65-F5344CB8AC3E}">
        <p14:creationId xmlns:p14="http://schemas.microsoft.com/office/powerpoint/2010/main" val="917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What is it</a:t>
            </a:r>
          </a:p>
          <a:p>
            <a:r>
              <a:rPr lang="en-GB" dirty="0" smtClean="0"/>
              <a:t>How to write it</a:t>
            </a:r>
          </a:p>
          <a:p>
            <a:r>
              <a:rPr lang="en-GB" dirty="0"/>
              <a:t>Building Guessing Game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What is it</a:t>
            </a:r>
          </a:p>
          <a:p>
            <a:r>
              <a:rPr lang="en-GB" dirty="0"/>
              <a:t>How to write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8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 1I: Basics of Python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11029615" cy="60055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Most Materials in this slide are taken </a:t>
            </a:r>
            <a:r>
              <a:rPr lang="en-GB" dirty="0">
                <a:solidFill>
                  <a:schemeClr val="tx1"/>
                </a:solidFill>
              </a:rPr>
              <a:t>from a video by freecodecamp.org channel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Learn Python - Full Course for Beginners [Tutorial]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 and Data Types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4904530"/>
              </p:ext>
            </p:extLst>
          </p:nvPr>
        </p:nvGraphicFramePr>
        <p:xfrm>
          <a:off x="1965960" y="2146131"/>
          <a:ext cx="6709664" cy="4492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0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Strings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4054816" cy="3678303"/>
          </a:xfrm>
        </p:spPr>
        <p:txBody>
          <a:bodyPr anchor="t">
            <a:normAutofit/>
          </a:bodyPr>
          <a:lstStyle/>
          <a:p>
            <a:r>
              <a:rPr lang="en-GB" sz="2400" dirty="0"/>
              <a:t>print()</a:t>
            </a:r>
          </a:p>
          <a:p>
            <a:r>
              <a:rPr lang="en-GB" sz="2400" dirty="0" smtClean="0"/>
              <a:t>Escape Character and Newline</a:t>
            </a:r>
          </a:p>
          <a:p>
            <a:r>
              <a:rPr lang="en-GB" sz="2400" dirty="0" smtClean="0"/>
              <a:t>Printing plain text using variables</a:t>
            </a:r>
          </a:p>
          <a:p>
            <a:r>
              <a:rPr lang="en-GB" dirty="0"/>
              <a:t>Text </a:t>
            </a:r>
            <a:r>
              <a:rPr lang="en-GB" dirty="0" smtClean="0"/>
              <a:t>Concatenation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58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Strings: Some Functions for Strings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5784" y="2217072"/>
            <a:ext cx="4063959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lower() and upper()</a:t>
            </a:r>
          </a:p>
          <a:p>
            <a:r>
              <a:rPr lang="en-GB" dirty="0" smtClean="0"/>
              <a:t>isupper() and islower</a:t>
            </a:r>
          </a:p>
          <a:p>
            <a:r>
              <a:rPr lang="en-GB" dirty="0" smtClean="0"/>
              <a:t>Combining the usage of multiple functions</a:t>
            </a:r>
          </a:p>
          <a:p>
            <a:r>
              <a:rPr lang="en-GB" dirty="0" err="1" smtClean="0"/>
              <a:t>len</a:t>
            </a:r>
            <a:r>
              <a:rPr lang="en-GB" dirty="0" smtClean="0"/>
              <a:t>(…)</a:t>
            </a:r>
          </a:p>
          <a:p>
            <a:r>
              <a:rPr lang="en-GB" dirty="0" smtClean="0"/>
              <a:t>Character indexing ([])</a:t>
            </a:r>
          </a:p>
          <a:p>
            <a:r>
              <a:rPr lang="en-GB" dirty="0" smtClean="0"/>
              <a:t>index(…)</a:t>
            </a:r>
          </a:p>
          <a:p>
            <a:r>
              <a:rPr lang="en-GB" dirty="0" smtClean="0"/>
              <a:t>replace(… 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3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Numbers: Functions for Numbers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137111" cy="4174584"/>
          </a:xfrm>
        </p:spPr>
        <p:txBody>
          <a:bodyPr anchor="t">
            <a:normAutofit fontScale="92500"/>
          </a:bodyPr>
          <a:lstStyle/>
          <a:p>
            <a:r>
              <a:rPr lang="en-GB" sz="2400" dirty="0" smtClean="0"/>
              <a:t>Basic Arithmetic (+,-,*,%,…)</a:t>
            </a:r>
            <a:endParaRPr lang="en-GB" sz="2400" dirty="0"/>
          </a:p>
          <a:p>
            <a:r>
              <a:rPr lang="en-GB" sz="2400" dirty="0" smtClean="0"/>
              <a:t>Printing number with string conversion</a:t>
            </a:r>
          </a:p>
          <a:p>
            <a:r>
              <a:rPr lang="en-GB" sz="2400" dirty="0" smtClean="0"/>
              <a:t>String Concatenation vs Arithmetic Addition</a:t>
            </a:r>
          </a:p>
          <a:p>
            <a:r>
              <a:rPr lang="en-GB" dirty="0" smtClean="0"/>
              <a:t>abs(…)</a:t>
            </a:r>
          </a:p>
          <a:p>
            <a:r>
              <a:rPr lang="en-GB" dirty="0" smtClean="0"/>
              <a:t>pow(… , …)</a:t>
            </a:r>
          </a:p>
          <a:p>
            <a:r>
              <a:rPr lang="en-GB" dirty="0" smtClean="0"/>
              <a:t>max(… , … , ) and min(… , …, )</a:t>
            </a:r>
          </a:p>
          <a:p>
            <a:r>
              <a:rPr lang="en-GB" dirty="0" smtClean="0"/>
              <a:t>round(…)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0624" y="2180496"/>
            <a:ext cx="4137111" cy="4174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Module import (math)</a:t>
            </a:r>
          </a:p>
          <a:p>
            <a:r>
              <a:rPr lang="en-GB" dirty="0" smtClean="0"/>
              <a:t>floor(…) and ceil(…)</a:t>
            </a:r>
          </a:p>
          <a:p>
            <a:r>
              <a:rPr lang="en-GB" dirty="0" err="1" smtClean="0"/>
              <a:t>sqrt</a:t>
            </a:r>
            <a:r>
              <a:rPr lang="en-GB" dirty="0" smtClean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04268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input(…)</a:t>
            </a:r>
          </a:p>
          <a:p>
            <a:r>
              <a:rPr lang="en-GB" dirty="0" smtClean="0"/>
              <a:t>String to Number Casting/Conversion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2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 and its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4667464" cy="3678303"/>
          </a:xfrm>
        </p:spPr>
        <p:txBody>
          <a:bodyPr anchor="t"/>
          <a:lstStyle/>
          <a:p>
            <a:r>
              <a:rPr lang="en-GB" dirty="0" smtClean="0"/>
              <a:t>What is lists and how to create it</a:t>
            </a:r>
          </a:p>
          <a:p>
            <a:r>
              <a:rPr lang="en-GB" dirty="0" smtClean="0"/>
              <a:t>Multiple data types in a list</a:t>
            </a:r>
          </a:p>
          <a:p>
            <a:r>
              <a:rPr lang="en-GB" dirty="0" smtClean="0"/>
              <a:t>Print the whole list</a:t>
            </a:r>
          </a:p>
          <a:p>
            <a:r>
              <a:rPr lang="en-GB" dirty="0" smtClean="0"/>
              <a:t>Print certain element in the list</a:t>
            </a:r>
          </a:p>
          <a:p>
            <a:r>
              <a:rPr lang="en-GB" dirty="0" smtClean="0"/>
              <a:t>Positive and Negative Indexing </a:t>
            </a:r>
          </a:p>
          <a:p>
            <a:r>
              <a:rPr lang="en-GB" dirty="0" smtClean="0"/>
              <a:t>Print elements within a range</a:t>
            </a:r>
          </a:p>
          <a:p>
            <a:r>
              <a:rPr lang="en-GB" dirty="0" smtClean="0"/>
              <a:t>Modify elements in the list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31017" y="2180495"/>
            <a:ext cx="4667464" cy="4293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extend()</a:t>
            </a:r>
          </a:p>
          <a:p>
            <a:r>
              <a:rPr lang="en-GB" dirty="0" smtClean="0"/>
              <a:t>append()</a:t>
            </a:r>
          </a:p>
          <a:p>
            <a:r>
              <a:rPr lang="en-GB" dirty="0" smtClean="0"/>
              <a:t>insert()</a:t>
            </a:r>
          </a:p>
          <a:p>
            <a:r>
              <a:rPr lang="en-GB" dirty="0" smtClean="0"/>
              <a:t>remove() and clear()</a:t>
            </a:r>
          </a:p>
          <a:p>
            <a:r>
              <a:rPr lang="en-GB" dirty="0" smtClean="0"/>
              <a:t>pop()</a:t>
            </a:r>
          </a:p>
          <a:p>
            <a:r>
              <a:rPr lang="en-GB" dirty="0" smtClean="0"/>
              <a:t>Check if an element is in the list using index()</a:t>
            </a:r>
          </a:p>
          <a:p>
            <a:r>
              <a:rPr lang="en-GB" dirty="0" smtClean="0"/>
              <a:t>count()</a:t>
            </a:r>
          </a:p>
          <a:p>
            <a:r>
              <a:rPr lang="en-GB" dirty="0" smtClean="0"/>
              <a:t>sort() and reverse()</a:t>
            </a:r>
          </a:p>
          <a:p>
            <a:r>
              <a:rPr lang="en-GB" dirty="0" smtClean="0"/>
              <a:t>copy()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4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Tuples vs Lists</a:t>
            </a:r>
          </a:p>
          <a:p>
            <a:r>
              <a:rPr lang="en-GB" dirty="0" smtClean="0"/>
              <a:t>Printing element of a tuple</a:t>
            </a:r>
          </a:p>
          <a:p>
            <a:r>
              <a:rPr lang="en-GB" dirty="0" smtClean="0"/>
              <a:t>List of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907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7F0652-397B-4F71-B75E-207A80EB2786}">
  <ds:schemaRefs>
    <ds:schemaRef ds:uri="http://purl.org/dc/dcmitype/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0</TotalTime>
  <Words>341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Object – Oriented Programming</vt:lpstr>
      <vt:lpstr>Topic 1I: Basics of Python Programming</vt:lpstr>
      <vt:lpstr>Variables and Data Types</vt:lpstr>
      <vt:lpstr>Working with Strings</vt:lpstr>
      <vt:lpstr>Working with Strings: Some Functions for Strings</vt:lpstr>
      <vt:lpstr>Working with Numbers: Functions for Numbers</vt:lpstr>
      <vt:lpstr>Getting Input from User</vt:lpstr>
      <vt:lpstr>Lists and its functions</vt:lpstr>
      <vt:lpstr>Tuples</vt:lpstr>
      <vt:lpstr>Function</vt:lpstr>
      <vt:lpstr>IF Statement</vt:lpstr>
      <vt:lpstr>Dictionaries</vt:lpstr>
      <vt:lpstr>While loop</vt:lpstr>
      <vt:lpstr>For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2020-09-04T12:18:07Z</dcterms:created>
  <dcterms:modified xsi:type="dcterms:W3CDTF">2022-01-27T07:46:42Z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