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Thursday, February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Thursday, February 11, 2021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Thursday, February 11, 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Thursday, February 11, 2021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1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Thursday, February 11,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Thursday, February 11, 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3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Thursday, February 11,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7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Thursday, February 11, 2021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Thursday, February 11, 2021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7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Thursday, February 11, 2021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6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Thursday, February 11, 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8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Thursday, February 11,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0806C-3011-49D8-AC42-E9B824576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2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148A9-D8A2-4DE4-B742-E97064E7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1" y="323999"/>
            <a:ext cx="2725960" cy="4031611"/>
          </a:xfrm>
        </p:spPr>
        <p:txBody>
          <a:bodyPr anchor="t">
            <a:normAutofit/>
          </a:bodyPr>
          <a:lstStyle/>
          <a:p>
            <a:br>
              <a:rPr lang="en-US" sz="3700" dirty="0">
                <a:solidFill>
                  <a:schemeClr val="bg2"/>
                </a:solidFill>
              </a:rPr>
            </a:br>
            <a:r>
              <a:rPr lang="en-US" sz="3700" dirty="0" err="1">
                <a:solidFill>
                  <a:schemeClr val="bg2"/>
                </a:solidFill>
              </a:rPr>
              <a:t>sjdfhksdfsdf</a:t>
            </a:r>
            <a:endParaRPr lang="en-US" sz="37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D8797-AECC-4783-BA54-E80EA50A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7" y="5265738"/>
            <a:ext cx="2735482" cy="1150935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2">
                  <a:alpha val="56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ines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7E8"/>
      </a:lt2>
      <a:accent1>
        <a:srgbClr val="DF8B7D"/>
      </a:accent1>
      <a:accent2>
        <a:srgbClr val="D86181"/>
      </a:accent2>
      <a:accent3>
        <a:srgbClr val="DF7DC1"/>
      </a:accent3>
      <a:accent4>
        <a:srgbClr val="CB61D8"/>
      </a:accent4>
      <a:accent5>
        <a:srgbClr val="AC7DDF"/>
      </a:accent5>
      <a:accent6>
        <a:srgbClr val="6861D8"/>
      </a:accent6>
      <a:hlink>
        <a:srgbClr val="598C94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Neue Haas Grotesk Text Pro</vt:lpstr>
      <vt:lpstr>Wingdings 2</vt:lpstr>
      <vt:lpstr>LinesVTI</vt:lpstr>
      <vt:lpstr> sjdfhksdfsdf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sjdfhksdfsdf</dc:title>
  <dc:creator>Muhammad Ilyas</dc:creator>
  <cp:lastModifiedBy>Muhammad Ilyas</cp:lastModifiedBy>
  <cp:revision>1</cp:revision>
  <dcterms:created xsi:type="dcterms:W3CDTF">2021-02-11T05:53:51Z</dcterms:created>
  <dcterms:modified xsi:type="dcterms:W3CDTF">2021-02-11T05:54:21Z</dcterms:modified>
</cp:coreProperties>
</file>