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300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GB" sz="6200" dirty="0"/>
              <a:t>CHOOSE ONE OF OUR GENERIC 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INDUSTRY STANDARD COURSES, ALREADY PREPARED AND EMBEDDED IN THE SYSTEM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7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25C17-9B2E-8491-285F-988C8A18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Compliance and Mandatory Training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9D6E6-B21C-63A6-9E1E-8EC62475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 lnSpcReduction="10000"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Off-the-shelf courses </a:t>
            </a:r>
            <a:r>
              <a:rPr lang="en-GB" sz="1600" dirty="0"/>
              <a:t>are available for the more popular compliance courses, written by an industry expert.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lengths </a:t>
            </a:r>
            <a:r>
              <a:rPr lang="en-GB" sz="1600" dirty="0"/>
              <a:t>for modules recommended.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Compliance running out</a:t>
            </a:r>
            <a:r>
              <a:rPr lang="en-GB" sz="1600" dirty="0"/>
              <a:t>. Automatic alert one month before compliance runs out</a:t>
            </a:r>
          </a:p>
          <a:p>
            <a:pPr lvl="1"/>
            <a:endParaRPr lang="en-GB" sz="1600" dirty="0"/>
          </a:p>
          <a:p>
            <a:r>
              <a:rPr lang="en-GB" sz="1600" dirty="0">
                <a:solidFill>
                  <a:srgbClr val="FFFF00"/>
                </a:solidFill>
              </a:rPr>
              <a:t>Pass scores </a:t>
            </a:r>
            <a:r>
              <a:rPr lang="en-GB" sz="1600" dirty="0"/>
              <a:t>are determined by the number of questions answered correctly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Re-take</a:t>
            </a:r>
            <a:r>
              <a:rPr lang="en-GB" sz="1600" dirty="0"/>
              <a:t> can be enabled if candidate fails to reach pass score after cooldown time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Global dashboards </a:t>
            </a:r>
            <a:r>
              <a:rPr lang="en-GB" sz="1600" dirty="0"/>
              <a:t>show the state of the candidate universe at any point in time</a:t>
            </a:r>
          </a:p>
          <a:p>
            <a:pPr lvl="1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74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25C17-9B2E-8491-285F-988C8A18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Available today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9D6E6-B21C-63A6-9E1E-8EC62475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lvl="1"/>
            <a:r>
              <a:rPr lang="en-GB" sz="2000" dirty="0">
                <a:solidFill>
                  <a:srgbClr val="FF0000"/>
                </a:solidFill>
              </a:rPr>
              <a:t>Cybercrime</a:t>
            </a:r>
          </a:p>
          <a:p>
            <a:pPr lvl="1"/>
            <a:r>
              <a:rPr lang="en-GB" sz="2000" dirty="0">
                <a:solidFill>
                  <a:srgbClr val="FFFF00"/>
                </a:solidFill>
              </a:rPr>
              <a:t>Anti Money Laundering</a:t>
            </a:r>
          </a:p>
          <a:p>
            <a:pPr lvl="1"/>
            <a:r>
              <a:rPr lang="en-GB" sz="2000" dirty="0"/>
              <a:t>Bribery &amp; Corruption</a:t>
            </a:r>
          </a:p>
          <a:p>
            <a:pPr lvl="1"/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Introduction to Health &amp; Safety in in the workplace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Time Management &amp; Meetings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Equality, Diversity &amp; Inclusion</a:t>
            </a:r>
          </a:p>
          <a:p>
            <a:pPr lvl="1"/>
            <a:r>
              <a:rPr lang="en-GB" sz="2000">
                <a:solidFill>
                  <a:srgbClr val="FFFF00"/>
                </a:solidFill>
              </a:rPr>
              <a:t>General </a:t>
            </a:r>
            <a:r>
              <a:rPr lang="en-GB" sz="2000" dirty="0">
                <a:solidFill>
                  <a:srgbClr val="FFFF00"/>
                </a:solidFill>
              </a:rPr>
              <a:t>Data Protection Regulation UK(GDPR</a:t>
            </a:r>
            <a:r>
              <a:rPr lang="en-GB" sz="2000" dirty="0"/>
              <a:t>)</a:t>
            </a:r>
          </a:p>
          <a:p>
            <a:pPr lvl="1"/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Whistleblowing</a:t>
            </a:r>
          </a:p>
          <a:p>
            <a:pPr lvl="1"/>
            <a:r>
              <a:rPr lang="en-GB" sz="2000" dirty="0"/>
              <a:t>Modern Slavery</a:t>
            </a:r>
          </a:p>
          <a:p>
            <a:pPr lvl="1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4248743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Impact</vt:lpstr>
      <vt:lpstr>TornVTI</vt:lpstr>
      <vt:lpstr>CHOOSE ONE OF OUR GENERIC COURSES</vt:lpstr>
      <vt:lpstr>Compliance and Mandatory Training</vt:lpstr>
      <vt:lpstr>Available today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Waqas Afzaal Sheikh</cp:lastModifiedBy>
  <cp:revision>26</cp:revision>
  <dcterms:created xsi:type="dcterms:W3CDTF">2022-08-24T07:12:59Z</dcterms:created>
  <dcterms:modified xsi:type="dcterms:W3CDTF">2022-10-24T10:08:15Z</dcterms:modified>
</cp:coreProperties>
</file>