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1" r:id="rId2"/>
    <p:sldId id="284" r:id="rId3"/>
    <p:sldId id="291" r:id="rId4"/>
    <p:sldId id="303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69F6A-0B85-4954-846C-DF118FB77B0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90C2EF-B120-4B2C-88E4-DEC69850E28B}">
      <dgm:prSet/>
      <dgm:spPr/>
      <dgm:t>
        <a:bodyPr/>
        <a:lstStyle/>
        <a:p>
          <a:r>
            <a:rPr lang="en-GB"/>
            <a:t>You can upload/create your own certificates to your own design</a:t>
          </a:r>
          <a:endParaRPr lang="en-US"/>
        </a:p>
      </dgm:t>
    </dgm:pt>
    <dgm:pt modelId="{503BBEBD-2767-4B56-8011-B7AC8B8D6216}" type="parTrans" cxnId="{F3B4A5FF-9C46-4102-9F7F-5B331EF84D95}">
      <dgm:prSet/>
      <dgm:spPr/>
      <dgm:t>
        <a:bodyPr/>
        <a:lstStyle/>
        <a:p>
          <a:endParaRPr lang="en-US"/>
        </a:p>
      </dgm:t>
    </dgm:pt>
    <dgm:pt modelId="{B4AAC27B-FF10-40B1-A4CD-6E50588E3256}" type="sibTrans" cxnId="{F3B4A5FF-9C46-4102-9F7F-5B331EF84D95}">
      <dgm:prSet/>
      <dgm:spPr/>
      <dgm:t>
        <a:bodyPr/>
        <a:lstStyle/>
        <a:p>
          <a:endParaRPr lang="en-US"/>
        </a:p>
      </dgm:t>
    </dgm:pt>
    <dgm:pt modelId="{408ABEAB-1CC5-40B8-ABD0-6245E90DC2D5}">
      <dgm:prSet/>
      <dgm:spPr/>
      <dgm:t>
        <a:bodyPr/>
        <a:lstStyle/>
        <a:p>
          <a:r>
            <a:rPr lang="en-GB"/>
            <a:t>We can create one for you to your specifications</a:t>
          </a:r>
          <a:endParaRPr lang="en-US"/>
        </a:p>
      </dgm:t>
    </dgm:pt>
    <dgm:pt modelId="{D62D7FA4-524C-4161-A123-34E38B86598D}" type="parTrans" cxnId="{603CCB54-9811-404F-8159-8668F3967DFC}">
      <dgm:prSet/>
      <dgm:spPr/>
      <dgm:t>
        <a:bodyPr/>
        <a:lstStyle/>
        <a:p>
          <a:endParaRPr lang="en-US"/>
        </a:p>
      </dgm:t>
    </dgm:pt>
    <dgm:pt modelId="{B1100503-EE2E-467B-A5AA-84EE7B39F5B6}" type="sibTrans" cxnId="{603CCB54-9811-404F-8159-8668F3967DFC}">
      <dgm:prSet/>
      <dgm:spPr/>
      <dgm:t>
        <a:bodyPr/>
        <a:lstStyle/>
        <a:p>
          <a:endParaRPr lang="en-US"/>
        </a:p>
      </dgm:t>
    </dgm:pt>
    <dgm:pt modelId="{57418E00-11D7-4568-B091-D699D739E4FD}">
      <dgm:prSet/>
      <dgm:spPr/>
      <dgm:t>
        <a:bodyPr/>
        <a:lstStyle/>
        <a:p>
          <a:r>
            <a:rPr lang="en-GB"/>
            <a:t>Use a pre-defined template already embedded in the system</a:t>
          </a:r>
          <a:endParaRPr lang="en-US"/>
        </a:p>
      </dgm:t>
    </dgm:pt>
    <dgm:pt modelId="{E9E01076-9A64-4857-984F-A4974C270C81}" type="parTrans" cxnId="{B2676B05-53F2-41DA-88E3-E99D39F1CE5A}">
      <dgm:prSet/>
      <dgm:spPr/>
      <dgm:t>
        <a:bodyPr/>
        <a:lstStyle/>
        <a:p>
          <a:endParaRPr lang="en-US"/>
        </a:p>
      </dgm:t>
    </dgm:pt>
    <dgm:pt modelId="{E4CBD523-0B25-4D1D-AEB7-CA9DD3EA11C9}" type="sibTrans" cxnId="{B2676B05-53F2-41DA-88E3-E99D39F1CE5A}">
      <dgm:prSet/>
      <dgm:spPr/>
      <dgm:t>
        <a:bodyPr/>
        <a:lstStyle/>
        <a:p>
          <a:endParaRPr lang="en-US"/>
        </a:p>
      </dgm:t>
    </dgm:pt>
    <dgm:pt modelId="{336F2472-F73D-4F15-BF09-8F0E9B38069B}" type="pres">
      <dgm:prSet presAssocID="{D8869F6A-0B85-4954-846C-DF118FB77B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18C7DD-2082-45C3-87CB-3168B9421323}" type="pres">
      <dgm:prSet presAssocID="{1E90C2EF-B120-4B2C-88E4-DEC69850E28B}" presName="hierRoot1" presStyleCnt="0">
        <dgm:presLayoutVars>
          <dgm:hierBranch val="init"/>
        </dgm:presLayoutVars>
      </dgm:prSet>
      <dgm:spPr/>
    </dgm:pt>
    <dgm:pt modelId="{6803D7AB-8C19-44A2-8ADC-8857C29B6517}" type="pres">
      <dgm:prSet presAssocID="{1E90C2EF-B120-4B2C-88E4-DEC69850E28B}" presName="rootComposite1" presStyleCnt="0"/>
      <dgm:spPr/>
    </dgm:pt>
    <dgm:pt modelId="{6D14A780-A25F-4C58-B925-5E88E8319D4C}" type="pres">
      <dgm:prSet presAssocID="{1E90C2EF-B120-4B2C-88E4-DEC69850E28B}" presName="rootText1" presStyleLbl="node0" presStyleIdx="0" presStyleCnt="3">
        <dgm:presLayoutVars>
          <dgm:chPref val="3"/>
        </dgm:presLayoutVars>
      </dgm:prSet>
      <dgm:spPr/>
    </dgm:pt>
    <dgm:pt modelId="{86F53E99-82B1-4657-A5BF-9BF57CC07A58}" type="pres">
      <dgm:prSet presAssocID="{1E90C2EF-B120-4B2C-88E4-DEC69850E28B}" presName="rootConnector1" presStyleLbl="node1" presStyleIdx="0" presStyleCnt="0"/>
      <dgm:spPr/>
    </dgm:pt>
    <dgm:pt modelId="{21B9D77F-C32C-4973-8C3D-D2456B8D2CF3}" type="pres">
      <dgm:prSet presAssocID="{1E90C2EF-B120-4B2C-88E4-DEC69850E28B}" presName="hierChild2" presStyleCnt="0"/>
      <dgm:spPr/>
    </dgm:pt>
    <dgm:pt modelId="{E09B8041-2B3F-4D7C-AE4D-B38A37CAE18C}" type="pres">
      <dgm:prSet presAssocID="{1E90C2EF-B120-4B2C-88E4-DEC69850E28B}" presName="hierChild3" presStyleCnt="0"/>
      <dgm:spPr/>
    </dgm:pt>
    <dgm:pt modelId="{264231B9-9C8B-42AD-B148-E47F42939DBE}" type="pres">
      <dgm:prSet presAssocID="{408ABEAB-1CC5-40B8-ABD0-6245E90DC2D5}" presName="hierRoot1" presStyleCnt="0">
        <dgm:presLayoutVars>
          <dgm:hierBranch val="init"/>
        </dgm:presLayoutVars>
      </dgm:prSet>
      <dgm:spPr/>
    </dgm:pt>
    <dgm:pt modelId="{52432476-0954-4E00-9333-833A323932A2}" type="pres">
      <dgm:prSet presAssocID="{408ABEAB-1CC5-40B8-ABD0-6245E90DC2D5}" presName="rootComposite1" presStyleCnt="0"/>
      <dgm:spPr/>
    </dgm:pt>
    <dgm:pt modelId="{9014DB3E-0886-4BB6-9EF1-CF451C250AF5}" type="pres">
      <dgm:prSet presAssocID="{408ABEAB-1CC5-40B8-ABD0-6245E90DC2D5}" presName="rootText1" presStyleLbl="node0" presStyleIdx="1" presStyleCnt="3">
        <dgm:presLayoutVars>
          <dgm:chPref val="3"/>
        </dgm:presLayoutVars>
      </dgm:prSet>
      <dgm:spPr/>
    </dgm:pt>
    <dgm:pt modelId="{FD0386F0-C3BC-46FA-9167-B148CFDF17C3}" type="pres">
      <dgm:prSet presAssocID="{408ABEAB-1CC5-40B8-ABD0-6245E90DC2D5}" presName="rootConnector1" presStyleLbl="node1" presStyleIdx="0" presStyleCnt="0"/>
      <dgm:spPr/>
    </dgm:pt>
    <dgm:pt modelId="{F17B2548-48C5-4FDE-99E2-E267A8293F6F}" type="pres">
      <dgm:prSet presAssocID="{408ABEAB-1CC5-40B8-ABD0-6245E90DC2D5}" presName="hierChild2" presStyleCnt="0"/>
      <dgm:spPr/>
    </dgm:pt>
    <dgm:pt modelId="{4EAB2AD6-CEBE-4606-9A70-BC2C20ED3A8A}" type="pres">
      <dgm:prSet presAssocID="{408ABEAB-1CC5-40B8-ABD0-6245E90DC2D5}" presName="hierChild3" presStyleCnt="0"/>
      <dgm:spPr/>
    </dgm:pt>
    <dgm:pt modelId="{BB2BD1DC-F470-44C6-BF4A-2E42C8F3F326}" type="pres">
      <dgm:prSet presAssocID="{57418E00-11D7-4568-B091-D699D739E4FD}" presName="hierRoot1" presStyleCnt="0">
        <dgm:presLayoutVars>
          <dgm:hierBranch val="init"/>
        </dgm:presLayoutVars>
      </dgm:prSet>
      <dgm:spPr/>
    </dgm:pt>
    <dgm:pt modelId="{B684C52A-2BE0-4D94-B883-DAAE29F12FBE}" type="pres">
      <dgm:prSet presAssocID="{57418E00-11D7-4568-B091-D699D739E4FD}" presName="rootComposite1" presStyleCnt="0"/>
      <dgm:spPr/>
    </dgm:pt>
    <dgm:pt modelId="{E1A3E98D-7866-40AC-956F-452B2CE79D0A}" type="pres">
      <dgm:prSet presAssocID="{57418E00-11D7-4568-B091-D699D739E4FD}" presName="rootText1" presStyleLbl="node0" presStyleIdx="2" presStyleCnt="3">
        <dgm:presLayoutVars>
          <dgm:chPref val="3"/>
        </dgm:presLayoutVars>
      </dgm:prSet>
      <dgm:spPr/>
    </dgm:pt>
    <dgm:pt modelId="{80F1F6CF-06F4-4FA0-92CA-7F23BAFAB834}" type="pres">
      <dgm:prSet presAssocID="{57418E00-11D7-4568-B091-D699D739E4FD}" presName="rootConnector1" presStyleLbl="node1" presStyleIdx="0" presStyleCnt="0"/>
      <dgm:spPr/>
    </dgm:pt>
    <dgm:pt modelId="{9D4D9EB2-F40F-4E11-9562-35D9FC9CBA83}" type="pres">
      <dgm:prSet presAssocID="{57418E00-11D7-4568-B091-D699D739E4FD}" presName="hierChild2" presStyleCnt="0"/>
      <dgm:spPr/>
    </dgm:pt>
    <dgm:pt modelId="{12BF8194-5BEE-4196-B80E-2EC68A0CED95}" type="pres">
      <dgm:prSet presAssocID="{57418E00-11D7-4568-B091-D699D739E4FD}" presName="hierChild3" presStyleCnt="0"/>
      <dgm:spPr/>
    </dgm:pt>
  </dgm:ptLst>
  <dgm:cxnLst>
    <dgm:cxn modelId="{B2676B05-53F2-41DA-88E3-E99D39F1CE5A}" srcId="{D8869F6A-0B85-4954-846C-DF118FB77B05}" destId="{57418E00-11D7-4568-B091-D699D739E4FD}" srcOrd="2" destOrd="0" parTransId="{E9E01076-9A64-4857-984F-A4974C270C81}" sibTransId="{E4CBD523-0B25-4D1D-AEB7-CA9DD3EA11C9}"/>
    <dgm:cxn modelId="{AD66BA19-8D69-4558-99FA-6C78644C3820}" type="presOf" srcId="{D8869F6A-0B85-4954-846C-DF118FB77B05}" destId="{336F2472-F73D-4F15-BF09-8F0E9B38069B}" srcOrd="0" destOrd="0" presId="urn:microsoft.com/office/officeart/2009/3/layout/HorizontalOrganizationChart"/>
    <dgm:cxn modelId="{0719D526-5037-4A9A-90F2-39C6C7A7B2C7}" type="presOf" srcId="{57418E00-11D7-4568-B091-D699D739E4FD}" destId="{80F1F6CF-06F4-4FA0-92CA-7F23BAFAB834}" srcOrd="1" destOrd="0" presId="urn:microsoft.com/office/officeart/2009/3/layout/HorizontalOrganizationChart"/>
    <dgm:cxn modelId="{59F63A2A-FFAA-47AE-884D-9FD7FD93B650}" type="presOf" srcId="{1E90C2EF-B120-4B2C-88E4-DEC69850E28B}" destId="{6D14A780-A25F-4C58-B925-5E88E8319D4C}" srcOrd="0" destOrd="0" presId="urn:microsoft.com/office/officeart/2009/3/layout/HorizontalOrganizationChart"/>
    <dgm:cxn modelId="{693E0F62-2AF8-40F8-BF21-B642335DA2F2}" type="presOf" srcId="{408ABEAB-1CC5-40B8-ABD0-6245E90DC2D5}" destId="{FD0386F0-C3BC-46FA-9167-B148CFDF17C3}" srcOrd="1" destOrd="0" presId="urn:microsoft.com/office/officeart/2009/3/layout/HorizontalOrganizationChart"/>
    <dgm:cxn modelId="{2F255C44-DF7C-4BAA-B8F0-496392529131}" type="presOf" srcId="{1E90C2EF-B120-4B2C-88E4-DEC69850E28B}" destId="{86F53E99-82B1-4657-A5BF-9BF57CC07A58}" srcOrd="1" destOrd="0" presId="urn:microsoft.com/office/officeart/2009/3/layout/HorizontalOrganizationChart"/>
    <dgm:cxn modelId="{EE6AF353-D1C7-4271-9C04-0F998A7FBE21}" type="presOf" srcId="{408ABEAB-1CC5-40B8-ABD0-6245E90DC2D5}" destId="{9014DB3E-0886-4BB6-9EF1-CF451C250AF5}" srcOrd="0" destOrd="0" presId="urn:microsoft.com/office/officeart/2009/3/layout/HorizontalOrganizationChart"/>
    <dgm:cxn modelId="{603CCB54-9811-404F-8159-8668F3967DFC}" srcId="{D8869F6A-0B85-4954-846C-DF118FB77B05}" destId="{408ABEAB-1CC5-40B8-ABD0-6245E90DC2D5}" srcOrd="1" destOrd="0" parTransId="{D62D7FA4-524C-4161-A123-34E38B86598D}" sibTransId="{B1100503-EE2E-467B-A5AA-84EE7B39F5B6}"/>
    <dgm:cxn modelId="{8306F4EB-E02C-4DFB-9144-4B0433BFDE93}" type="presOf" srcId="{57418E00-11D7-4568-B091-D699D739E4FD}" destId="{E1A3E98D-7866-40AC-956F-452B2CE79D0A}" srcOrd="0" destOrd="0" presId="urn:microsoft.com/office/officeart/2009/3/layout/HorizontalOrganizationChart"/>
    <dgm:cxn modelId="{F3B4A5FF-9C46-4102-9F7F-5B331EF84D95}" srcId="{D8869F6A-0B85-4954-846C-DF118FB77B05}" destId="{1E90C2EF-B120-4B2C-88E4-DEC69850E28B}" srcOrd="0" destOrd="0" parTransId="{503BBEBD-2767-4B56-8011-B7AC8B8D6216}" sibTransId="{B4AAC27B-FF10-40B1-A4CD-6E50588E3256}"/>
    <dgm:cxn modelId="{DD7EBE27-0CF2-4566-84C6-0464CF857C57}" type="presParOf" srcId="{336F2472-F73D-4F15-BF09-8F0E9B38069B}" destId="{7E18C7DD-2082-45C3-87CB-3168B9421323}" srcOrd="0" destOrd="0" presId="urn:microsoft.com/office/officeart/2009/3/layout/HorizontalOrganizationChart"/>
    <dgm:cxn modelId="{B47811E5-C2A4-42FE-B6C6-2DDBC0BC0448}" type="presParOf" srcId="{7E18C7DD-2082-45C3-87CB-3168B9421323}" destId="{6803D7AB-8C19-44A2-8ADC-8857C29B6517}" srcOrd="0" destOrd="0" presId="urn:microsoft.com/office/officeart/2009/3/layout/HorizontalOrganizationChart"/>
    <dgm:cxn modelId="{A19F2111-6CAA-4F29-A791-B1BFD2A0FDFF}" type="presParOf" srcId="{6803D7AB-8C19-44A2-8ADC-8857C29B6517}" destId="{6D14A780-A25F-4C58-B925-5E88E8319D4C}" srcOrd="0" destOrd="0" presId="urn:microsoft.com/office/officeart/2009/3/layout/HorizontalOrganizationChart"/>
    <dgm:cxn modelId="{3242D63F-7457-4D29-9A0D-244CE69D2020}" type="presParOf" srcId="{6803D7AB-8C19-44A2-8ADC-8857C29B6517}" destId="{86F53E99-82B1-4657-A5BF-9BF57CC07A58}" srcOrd="1" destOrd="0" presId="urn:microsoft.com/office/officeart/2009/3/layout/HorizontalOrganizationChart"/>
    <dgm:cxn modelId="{0DD6D1D3-DB78-41FA-9421-585233BAA602}" type="presParOf" srcId="{7E18C7DD-2082-45C3-87CB-3168B9421323}" destId="{21B9D77F-C32C-4973-8C3D-D2456B8D2CF3}" srcOrd="1" destOrd="0" presId="urn:microsoft.com/office/officeart/2009/3/layout/HorizontalOrganizationChart"/>
    <dgm:cxn modelId="{0CC9C9E3-5A25-4C67-A074-C6DD49300A68}" type="presParOf" srcId="{7E18C7DD-2082-45C3-87CB-3168B9421323}" destId="{E09B8041-2B3F-4D7C-AE4D-B38A37CAE18C}" srcOrd="2" destOrd="0" presId="urn:microsoft.com/office/officeart/2009/3/layout/HorizontalOrganizationChart"/>
    <dgm:cxn modelId="{D069E74C-5758-40FA-ADD1-56D28A71272F}" type="presParOf" srcId="{336F2472-F73D-4F15-BF09-8F0E9B38069B}" destId="{264231B9-9C8B-42AD-B148-E47F42939DBE}" srcOrd="1" destOrd="0" presId="urn:microsoft.com/office/officeart/2009/3/layout/HorizontalOrganizationChart"/>
    <dgm:cxn modelId="{2584B784-E6E1-4488-8BE8-6C9A60939473}" type="presParOf" srcId="{264231B9-9C8B-42AD-B148-E47F42939DBE}" destId="{52432476-0954-4E00-9333-833A323932A2}" srcOrd="0" destOrd="0" presId="urn:microsoft.com/office/officeart/2009/3/layout/HorizontalOrganizationChart"/>
    <dgm:cxn modelId="{2E8D85C9-F18B-4404-A11F-974952E9121D}" type="presParOf" srcId="{52432476-0954-4E00-9333-833A323932A2}" destId="{9014DB3E-0886-4BB6-9EF1-CF451C250AF5}" srcOrd="0" destOrd="0" presId="urn:microsoft.com/office/officeart/2009/3/layout/HorizontalOrganizationChart"/>
    <dgm:cxn modelId="{A8207CFC-87EB-477B-AB0C-C4A772229444}" type="presParOf" srcId="{52432476-0954-4E00-9333-833A323932A2}" destId="{FD0386F0-C3BC-46FA-9167-B148CFDF17C3}" srcOrd="1" destOrd="0" presId="urn:microsoft.com/office/officeart/2009/3/layout/HorizontalOrganizationChart"/>
    <dgm:cxn modelId="{B5132BCD-A425-4A35-B71D-B12F60BB094A}" type="presParOf" srcId="{264231B9-9C8B-42AD-B148-E47F42939DBE}" destId="{F17B2548-48C5-4FDE-99E2-E267A8293F6F}" srcOrd="1" destOrd="0" presId="urn:microsoft.com/office/officeart/2009/3/layout/HorizontalOrganizationChart"/>
    <dgm:cxn modelId="{1DEFB1B6-13F5-4189-B6B7-EB40B30CC9F0}" type="presParOf" srcId="{264231B9-9C8B-42AD-B148-E47F42939DBE}" destId="{4EAB2AD6-CEBE-4606-9A70-BC2C20ED3A8A}" srcOrd="2" destOrd="0" presId="urn:microsoft.com/office/officeart/2009/3/layout/HorizontalOrganizationChart"/>
    <dgm:cxn modelId="{35FBB08A-6418-4FAC-99B3-40A49ED7E5A8}" type="presParOf" srcId="{336F2472-F73D-4F15-BF09-8F0E9B38069B}" destId="{BB2BD1DC-F470-44C6-BF4A-2E42C8F3F326}" srcOrd="2" destOrd="0" presId="urn:microsoft.com/office/officeart/2009/3/layout/HorizontalOrganizationChart"/>
    <dgm:cxn modelId="{11E0EEE6-B22F-489D-9C12-00EB65787577}" type="presParOf" srcId="{BB2BD1DC-F470-44C6-BF4A-2E42C8F3F326}" destId="{B684C52A-2BE0-4D94-B883-DAAE29F12FBE}" srcOrd="0" destOrd="0" presId="urn:microsoft.com/office/officeart/2009/3/layout/HorizontalOrganizationChart"/>
    <dgm:cxn modelId="{2B1C6AB2-ACE7-4DBB-9E1F-7B6A4A1D780D}" type="presParOf" srcId="{B684C52A-2BE0-4D94-B883-DAAE29F12FBE}" destId="{E1A3E98D-7866-40AC-956F-452B2CE79D0A}" srcOrd="0" destOrd="0" presId="urn:microsoft.com/office/officeart/2009/3/layout/HorizontalOrganizationChart"/>
    <dgm:cxn modelId="{46199E16-C073-48A8-8065-E15EC60D0CD8}" type="presParOf" srcId="{B684C52A-2BE0-4D94-B883-DAAE29F12FBE}" destId="{80F1F6CF-06F4-4FA0-92CA-7F23BAFAB834}" srcOrd="1" destOrd="0" presId="urn:microsoft.com/office/officeart/2009/3/layout/HorizontalOrganizationChart"/>
    <dgm:cxn modelId="{C5CE734D-2C4C-4C03-BD16-C48EABB380F8}" type="presParOf" srcId="{BB2BD1DC-F470-44C6-BF4A-2E42C8F3F326}" destId="{9D4D9EB2-F40F-4E11-9562-35D9FC9CBA83}" srcOrd="1" destOrd="0" presId="urn:microsoft.com/office/officeart/2009/3/layout/HorizontalOrganizationChart"/>
    <dgm:cxn modelId="{8AAEEC31-8732-442D-B012-108ED23424AB}" type="presParOf" srcId="{BB2BD1DC-F470-44C6-BF4A-2E42C8F3F326}" destId="{12BF8194-5BEE-4196-B80E-2EC68A0CED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4A780-A25F-4C58-B925-5E88E8319D4C}">
      <dsp:nvSpPr>
        <dsp:cNvPr id="0" name=""/>
        <dsp:cNvSpPr/>
      </dsp:nvSpPr>
      <dsp:spPr>
        <a:xfrm>
          <a:off x="763488" y="3183"/>
          <a:ext cx="4569023" cy="139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You can upload/create your own certificates to your own design</a:t>
          </a:r>
          <a:endParaRPr lang="en-US" sz="3200" kern="1200"/>
        </a:p>
      </dsp:txBody>
      <dsp:txXfrm>
        <a:off x="763488" y="3183"/>
        <a:ext cx="4569023" cy="1393552"/>
      </dsp:txXfrm>
    </dsp:sp>
    <dsp:sp modelId="{9014DB3E-0886-4BB6-9EF1-CF451C250AF5}">
      <dsp:nvSpPr>
        <dsp:cNvPr id="0" name=""/>
        <dsp:cNvSpPr/>
      </dsp:nvSpPr>
      <dsp:spPr>
        <a:xfrm>
          <a:off x="763488" y="1967863"/>
          <a:ext cx="4569023" cy="139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We can create one for you to your specifications</a:t>
          </a:r>
          <a:endParaRPr lang="en-US" sz="3200" kern="1200"/>
        </a:p>
      </dsp:txBody>
      <dsp:txXfrm>
        <a:off x="763488" y="1967863"/>
        <a:ext cx="4569023" cy="1393552"/>
      </dsp:txXfrm>
    </dsp:sp>
    <dsp:sp modelId="{E1A3E98D-7866-40AC-956F-452B2CE79D0A}">
      <dsp:nvSpPr>
        <dsp:cNvPr id="0" name=""/>
        <dsp:cNvSpPr/>
      </dsp:nvSpPr>
      <dsp:spPr>
        <a:xfrm>
          <a:off x="763488" y="3932544"/>
          <a:ext cx="4569023" cy="139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Use a pre-defined template already embedded in the system</a:t>
          </a:r>
          <a:endParaRPr lang="en-US" sz="3200" kern="1200"/>
        </a:p>
      </dsp:txBody>
      <dsp:txXfrm>
        <a:off x="763488" y="3932544"/>
        <a:ext cx="4569023" cy="139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3444264"/>
          </a:xfrm>
        </p:spPr>
        <p:txBody>
          <a:bodyPr>
            <a:normAutofit fontScale="90000"/>
          </a:bodyPr>
          <a:lstStyle/>
          <a:p>
            <a:pPr algn="l"/>
            <a:br>
              <a:rPr lang="en-GB" sz="6200" dirty="0"/>
            </a:br>
            <a:r>
              <a:rPr lang="en-GB" sz="6200" dirty="0"/>
              <a:t>GENERATE YOUR OWN BRANDED CERTIFICATES.</a:t>
            </a:r>
            <a:br>
              <a:rPr lang="en-GB" sz="6200" dirty="0"/>
            </a:br>
            <a:endParaRPr lang="en-GB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EMPLOYEES LOVE TO SHOW OFF THEIR QUALIFICATIONS.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71438-1BE3-48B6-9374-21EFAC9E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GB" dirty="0"/>
              <a:t>Creating certificates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56512D0-7645-5EFD-AF34-D3899450E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72548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27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EF5EE3-6C07-2CE1-0136-B87432EA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2039"/>
            <a:ext cx="2952750" cy="281743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000"/>
              <a:t>Default certificate</a:t>
            </a:r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C40A4DE6-C871-83B7-50D2-7C0699A4BC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r="1" b="2264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34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EF5EE3-6C07-2CE1-0136-B87432EA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8"/>
            <a:ext cx="6096000" cy="288131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6200"/>
              <a:t>We design the certificate for you</a:t>
            </a:r>
          </a:p>
        </p:txBody>
      </p:sp>
      <p:pic>
        <p:nvPicPr>
          <p:cNvPr id="1026" name="Picture 2" descr="Certificate Design Images | Free Vectors, Stock Photos &amp; PSD">
            <a:extLst>
              <a:ext uri="{FF2B5EF4-FFF2-40B4-BE49-F238E27FC236}">
                <a16:creationId xmlns:a16="http://schemas.microsoft.com/office/drawing/2014/main" id="{5C1F9AFA-9F52-8CD5-0B5D-25516D467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9" r="16311" b="-2"/>
          <a:stretch/>
        </p:blipFill>
        <p:spPr bwMode="auto"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7F20-8E94-5728-38CA-8B16BA1B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IF YOU GET 70%+ IN THIS COURSE, YOU WILL RECEIVE A CUSTOMISED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7D2E-CD84-41C6-6805-887485A6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customised for GD&amp;D to show how the system works</a:t>
            </a:r>
          </a:p>
          <a:p>
            <a:endParaRPr lang="en-GB" dirty="0"/>
          </a:p>
          <a:p>
            <a:r>
              <a:rPr lang="en-GB" dirty="0"/>
              <a:t>There is an offer on the certificate for a trial period</a:t>
            </a:r>
          </a:p>
          <a:p>
            <a:endParaRPr lang="en-GB" dirty="0"/>
          </a:p>
          <a:p>
            <a:r>
              <a:rPr lang="en-GB" dirty="0"/>
              <a:t>This is an example of giving your certificate to us and we’ll design it for you.</a:t>
            </a:r>
          </a:p>
        </p:txBody>
      </p:sp>
    </p:spTree>
    <p:extLst>
      <p:ext uri="{BB962C8B-B14F-4D97-AF65-F5344CB8AC3E}">
        <p14:creationId xmlns:p14="http://schemas.microsoft.com/office/powerpoint/2010/main" val="269670836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 GENERATE YOUR OWN BRANDED CERTIFICATES. </vt:lpstr>
      <vt:lpstr>Creating certificates</vt:lpstr>
      <vt:lpstr>Default certificate</vt:lpstr>
      <vt:lpstr>We design the certificate for you</vt:lpstr>
      <vt:lpstr>IF YOU GET 70%+ IN THIS COURSE, YOU WILL RECEIVE A CUSTOMISED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Waqas Afzaal Sheikh</cp:lastModifiedBy>
  <cp:revision>26</cp:revision>
  <dcterms:created xsi:type="dcterms:W3CDTF">2022-08-24T07:12:59Z</dcterms:created>
  <dcterms:modified xsi:type="dcterms:W3CDTF">2022-10-24T10:21:03Z</dcterms:modified>
</cp:coreProperties>
</file>