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1" r:id="rId3"/>
    <p:sldId id="257" r:id="rId4"/>
    <p:sldId id="268" r:id="rId5"/>
    <p:sldId id="299" r:id="rId6"/>
    <p:sldId id="295" r:id="rId7"/>
    <p:sldId id="279" r:id="rId8"/>
    <p:sldId id="296" r:id="rId9"/>
    <p:sldId id="26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2CC50-E432-4338-AB52-3F27C13DDB6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457859-2EAF-437D-96B7-F5C50EA0C846}">
      <dgm:prSet/>
      <dgm:spPr/>
      <dgm:t>
        <a:bodyPr/>
        <a:lstStyle/>
        <a:p>
          <a:r>
            <a:rPr lang="en-GB"/>
            <a:t>You can choose the master background</a:t>
          </a:r>
          <a:endParaRPr lang="en-US"/>
        </a:p>
      </dgm:t>
    </dgm:pt>
    <dgm:pt modelId="{5A5ADF51-97C7-4075-816D-A7A0CD9D4C5A}" type="parTrans" cxnId="{0D06E8E2-07E6-4DC9-9F35-DF3E8BCB3931}">
      <dgm:prSet/>
      <dgm:spPr/>
      <dgm:t>
        <a:bodyPr/>
        <a:lstStyle/>
        <a:p>
          <a:endParaRPr lang="en-US"/>
        </a:p>
      </dgm:t>
    </dgm:pt>
    <dgm:pt modelId="{6E5BEC38-4775-4711-8AFB-04F47CB55EBA}" type="sibTrans" cxnId="{0D06E8E2-07E6-4DC9-9F35-DF3E8BCB39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0A36BE5-E72F-4E2D-81D9-98E109615259}">
      <dgm:prSet/>
      <dgm:spPr/>
      <dgm:t>
        <a:bodyPr/>
        <a:lstStyle/>
        <a:p>
          <a:r>
            <a:rPr lang="en-GB"/>
            <a:t>You can upload your company logo</a:t>
          </a:r>
          <a:endParaRPr lang="en-US"/>
        </a:p>
      </dgm:t>
    </dgm:pt>
    <dgm:pt modelId="{0D32171E-DE62-4FF2-AEFB-B60376CB92C6}" type="parTrans" cxnId="{3C228146-83C4-4B23-9659-0B0D523B2BBB}">
      <dgm:prSet/>
      <dgm:spPr/>
      <dgm:t>
        <a:bodyPr/>
        <a:lstStyle/>
        <a:p>
          <a:endParaRPr lang="en-US"/>
        </a:p>
      </dgm:t>
    </dgm:pt>
    <dgm:pt modelId="{0C5E3189-6D82-4AEB-B55C-F50E031B8550}" type="sibTrans" cxnId="{3C228146-83C4-4B23-9659-0B0D523B2BB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A8A5752-0A5F-4A11-865C-4CE5EFA970C9}">
      <dgm:prSet/>
      <dgm:spPr/>
      <dgm:t>
        <a:bodyPr/>
        <a:lstStyle/>
        <a:p>
          <a:r>
            <a:rPr lang="en-GB"/>
            <a:t>You can choose corporate colours</a:t>
          </a:r>
          <a:endParaRPr lang="en-US"/>
        </a:p>
      </dgm:t>
    </dgm:pt>
    <dgm:pt modelId="{C37A1079-4F01-492C-87E8-D816106DFC75}" type="parTrans" cxnId="{4D6A781F-8EF8-4F16-BD27-86D093DB04B6}">
      <dgm:prSet/>
      <dgm:spPr/>
      <dgm:t>
        <a:bodyPr/>
        <a:lstStyle/>
        <a:p>
          <a:endParaRPr lang="en-US"/>
        </a:p>
      </dgm:t>
    </dgm:pt>
    <dgm:pt modelId="{A3A41DDE-C126-4D74-818F-538E3F0A5B10}" type="sibTrans" cxnId="{4D6A781F-8EF8-4F16-BD27-86D093DB04B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6667A60-A347-4B5D-ADD1-F9E90BB38BAE}">
      <dgm:prSet/>
      <dgm:spPr/>
      <dgm:t>
        <a:bodyPr/>
        <a:lstStyle/>
        <a:p>
          <a:r>
            <a:rPr lang="en-GB"/>
            <a:t>You can design your own certificates</a:t>
          </a:r>
          <a:endParaRPr lang="en-US"/>
        </a:p>
      </dgm:t>
    </dgm:pt>
    <dgm:pt modelId="{56B6310E-0A18-4580-90EC-010AE266B4DB}" type="parTrans" cxnId="{F58260BE-8841-43B3-949C-6C64E18C4B06}">
      <dgm:prSet/>
      <dgm:spPr/>
      <dgm:t>
        <a:bodyPr/>
        <a:lstStyle/>
        <a:p>
          <a:endParaRPr lang="en-US"/>
        </a:p>
      </dgm:t>
    </dgm:pt>
    <dgm:pt modelId="{8FEFF33B-14B9-4CFC-8A10-89616BB21F9A}" type="sibTrans" cxnId="{F58260BE-8841-43B3-949C-6C64E18C4B0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F78BB23-F2D8-414E-97DC-9DBCC9BBE5E2}" type="pres">
      <dgm:prSet presAssocID="{EAE2CC50-E432-4338-AB52-3F27C13DDB6D}" presName="Name0" presStyleCnt="0">
        <dgm:presLayoutVars>
          <dgm:animLvl val="lvl"/>
          <dgm:resizeHandles val="exact"/>
        </dgm:presLayoutVars>
      </dgm:prSet>
      <dgm:spPr/>
    </dgm:pt>
    <dgm:pt modelId="{3288F952-5275-44FE-9235-1D91DEA0CEEE}" type="pres">
      <dgm:prSet presAssocID="{50457859-2EAF-437D-96B7-F5C50EA0C846}" presName="compositeNode" presStyleCnt="0">
        <dgm:presLayoutVars>
          <dgm:bulletEnabled val="1"/>
        </dgm:presLayoutVars>
      </dgm:prSet>
      <dgm:spPr/>
    </dgm:pt>
    <dgm:pt modelId="{F98BE255-E254-48E1-AE5A-D050E5D99899}" type="pres">
      <dgm:prSet presAssocID="{50457859-2EAF-437D-96B7-F5C50EA0C846}" presName="bgRect" presStyleLbl="alignNode1" presStyleIdx="0" presStyleCnt="4"/>
      <dgm:spPr/>
    </dgm:pt>
    <dgm:pt modelId="{266CD9C1-8FCD-462A-B1DF-2ABC8C031AA1}" type="pres">
      <dgm:prSet presAssocID="{6E5BEC38-4775-4711-8AFB-04F47CB55EB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0A946FE-6E65-4D6F-9CC4-38A6F8FB1A5F}" type="pres">
      <dgm:prSet presAssocID="{50457859-2EAF-437D-96B7-F5C50EA0C846}" presName="nodeRect" presStyleLbl="alignNode1" presStyleIdx="0" presStyleCnt="4">
        <dgm:presLayoutVars>
          <dgm:bulletEnabled val="1"/>
        </dgm:presLayoutVars>
      </dgm:prSet>
      <dgm:spPr/>
    </dgm:pt>
    <dgm:pt modelId="{07E360A5-1E1A-4509-BB6E-EAB9FB12708E}" type="pres">
      <dgm:prSet presAssocID="{6E5BEC38-4775-4711-8AFB-04F47CB55EBA}" presName="sibTrans" presStyleCnt="0"/>
      <dgm:spPr/>
    </dgm:pt>
    <dgm:pt modelId="{42AFA046-D8EA-4074-9E74-688E850E2749}" type="pres">
      <dgm:prSet presAssocID="{60A36BE5-E72F-4E2D-81D9-98E109615259}" presName="compositeNode" presStyleCnt="0">
        <dgm:presLayoutVars>
          <dgm:bulletEnabled val="1"/>
        </dgm:presLayoutVars>
      </dgm:prSet>
      <dgm:spPr/>
    </dgm:pt>
    <dgm:pt modelId="{1750E20A-A7E4-430A-96CE-D4756DC8E37B}" type="pres">
      <dgm:prSet presAssocID="{60A36BE5-E72F-4E2D-81D9-98E109615259}" presName="bgRect" presStyleLbl="alignNode1" presStyleIdx="1" presStyleCnt="4"/>
      <dgm:spPr/>
    </dgm:pt>
    <dgm:pt modelId="{2403ED28-8369-460A-AE9E-6A2F48217C03}" type="pres">
      <dgm:prSet presAssocID="{0C5E3189-6D82-4AEB-B55C-F50E031B855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C855F19-A959-4B18-A319-3DF47EC238D0}" type="pres">
      <dgm:prSet presAssocID="{60A36BE5-E72F-4E2D-81D9-98E109615259}" presName="nodeRect" presStyleLbl="alignNode1" presStyleIdx="1" presStyleCnt="4">
        <dgm:presLayoutVars>
          <dgm:bulletEnabled val="1"/>
        </dgm:presLayoutVars>
      </dgm:prSet>
      <dgm:spPr/>
    </dgm:pt>
    <dgm:pt modelId="{2C3F5630-D047-4CBF-8244-D3DCB8338FC3}" type="pres">
      <dgm:prSet presAssocID="{0C5E3189-6D82-4AEB-B55C-F50E031B8550}" presName="sibTrans" presStyleCnt="0"/>
      <dgm:spPr/>
    </dgm:pt>
    <dgm:pt modelId="{5362E31D-4A3E-479B-AB67-35C9D93B4695}" type="pres">
      <dgm:prSet presAssocID="{AA8A5752-0A5F-4A11-865C-4CE5EFA970C9}" presName="compositeNode" presStyleCnt="0">
        <dgm:presLayoutVars>
          <dgm:bulletEnabled val="1"/>
        </dgm:presLayoutVars>
      </dgm:prSet>
      <dgm:spPr/>
    </dgm:pt>
    <dgm:pt modelId="{30659125-FB54-4203-B8EB-A7A00CE32906}" type="pres">
      <dgm:prSet presAssocID="{AA8A5752-0A5F-4A11-865C-4CE5EFA970C9}" presName="bgRect" presStyleLbl="alignNode1" presStyleIdx="2" presStyleCnt="4"/>
      <dgm:spPr/>
    </dgm:pt>
    <dgm:pt modelId="{C87B4936-1392-4F5A-9281-7C63800B8624}" type="pres">
      <dgm:prSet presAssocID="{A3A41DDE-C126-4D74-818F-538E3F0A5B1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D4398E8-B2A2-41B1-95F2-B6BDDC31EAC7}" type="pres">
      <dgm:prSet presAssocID="{AA8A5752-0A5F-4A11-865C-4CE5EFA970C9}" presName="nodeRect" presStyleLbl="alignNode1" presStyleIdx="2" presStyleCnt="4">
        <dgm:presLayoutVars>
          <dgm:bulletEnabled val="1"/>
        </dgm:presLayoutVars>
      </dgm:prSet>
      <dgm:spPr/>
    </dgm:pt>
    <dgm:pt modelId="{06B62B05-C6D3-429E-A589-D17714872B43}" type="pres">
      <dgm:prSet presAssocID="{A3A41DDE-C126-4D74-818F-538E3F0A5B10}" presName="sibTrans" presStyleCnt="0"/>
      <dgm:spPr/>
    </dgm:pt>
    <dgm:pt modelId="{18D9B74A-AF3C-4975-9081-E2A5A31D6D0C}" type="pres">
      <dgm:prSet presAssocID="{D6667A60-A347-4B5D-ADD1-F9E90BB38BAE}" presName="compositeNode" presStyleCnt="0">
        <dgm:presLayoutVars>
          <dgm:bulletEnabled val="1"/>
        </dgm:presLayoutVars>
      </dgm:prSet>
      <dgm:spPr/>
    </dgm:pt>
    <dgm:pt modelId="{B9FDC71C-F925-4066-B670-2DBE83A1BFFD}" type="pres">
      <dgm:prSet presAssocID="{D6667A60-A347-4B5D-ADD1-F9E90BB38BAE}" presName="bgRect" presStyleLbl="alignNode1" presStyleIdx="3" presStyleCnt="4"/>
      <dgm:spPr/>
    </dgm:pt>
    <dgm:pt modelId="{81E2ADB3-5CB3-4021-B207-422C084D3E4F}" type="pres">
      <dgm:prSet presAssocID="{8FEFF33B-14B9-4CFC-8A10-89616BB21F9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AC52640-9F31-4433-AA14-E8EFA2D50DA3}" type="pres">
      <dgm:prSet presAssocID="{D6667A60-A347-4B5D-ADD1-F9E90BB38BA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D6A781F-8EF8-4F16-BD27-86D093DB04B6}" srcId="{EAE2CC50-E432-4338-AB52-3F27C13DDB6D}" destId="{AA8A5752-0A5F-4A11-865C-4CE5EFA970C9}" srcOrd="2" destOrd="0" parTransId="{C37A1079-4F01-492C-87E8-D816106DFC75}" sibTransId="{A3A41DDE-C126-4D74-818F-538E3F0A5B10}"/>
    <dgm:cxn modelId="{3853F35B-A597-40C9-B3D8-5CAC6A8288EE}" type="presOf" srcId="{50457859-2EAF-437D-96B7-F5C50EA0C846}" destId="{F98BE255-E254-48E1-AE5A-D050E5D99899}" srcOrd="0" destOrd="0" presId="urn:microsoft.com/office/officeart/2016/7/layout/LinearBlockProcessNumbered"/>
    <dgm:cxn modelId="{0DE9165D-6A89-41BB-AB31-975614A1DAD5}" type="presOf" srcId="{50457859-2EAF-437D-96B7-F5C50EA0C846}" destId="{20A946FE-6E65-4D6F-9CC4-38A6F8FB1A5F}" srcOrd="1" destOrd="0" presId="urn:microsoft.com/office/officeart/2016/7/layout/LinearBlockProcessNumbered"/>
    <dgm:cxn modelId="{5FCAF364-BFA7-4F99-AF69-4C43B7959114}" type="presOf" srcId="{60A36BE5-E72F-4E2D-81D9-98E109615259}" destId="{1750E20A-A7E4-430A-96CE-D4756DC8E37B}" srcOrd="0" destOrd="0" presId="urn:microsoft.com/office/officeart/2016/7/layout/LinearBlockProcessNumbered"/>
    <dgm:cxn modelId="{3C228146-83C4-4B23-9659-0B0D523B2BBB}" srcId="{EAE2CC50-E432-4338-AB52-3F27C13DDB6D}" destId="{60A36BE5-E72F-4E2D-81D9-98E109615259}" srcOrd="1" destOrd="0" parTransId="{0D32171E-DE62-4FF2-AEFB-B60376CB92C6}" sibTransId="{0C5E3189-6D82-4AEB-B55C-F50E031B8550}"/>
    <dgm:cxn modelId="{BCFF6571-8246-4D5D-859E-87AE39306D05}" type="presOf" srcId="{6E5BEC38-4775-4711-8AFB-04F47CB55EBA}" destId="{266CD9C1-8FCD-462A-B1DF-2ABC8C031AA1}" srcOrd="0" destOrd="0" presId="urn:microsoft.com/office/officeart/2016/7/layout/LinearBlockProcessNumbered"/>
    <dgm:cxn modelId="{628AD871-CB38-4571-9F8B-856FB95003B1}" type="presOf" srcId="{AA8A5752-0A5F-4A11-865C-4CE5EFA970C9}" destId="{BD4398E8-B2A2-41B1-95F2-B6BDDC31EAC7}" srcOrd="1" destOrd="0" presId="urn:microsoft.com/office/officeart/2016/7/layout/LinearBlockProcessNumbered"/>
    <dgm:cxn modelId="{534C8755-F5C4-49D4-92CA-F431AC161671}" type="presOf" srcId="{D6667A60-A347-4B5D-ADD1-F9E90BB38BAE}" destId="{8AC52640-9F31-4433-AA14-E8EFA2D50DA3}" srcOrd="1" destOrd="0" presId="urn:microsoft.com/office/officeart/2016/7/layout/LinearBlockProcessNumbered"/>
    <dgm:cxn modelId="{849BAD77-3956-4C7D-956C-422B64FB2932}" type="presOf" srcId="{8FEFF33B-14B9-4CFC-8A10-89616BB21F9A}" destId="{81E2ADB3-5CB3-4021-B207-422C084D3E4F}" srcOrd="0" destOrd="0" presId="urn:microsoft.com/office/officeart/2016/7/layout/LinearBlockProcessNumbered"/>
    <dgm:cxn modelId="{30664B80-BB1C-4D57-AED2-E649948E7A62}" type="presOf" srcId="{60A36BE5-E72F-4E2D-81D9-98E109615259}" destId="{5C855F19-A959-4B18-A319-3DF47EC238D0}" srcOrd="1" destOrd="0" presId="urn:microsoft.com/office/officeart/2016/7/layout/LinearBlockProcessNumbered"/>
    <dgm:cxn modelId="{BF0B5A89-3F9D-4A11-A2E8-1A752F524EF0}" type="presOf" srcId="{AA8A5752-0A5F-4A11-865C-4CE5EFA970C9}" destId="{30659125-FB54-4203-B8EB-A7A00CE32906}" srcOrd="0" destOrd="0" presId="urn:microsoft.com/office/officeart/2016/7/layout/LinearBlockProcessNumbered"/>
    <dgm:cxn modelId="{8CDC158A-FBD1-4751-BA77-AC61F92F87ED}" type="presOf" srcId="{EAE2CC50-E432-4338-AB52-3F27C13DDB6D}" destId="{BF78BB23-F2D8-414E-97DC-9DBCC9BBE5E2}" srcOrd="0" destOrd="0" presId="urn:microsoft.com/office/officeart/2016/7/layout/LinearBlockProcessNumbered"/>
    <dgm:cxn modelId="{4B1CCFB3-B896-4669-A1F9-046E0D822318}" type="presOf" srcId="{D6667A60-A347-4B5D-ADD1-F9E90BB38BAE}" destId="{B9FDC71C-F925-4066-B670-2DBE83A1BFFD}" srcOrd="0" destOrd="0" presId="urn:microsoft.com/office/officeart/2016/7/layout/LinearBlockProcessNumbered"/>
    <dgm:cxn modelId="{F58260BE-8841-43B3-949C-6C64E18C4B06}" srcId="{EAE2CC50-E432-4338-AB52-3F27C13DDB6D}" destId="{D6667A60-A347-4B5D-ADD1-F9E90BB38BAE}" srcOrd="3" destOrd="0" parTransId="{56B6310E-0A18-4580-90EC-010AE266B4DB}" sibTransId="{8FEFF33B-14B9-4CFC-8A10-89616BB21F9A}"/>
    <dgm:cxn modelId="{7591B8C1-1479-4B01-8DAA-C4D10762B889}" type="presOf" srcId="{0C5E3189-6D82-4AEB-B55C-F50E031B8550}" destId="{2403ED28-8369-460A-AE9E-6A2F48217C03}" srcOrd="0" destOrd="0" presId="urn:microsoft.com/office/officeart/2016/7/layout/LinearBlockProcessNumbered"/>
    <dgm:cxn modelId="{0D06E8E2-07E6-4DC9-9F35-DF3E8BCB3931}" srcId="{EAE2CC50-E432-4338-AB52-3F27C13DDB6D}" destId="{50457859-2EAF-437D-96B7-F5C50EA0C846}" srcOrd="0" destOrd="0" parTransId="{5A5ADF51-97C7-4075-816D-A7A0CD9D4C5A}" sibTransId="{6E5BEC38-4775-4711-8AFB-04F47CB55EBA}"/>
    <dgm:cxn modelId="{D69881E5-1D7E-4ADA-9635-E4E9BA9AF1C9}" type="presOf" srcId="{A3A41DDE-C126-4D74-818F-538E3F0A5B10}" destId="{C87B4936-1392-4F5A-9281-7C63800B8624}" srcOrd="0" destOrd="0" presId="urn:microsoft.com/office/officeart/2016/7/layout/LinearBlockProcessNumbered"/>
    <dgm:cxn modelId="{FE641820-77B8-4C3D-A404-C8F1780B1006}" type="presParOf" srcId="{BF78BB23-F2D8-414E-97DC-9DBCC9BBE5E2}" destId="{3288F952-5275-44FE-9235-1D91DEA0CEEE}" srcOrd="0" destOrd="0" presId="urn:microsoft.com/office/officeart/2016/7/layout/LinearBlockProcessNumbered"/>
    <dgm:cxn modelId="{8D82E597-1960-4CA2-A74C-05D539E0772A}" type="presParOf" srcId="{3288F952-5275-44FE-9235-1D91DEA0CEEE}" destId="{F98BE255-E254-48E1-AE5A-D050E5D99899}" srcOrd="0" destOrd="0" presId="urn:microsoft.com/office/officeart/2016/7/layout/LinearBlockProcessNumbered"/>
    <dgm:cxn modelId="{8E7E5154-3D74-4803-B001-45FFB5A75DB3}" type="presParOf" srcId="{3288F952-5275-44FE-9235-1D91DEA0CEEE}" destId="{266CD9C1-8FCD-462A-B1DF-2ABC8C031AA1}" srcOrd="1" destOrd="0" presId="urn:microsoft.com/office/officeart/2016/7/layout/LinearBlockProcessNumbered"/>
    <dgm:cxn modelId="{1C0987EE-5C65-4646-9DA1-616992D6746B}" type="presParOf" srcId="{3288F952-5275-44FE-9235-1D91DEA0CEEE}" destId="{20A946FE-6E65-4D6F-9CC4-38A6F8FB1A5F}" srcOrd="2" destOrd="0" presId="urn:microsoft.com/office/officeart/2016/7/layout/LinearBlockProcessNumbered"/>
    <dgm:cxn modelId="{6175287B-A328-4A0C-8B61-7E5ADA993750}" type="presParOf" srcId="{BF78BB23-F2D8-414E-97DC-9DBCC9BBE5E2}" destId="{07E360A5-1E1A-4509-BB6E-EAB9FB12708E}" srcOrd="1" destOrd="0" presId="urn:microsoft.com/office/officeart/2016/7/layout/LinearBlockProcessNumbered"/>
    <dgm:cxn modelId="{DF1AEDCA-BCDA-4FD0-8359-ABF3906C7111}" type="presParOf" srcId="{BF78BB23-F2D8-414E-97DC-9DBCC9BBE5E2}" destId="{42AFA046-D8EA-4074-9E74-688E850E2749}" srcOrd="2" destOrd="0" presId="urn:microsoft.com/office/officeart/2016/7/layout/LinearBlockProcessNumbered"/>
    <dgm:cxn modelId="{AEEB1F2C-4405-4034-BC2B-14636FB5B7DE}" type="presParOf" srcId="{42AFA046-D8EA-4074-9E74-688E850E2749}" destId="{1750E20A-A7E4-430A-96CE-D4756DC8E37B}" srcOrd="0" destOrd="0" presId="urn:microsoft.com/office/officeart/2016/7/layout/LinearBlockProcessNumbered"/>
    <dgm:cxn modelId="{C256A30B-EAB2-451E-A5B6-66D752709049}" type="presParOf" srcId="{42AFA046-D8EA-4074-9E74-688E850E2749}" destId="{2403ED28-8369-460A-AE9E-6A2F48217C03}" srcOrd="1" destOrd="0" presId="urn:microsoft.com/office/officeart/2016/7/layout/LinearBlockProcessNumbered"/>
    <dgm:cxn modelId="{398A5CD6-F2CC-432C-8317-16F2E67B4FF8}" type="presParOf" srcId="{42AFA046-D8EA-4074-9E74-688E850E2749}" destId="{5C855F19-A959-4B18-A319-3DF47EC238D0}" srcOrd="2" destOrd="0" presId="urn:microsoft.com/office/officeart/2016/7/layout/LinearBlockProcessNumbered"/>
    <dgm:cxn modelId="{8D8F916C-5A13-4F9F-A3F1-9DDBCED89E1D}" type="presParOf" srcId="{BF78BB23-F2D8-414E-97DC-9DBCC9BBE5E2}" destId="{2C3F5630-D047-4CBF-8244-D3DCB8338FC3}" srcOrd="3" destOrd="0" presId="urn:microsoft.com/office/officeart/2016/7/layout/LinearBlockProcessNumbered"/>
    <dgm:cxn modelId="{CFB8AAFF-64BE-4284-85FA-E164F1A07629}" type="presParOf" srcId="{BF78BB23-F2D8-414E-97DC-9DBCC9BBE5E2}" destId="{5362E31D-4A3E-479B-AB67-35C9D93B4695}" srcOrd="4" destOrd="0" presId="urn:microsoft.com/office/officeart/2016/7/layout/LinearBlockProcessNumbered"/>
    <dgm:cxn modelId="{C79CBEBE-5C76-4996-8CD4-DA7E53866D36}" type="presParOf" srcId="{5362E31D-4A3E-479B-AB67-35C9D93B4695}" destId="{30659125-FB54-4203-B8EB-A7A00CE32906}" srcOrd="0" destOrd="0" presId="urn:microsoft.com/office/officeart/2016/7/layout/LinearBlockProcessNumbered"/>
    <dgm:cxn modelId="{5BC6C035-6018-4F0F-BF4B-A24CAE703245}" type="presParOf" srcId="{5362E31D-4A3E-479B-AB67-35C9D93B4695}" destId="{C87B4936-1392-4F5A-9281-7C63800B8624}" srcOrd="1" destOrd="0" presId="urn:microsoft.com/office/officeart/2016/7/layout/LinearBlockProcessNumbered"/>
    <dgm:cxn modelId="{DF1235E3-F46F-47D3-9BDD-41660A41BDC6}" type="presParOf" srcId="{5362E31D-4A3E-479B-AB67-35C9D93B4695}" destId="{BD4398E8-B2A2-41B1-95F2-B6BDDC31EAC7}" srcOrd="2" destOrd="0" presId="urn:microsoft.com/office/officeart/2016/7/layout/LinearBlockProcessNumbered"/>
    <dgm:cxn modelId="{68A4AA02-A0FB-4720-9DA8-6A6DFD7F360C}" type="presParOf" srcId="{BF78BB23-F2D8-414E-97DC-9DBCC9BBE5E2}" destId="{06B62B05-C6D3-429E-A589-D17714872B43}" srcOrd="5" destOrd="0" presId="urn:microsoft.com/office/officeart/2016/7/layout/LinearBlockProcessNumbered"/>
    <dgm:cxn modelId="{FA4600DB-01E1-4C0E-A952-DC08A9370CF1}" type="presParOf" srcId="{BF78BB23-F2D8-414E-97DC-9DBCC9BBE5E2}" destId="{18D9B74A-AF3C-4975-9081-E2A5A31D6D0C}" srcOrd="6" destOrd="0" presId="urn:microsoft.com/office/officeart/2016/7/layout/LinearBlockProcessNumbered"/>
    <dgm:cxn modelId="{83F5B6C8-FF1C-4A5F-91ED-975ED1A5CFE8}" type="presParOf" srcId="{18D9B74A-AF3C-4975-9081-E2A5A31D6D0C}" destId="{B9FDC71C-F925-4066-B670-2DBE83A1BFFD}" srcOrd="0" destOrd="0" presId="urn:microsoft.com/office/officeart/2016/7/layout/LinearBlockProcessNumbered"/>
    <dgm:cxn modelId="{B008A3AF-ED0A-4F45-8E23-1586B311C9D0}" type="presParOf" srcId="{18D9B74A-AF3C-4975-9081-E2A5A31D6D0C}" destId="{81E2ADB3-5CB3-4021-B207-422C084D3E4F}" srcOrd="1" destOrd="0" presId="urn:microsoft.com/office/officeart/2016/7/layout/LinearBlockProcessNumbered"/>
    <dgm:cxn modelId="{A03BEBC9-89FE-4C51-A943-C6E32D6AB882}" type="presParOf" srcId="{18D9B74A-AF3C-4975-9081-E2A5A31D6D0C}" destId="{8AC52640-9F31-4433-AA14-E8EFA2D50DA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BE255-E254-48E1-AE5A-D050E5D99899}">
      <dsp:nvSpPr>
        <dsp:cNvPr id="0" name=""/>
        <dsp:cNvSpPr/>
      </dsp:nvSpPr>
      <dsp:spPr>
        <a:xfrm>
          <a:off x="119" y="1802032"/>
          <a:ext cx="1437679" cy="1725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11" tIns="0" rIns="14201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You can choose the master background</a:t>
          </a:r>
          <a:endParaRPr lang="en-US" sz="1400" kern="1200"/>
        </a:p>
      </dsp:txBody>
      <dsp:txXfrm>
        <a:off x="119" y="2492118"/>
        <a:ext cx="1437679" cy="1035129"/>
      </dsp:txXfrm>
    </dsp:sp>
    <dsp:sp modelId="{266CD9C1-8FCD-462A-B1DF-2ABC8C031AA1}">
      <dsp:nvSpPr>
        <dsp:cNvPr id="0" name=""/>
        <dsp:cNvSpPr/>
      </dsp:nvSpPr>
      <dsp:spPr>
        <a:xfrm>
          <a:off x="119" y="1802032"/>
          <a:ext cx="1437679" cy="6900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11" tIns="165100" rIns="142011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01</a:t>
          </a:r>
        </a:p>
      </dsp:txBody>
      <dsp:txXfrm>
        <a:off x="119" y="1802032"/>
        <a:ext cx="1437679" cy="690086"/>
      </dsp:txXfrm>
    </dsp:sp>
    <dsp:sp modelId="{1750E20A-A7E4-430A-96CE-D4756DC8E37B}">
      <dsp:nvSpPr>
        <dsp:cNvPr id="0" name=""/>
        <dsp:cNvSpPr/>
      </dsp:nvSpPr>
      <dsp:spPr>
        <a:xfrm>
          <a:off x="1552813" y="1802032"/>
          <a:ext cx="1437679" cy="17252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11" tIns="0" rIns="14201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You can upload your company logo</a:t>
          </a:r>
          <a:endParaRPr lang="en-US" sz="1400" kern="1200"/>
        </a:p>
      </dsp:txBody>
      <dsp:txXfrm>
        <a:off x="1552813" y="2492118"/>
        <a:ext cx="1437679" cy="1035129"/>
      </dsp:txXfrm>
    </dsp:sp>
    <dsp:sp modelId="{2403ED28-8369-460A-AE9E-6A2F48217C03}">
      <dsp:nvSpPr>
        <dsp:cNvPr id="0" name=""/>
        <dsp:cNvSpPr/>
      </dsp:nvSpPr>
      <dsp:spPr>
        <a:xfrm>
          <a:off x="1552813" y="1802032"/>
          <a:ext cx="1437679" cy="6900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11" tIns="165100" rIns="142011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02</a:t>
          </a:r>
        </a:p>
      </dsp:txBody>
      <dsp:txXfrm>
        <a:off x="1552813" y="1802032"/>
        <a:ext cx="1437679" cy="690086"/>
      </dsp:txXfrm>
    </dsp:sp>
    <dsp:sp modelId="{30659125-FB54-4203-B8EB-A7A00CE32906}">
      <dsp:nvSpPr>
        <dsp:cNvPr id="0" name=""/>
        <dsp:cNvSpPr/>
      </dsp:nvSpPr>
      <dsp:spPr>
        <a:xfrm>
          <a:off x="3105507" y="1802032"/>
          <a:ext cx="1437679" cy="17252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11" tIns="0" rIns="14201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You can choose corporate colours</a:t>
          </a:r>
          <a:endParaRPr lang="en-US" sz="1400" kern="1200"/>
        </a:p>
      </dsp:txBody>
      <dsp:txXfrm>
        <a:off x="3105507" y="2492118"/>
        <a:ext cx="1437679" cy="1035129"/>
      </dsp:txXfrm>
    </dsp:sp>
    <dsp:sp modelId="{C87B4936-1392-4F5A-9281-7C63800B8624}">
      <dsp:nvSpPr>
        <dsp:cNvPr id="0" name=""/>
        <dsp:cNvSpPr/>
      </dsp:nvSpPr>
      <dsp:spPr>
        <a:xfrm>
          <a:off x="3105507" y="1802032"/>
          <a:ext cx="1437679" cy="6900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11" tIns="165100" rIns="142011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03</a:t>
          </a:r>
        </a:p>
      </dsp:txBody>
      <dsp:txXfrm>
        <a:off x="3105507" y="1802032"/>
        <a:ext cx="1437679" cy="690086"/>
      </dsp:txXfrm>
    </dsp:sp>
    <dsp:sp modelId="{B9FDC71C-F925-4066-B670-2DBE83A1BFFD}">
      <dsp:nvSpPr>
        <dsp:cNvPr id="0" name=""/>
        <dsp:cNvSpPr/>
      </dsp:nvSpPr>
      <dsp:spPr>
        <a:xfrm>
          <a:off x="4658201" y="1802032"/>
          <a:ext cx="1437679" cy="17252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11" tIns="0" rIns="14201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You can design your own certificates</a:t>
          </a:r>
          <a:endParaRPr lang="en-US" sz="1400" kern="1200"/>
        </a:p>
      </dsp:txBody>
      <dsp:txXfrm>
        <a:off x="4658201" y="2492118"/>
        <a:ext cx="1437679" cy="1035129"/>
      </dsp:txXfrm>
    </dsp:sp>
    <dsp:sp modelId="{81E2ADB3-5CB3-4021-B207-422C084D3E4F}">
      <dsp:nvSpPr>
        <dsp:cNvPr id="0" name=""/>
        <dsp:cNvSpPr/>
      </dsp:nvSpPr>
      <dsp:spPr>
        <a:xfrm>
          <a:off x="4658201" y="1802032"/>
          <a:ext cx="1437679" cy="6900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11" tIns="165100" rIns="142011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04</a:t>
          </a:r>
        </a:p>
      </dsp:txBody>
      <dsp:txXfrm>
        <a:off x="4658201" y="1802032"/>
        <a:ext cx="1437679" cy="690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1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bq7DGvfnr3U&amp;t=45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F2A1D-B2B9-8610-FB90-98D8CC81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en-GB" sz="6200" dirty="0"/>
              <a:t>THE TRAINING</a:t>
            </a:r>
            <a:br>
              <a:rPr lang="en-GB" sz="6200" dirty="0"/>
            </a:br>
            <a:r>
              <a:rPr lang="en-GB" sz="6200" dirty="0"/>
              <a:t>SOFTWARE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63675-F145-9DEC-4BCC-2CA05370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581480" cy="1587533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A SYSTEM FOR EVERYONE, THAT ANYONE CAN USE 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57226199-1AB2-E6D1-2672-CE681A0D7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6" r="-2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2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70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52E2BE-90E4-1DF9-7070-4F294A0C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What Content can I upload?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EF3B0-8EFB-4BF3-4B6E-BB35F5B7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508" y="697583"/>
            <a:ext cx="5876395" cy="5639586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For a quick course you can write it in PowerPoint, upload it and then ask some questions.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All up-loadable formats are</a:t>
            </a:r>
          </a:p>
          <a:p>
            <a:pPr lvl="1"/>
            <a:r>
              <a:rPr lang="en-GB" sz="2000" dirty="0"/>
              <a:t>PowerPoint entire; PowerPoint slide; Word doc; PDF; Audio file; Video file.</a:t>
            </a:r>
          </a:p>
          <a:p>
            <a:pPr lvl="1"/>
            <a:endParaRPr lang="en-GB" sz="2000" dirty="0"/>
          </a:p>
          <a:p>
            <a:r>
              <a:rPr lang="en-GB" sz="2000" dirty="0"/>
              <a:t>You can also type and format straight </a:t>
            </a:r>
            <a:r>
              <a:rPr lang="en-GB" sz="2000" dirty="0" err="1"/>
              <a:t>iinto</a:t>
            </a:r>
            <a:r>
              <a:rPr lang="en-GB" sz="2000" dirty="0"/>
              <a:t> the system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71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14F9F-F3FC-EF2F-D3D2-B1196162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Introduction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5274-9958-0453-2A5E-5D2AE2A8D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endParaRPr lang="en-GB" sz="2200" dirty="0"/>
          </a:p>
          <a:p>
            <a:pPr marL="0" indent="0">
              <a:buNone/>
            </a:pPr>
            <a:r>
              <a:rPr lang="en-GB" sz="2200" dirty="0"/>
              <a:t>The purpose of our Training Software is to achieve such simplicity of operation, so that any competent supervisor can pick up the product and be writing their own courses within a day or so. It is therefore a careful balance between flexibility and de-functionalised product for simplicity.</a:t>
            </a:r>
          </a:p>
          <a:p>
            <a:pPr marL="0" indent="0">
              <a:buNone/>
            </a:pPr>
            <a:r>
              <a:rPr lang="en-GB" sz="2200" dirty="0"/>
              <a:t>We do, of course have prepared courses for generic training and a service where we will create courses based on your supplied content</a:t>
            </a:r>
          </a:p>
        </p:txBody>
      </p:sp>
    </p:spTree>
    <p:extLst>
      <p:ext uri="{BB962C8B-B14F-4D97-AF65-F5344CB8AC3E}">
        <p14:creationId xmlns:p14="http://schemas.microsoft.com/office/powerpoint/2010/main" val="151428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F2A1D-B2B9-8610-FB90-98D8CC81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en-GB" sz="6200" dirty="0"/>
              <a:t>WRITE YOUR OWN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63675-F145-9DEC-4BCC-2CA05370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UPLOAD IT YOURSELF OR GIVE THE CONTENT TO US TO FORMAT IT AND ASK QUESTIONS FOR YOU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57226199-1AB2-E6D1-2672-CE681A0D7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6" r="-2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2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37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C0148-16CB-6CC4-E33A-22B40CFA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br>
              <a:rPr lang="en-GB" dirty="0"/>
            </a:br>
            <a:r>
              <a:rPr lang="en-GB" dirty="0"/>
              <a:t>Customise any training for your company.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C4D46BF5-9435-A7C7-05E2-033C76415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612800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858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C0148-16CB-6CC4-E33A-22B40CFA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753" y="602974"/>
            <a:ext cx="3053247" cy="320702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br>
              <a:rPr lang="en-US" sz="4200"/>
            </a:br>
            <a:r>
              <a:rPr lang="en-US" sz="4200"/>
              <a:t>Types of document</a:t>
            </a:r>
            <a:br>
              <a:rPr lang="en-US" sz="4200"/>
            </a:br>
            <a:r>
              <a:rPr lang="en-US" sz="4200"/>
              <a:t>uploadable.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BD0D2-909A-E494-8469-674C103A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57" y="879361"/>
            <a:ext cx="1706086" cy="2281281"/>
          </a:xfrm>
          <a:custGeom>
            <a:avLst/>
            <a:gdLst/>
            <a:ahLst/>
            <a:cxnLst/>
            <a:rect l="l" t="t" r="r" b="b"/>
            <a:pathLst>
              <a:path w="2286000" h="2281281">
                <a:moveTo>
                  <a:pt x="0" y="0"/>
                </a:moveTo>
                <a:lnTo>
                  <a:pt x="2286000" y="0"/>
                </a:lnTo>
                <a:lnTo>
                  <a:pt x="2286000" y="2281281"/>
                </a:lnTo>
                <a:lnTo>
                  <a:pt x="0" y="2281281"/>
                </a:ln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030E1DE-1096-AE6B-BD5C-583EC02D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9038" y="879361"/>
            <a:ext cx="1850677" cy="2281281"/>
          </a:xfrm>
          <a:custGeom>
            <a:avLst/>
            <a:gdLst/>
            <a:ahLst/>
            <a:cxnLst/>
            <a:rect l="l" t="t" r="r" b="b"/>
            <a:pathLst>
              <a:path w="2286000" h="2281281">
                <a:moveTo>
                  <a:pt x="0" y="0"/>
                </a:moveTo>
                <a:lnTo>
                  <a:pt x="2286000" y="0"/>
                </a:lnTo>
                <a:lnTo>
                  <a:pt x="2286000" y="2281281"/>
                </a:lnTo>
                <a:lnTo>
                  <a:pt x="0" y="22812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p4 icon PNG, ICO or ICNS | Free vector icons">
            <a:extLst>
              <a:ext uri="{FF2B5EF4-FFF2-40B4-BE49-F238E27FC236}">
                <a16:creationId xmlns:a16="http://schemas.microsoft.com/office/drawing/2014/main" id="{5EF3A4F2-3B18-9159-6D68-F3C0D6A7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359" y="3688825"/>
            <a:ext cx="2281281" cy="2281281"/>
          </a:xfrm>
          <a:custGeom>
            <a:avLst/>
            <a:gdLst/>
            <a:ahLst/>
            <a:cxnLst/>
            <a:rect l="l" t="t" r="r" b="b"/>
            <a:pathLst>
              <a:path w="2286000" h="2281281">
                <a:moveTo>
                  <a:pt x="0" y="0"/>
                </a:moveTo>
                <a:lnTo>
                  <a:pt x="2286000" y="0"/>
                </a:lnTo>
                <a:lnTo>
                  <a:pt x="2286000" y="2281281"/>
                </a:lnTo>
                <a:lnTo>
                  <a:pt x="0" y="22812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B9F7A657-A936-48EC-851D-106D4F1B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0D585759-3D5B-483A-8B7F-131E93727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5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 descr="Microsoft Word Vector Art, Icons, and Graphics for Free Download">
            <a:extLst>
              <a:ext uri="{FF2B5EF4-FFF2-40B4-BE49-F238E27FC236}">
                <a16:creationId xmlns:a16="http://schemas.microsoft.com/office/drawing/2014/main" id="{CAF8D068-947D-BA1B-2F1A-B078CF3DC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0466" y="4372265"/>
            <a:ext cx="3200975" cy="1280390"/>
          </a:xfrm>
          <a:custGeom>
            <a:avLst/>
            <a:gdLst/>
            <a:ahLst/>
            <a:cxnLst/>
            <a:rect l="l" t="t" r="r" b="b"/>
            <a:pathLst>
              <a:path w="2286000" h="2281281">
                <a:moveTo>
                  <a:pt x="0" y="0"/>
                </a:moveTo>
                <a:lnTo>
                  <a:pt x="2286000" y="0"/>
                </a:lnTo>
                <a:lnTo>
                  <a:pt x="2286000" y="2281281"/>
                </a:lnTo>
                <a:lnTo>
                  <a:pt x="0" y="22812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67957E4-F168-4C9F-98D0-2E1865C9A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3E83D9A9-D471-4D7B-B201-DE182EF2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5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7412-87A1-6310-19ED-3191A88C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GB" dirty="0"/>
              <a:t>You can also link to external material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E5E4427-A63E-C10C-EF0E-950102D1E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GB" sz="1500" dirty="0"/>
              <a:t>Deliver external material such as</a:t>
            </a:r>
          </a:p>
          <a:p>
            <a:pPr lvl="1"/>
            <a:r>
              <a:rPr lang="en-GB" sz="1500" dirty="0"/>
              <a:t>Podcasts</a:t>
            </a:r>
          </a:p>
          <a:p>
            <a:pPr lvl="1"/>
            <a:r>
              <a:rPr lang="en-GB" sz="1500" dirty="0"/>
              <a:t>Webinars</a:t>
            </a:r>
          </a:p>
          <a:p>
            <a:pPr lvl="1"/>
            <a:r>
              <a:rPr lang="en-GB" sz="1500" dirty="0"/>
              <a:t>YouTube material</a:t>
            </a:r>
          </a:p>
          <a:p>
            <a:endParaRPr lang="en-GB" sz="1500" dirty="0"/>
          </a:p>
          <a:p>
            <a:r>
              <a:rPr lang="en-GB" sz="1500" dirty="0"/>
              <a:t>You can manage the usage and competency of the material in the same way that you can your own material</a:t>
            </a:r>
          </a:p>
          <a:p>
            <a:endParaRPr lang="en-GB" sz="1500" dirty="0"/>
          </a:p>
          <a:p>
            <a:r>
              <a:rPr lang="en-US" sz="1100" dirty="0">
                <a:hlinkClick r:id="rId2"/>
              </a:rPr>
              <a:t>(1) Wilson and Keppel, Sand Dance. 1934 - YouTube</a:t>
            </a:r>
            <a:endParaRPr lang="en-GB" sz="15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19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C0148-16CB-6CC4-E33A-22B40CFA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Simple enough to write your own material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4A19B-ED16-43C9-65D7-E174327A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Start planning your course in the following sections</a:t>
            </a:r>
          </a:p>
          <a:p>
            <a:endParaRPr lang="en-GB" dirty="0"/>
          </a:p>
          <a:p>
            <a:r>
              <a:rPr lang="en-GB" dirty="0"/>
              <a:t>Modules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Chapters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Sections</a:t>
            </a:r>
          </a:p>
          <a:p>
            <a:pPr lvl="2"/>
            <a:endParaRPr lang="en-GB" dirty="0"/>
          </a:p>
          <a:p>
            <a:pPr lvl="3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1118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C0148-16CB-6CC4-E33A-22B40CFA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An Industry specific example….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4A19B-ED16-43C9-65D7-E174327A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This is how a supervisor might plan a course in an online computer vendor for its call centre agents…..</a:t>
            </a:r>
          </a:p>
        </p:txBody>
      </p:sp>
    </p:spTree>
    <p:extLst>
      <p:ext uri="{BB962C8B-B14F-4D97-AF65-F5344CB8AC3E}">
        <p14:creationId xmlns:p14="http://schemas.microsoft.com/office/powerpoint/2010/main" val="234241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C0148-16CB-6CC4-E33A-22B40CFA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Course Title:</a:t>
            </a:r>
            <a:r>
              <a:rPr lang="en-GB" dirty="0"/>
              <a:t> The Call Centre you work in.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4A19B-ED16-43C9-65D7-E174327A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r>
              <a:rPr lang="en-GB" sz="1800" dirty="0"/>
              <a:t>Module 1: How to greet the customer</a:t>
            </a:r>
          </a:p>
          <a:p>
            <a:pPr lvl="1"/>
            <a:r>
              <a:rPr lang="en-GB" sz="1800" dirty="0"/>
              <a:t>Chapter 1: Which language to use</a:t>
            </a:r>
          </a:p>
          <a:p>
            <a:pPr lvl="2"/>
            <a:r>
              <a:rPr lang="en-GB" sz="1800" dirty="0"/>
              <a:t>Section 1: When to record the call</a:t>
            </a:r>
          </a:p>
          <a:p>
            <a:pPr lvl="3"/>
            <a:r>
              <a:rPr lang="en-GB" dirty="0"/>
              <a:t>Questions: 3 Multiple choice questions on module 1</a:t>
            </a:r>
          </a:p>
          <a:p>
            <a:r>
              <a:rPr lang="en-GB" sz="1800" dirty="0"/>
              <a:t>Module 2: How to select the requested product range</a:t>
            </a:r>
          </a:p>
          <a:p>
            <a:pPr lvl="1"/>
            <a:r>
              <a:rPr lang="en-GB" sz="1800" dirty="0"/>
              <a:t>Chapter 1: :Printers, Laptops or Peripherals</a:t>
            </a:r>
          </a:p>
          <a:p>
            <a:pPr lvl="2"/>
            <a:r>
              <a:rPr lang="en-GB" sz="1800" dirty="0"/>
              <a:t>Section 1: Cost/Benefits for individual printers</a:t>
            </a:r>
          </a:p>
          <a:p>
            <a:pPr lvl="2"/>
            <a:r>
              <a:rPr lang="en-GB" sz="1800" dirty="0"/>
              <a:t>Section 2: Special offers</a:t>
            </a:r>
          </a:p>
          <a:p>
            <a:pPr lvl="3"/>
            <a:r>
              <a:rPr lang="en-GB" dirty="0"/>
              <a:t>Questions: 2 Multiple choice questions on Module 2</a:t>
            </a:r>
          </a:p>
          <a:p>
            <a:r>
              <a:rPr lang="en-GB" sz="1800" dirty="0"/>
              <a:t>Module 3: How to close the sale</a:t>
            </a:r>
          </a:p>
          <a:p>
            <a:r>
              <a:rPr lang="en-GB" sz="1800" dirty="0"/>
              <a:t>Module 4: When to refer the call to someone else</a:t>
            </a:r>
          </a:p>
          <a:p>
            <a:pPr marL="457200" lvl="1" indent="0">
              <a:buNone/>
            </a:pPr>
            <a:endParaRPr lang="en-GB" sz="1500" dirty="0"/>
          </a:p>
          <a:p>
            <a:pPr lvl="1"/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53071550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333820"/>
      </a:dk2>
      <a:lt2>
        <a:srgbClr val="E2E6E8"/>
      </a:lt2>
      <a:accent1>
        <a:srgbClr val="E77229"/>
      </a:accent1>
      <a:accent2>
        <a:srgbClr val="BF9E15"/>
      </a:accent2>
      <a:accent3>
        <a:srgbClr val="8FAF1F"/>
      </a:accent3>
      <a:accent4>
        <a:srgbClr val="50B814"/>
      </a:accent4>
      <a:accent5>
        <a:srgbClr val="21BC2A"/>
      </a:accent5>
      <a:accent6>
        <a:srgbClr val="14BB62"/>
      </a:accent6>
      <a:hlink>
        <a:srgbClr val="3D89B9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404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Nova Cond</vt:lpstr>
      <vt:lpstr>Impact</vt:lpstr>
      <vt:lpstr>TornVTI</vt:lpstr>
      <vt:lpstr>THE TRAINING SOFTWARE SYSTEM</vt:lpstr>
      <vt:lpstr>Introduction</vt:lpstr>
      <vt:lpstr>WRITE YOUR OWN CONTENT</vt:lpstr>
      <vt:lpstr> Customise any training for your company.</vt:lpstr>
      <vt:lpstr> Types of document uploadable.</vt:lpstr>
      <vt:lpstr>You can also link to external material</vt:lpstr>
      <vt:lpstr>Simple enough to write your own material</vt:lpstr>
      <vt:lpstr>An Industry specific example….</vt:lpstr>
      <vt:lpstr>Course Title: The Call Centre you work in.</vt:lpstr>
      <vt:lpstr>What Content can I upload?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TRAINING  MANAGEMENT SYSTEM</dc:title>
  <dc:creator>Marshall Sherman</dc:creator>
  <cp:lastModifiedBy>Marshall Sherman</cp:lastModifiedBy>
  <cp:revision>24</cp:revision>
  <dcterms:created xsi:type="dcterms:W3CDTF">2022-08-24T07:12:59Z</dcterms:created>
  <dcterms:modified xsi:type="dcterms:W3CDTF">2022-10-24T10:00:54Z</dcterms:modified>
</cp:coreProperties>
</file>