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63" r:id="rId2"/>
    <p:sldId id="285" r:id="rId3"/>
    <p:sldId id="292" r:id="rId4"/>
    <p:sldId id="293" r:id="rId5"/>
    <p:sldId id="303" r:id="rId6"/>
    <p:sldId id="301" r:id="rId7"/>
    <p:sldId id="300" r:id="rId8"/>
    <p:sldId id="304" r:id="rId9"/>
    <p:sldId id="30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7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3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7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0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6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0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2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5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8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3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13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28" r:id="rId6"/>
    <p:sldLayoutId id="2147483733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CF2A1D-B2B9-8610-FB90-98D8CC81F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163595"/>
            <a:ext cx="6029325" cy="3444264"/>
          </a:xfrm>
        </p:spPr>
        <p:txBody>
          <a:bodyPr>
            <a:normAutofit fontScale="90000"/>
          </a:bodyPr>
          <a:lstStyle/>
          <a:p>
            <a:pPr algn="l"/>
            <a:br>
              <a:rPr lang="en-GB" sz="6200" dirty="0"/>
            </a:br>
            <a:br>
              <a:rPr lang="en-GB" sz="6200" dirty="0"/>
            </a:br>
            <a:r>
              <a:rPr lang="en-GB" sz="6200" dirty="0"/>
              <a:t>TESTS THROUGHOUT THE CONTENT.</a:t>
            </a:r>
            <a:br>
              <a:rPr lang="en-GB" sz="6200" dirty="0"/>
            </a:br>
            <a:endParaRPr lang="en-GB" sz="6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63675-F145-9DEC-4BCC-2CA053707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200525"/>
            <a:ext cx="6029324" cy="1595437"/>
          </a:xfrm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algn="l"/>
            <a:r>
              <a:rPr lang="en-GB" dirty="0"/>
              <a:t>Write your own questions, as easy or as difficult as you like</a:t>
            </a:r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57226199-1AB2-E6D1-2672-CE681A0D70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6" r="-2" b="-2"/>
          <a:stretch/>
        </p:blipFill>
        <p:spPr>
          <a:xfrm>
            <a:off x="7648048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22" name="Group 10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12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709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ED912020-DF2F-674F-2B50-CBE4F60603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" b="20793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4711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E59C43A3-9863-003E-5019-89D186AADC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6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2414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AD6F033-8269-4982-5AAE-EEFFF38298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8" b="-2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8517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B0402-7116-F0DA-1FEC-3E4655A88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POINTS TO NOTE REGARDING TEST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85ADE-AECD-F235-6DB4-6B5705131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set your own pass score (%) when you create a course</a:t>
            </a:r>
          </a:p>
          <a:p>
            <a:endParaRPr lang="en-GB" dirty="0"/>
          </a:p>
          <a:p>
            <a:r>
              <a:rPr lang="en-GB" dirty="0"/>
              <a:t>You can set the number of attempts to get question right, before it is marked correct or incorrect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4448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E1357-EB35-BCF8-4837-A801FD9E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MAKE PASS OR FAIL - EASY OR DIFFICULT. THE CHOICE IS YOURS.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1900B-FA81-2258-E2CD-42D11F0E0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Allowing more than one attempt at a question can make bluffing your way through a test easier. </a:t>
            </a:r>
          </a:p>
          <a:p>
            <a:endParaRPr lang="en-GB" dirty="0"/>
          </a:p>
          <a:p>
            <a:r>
              <a:rPr lang="en-GB" dirty="0"/>
              <a:t>Allowing one attempt only is when you really want to test someone's ability.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004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E1357-EB35-BCF8-4837-A801FD9E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ODDS OF GUESSING THE CORRECT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1900B-FA81-2258-E2CD-42D11F0E0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C000"/>
                </a:solidFill>
              </a:rPr>
              <a:t>Two</a:t>
            </a:r>
            <a:r>
              <a:rPr lang="en-GB" dirty="0"/>
              <a:t> statements, </a:t>
            </a:r>
            <a:r>
              <a:rPr lang="en-GB" dirty="0">
                <a:solidFill>
                  <a:srgbClr val="FFC000"/>
                </a:solidFill>
              </a:rPr>
              <a:t>one false and one true</a:t>
            </a:r>
            <a:r>
              <a:rPr lang="en-GB" dirty="0"/>
              <a:t>, gives you a </a:t>
            </a:r>
            <a:r>
              <a:rPr lang="en-GB" dirty="0">
                <a:solidFill>
                  <a:srgbClr val="00B0F0"/>
                </a:solidFill>
              </a:rPr>
              <a:t>1 in 2 chance</a:t>
            </a:r>
          </a:p>
          <a:p>
            <a:r>
              <a:rPr lang="en-GB" dirty="0">
                <a:solidFill>
                  <a:srgbClr val="FF0000"/>
                </a:solidFill>
              </a:rPr>
              <a:t>Three</a:t>
            </a:r>
            <a:r>
              <a:rPr lang="en-GB" dirty="0"/>
              <a:t> statements, </a:t>
            </a:r>
            <a:r>
              <a:rPr lang="en-GB" dirty="0">
                <a:solidFill>
                  <a:srgbClr val="FF0000"/>
                </a:solidFill>
              </a:rPr>
              <a:t>either true or false</a:t>
            </a:r>
            <a:r>
              <a:rPr lang="en-GB" dirty="0"/>
              <a:t>, gives you a </a:t>
            </a:r>
            <a:r>
              <a:rPr lang="en-GB" dirty="0">
                <a:solidFill>
                  <a:srgbClr val="00B0F0"/>
                </a:solidFill>
              </a:rPr>
              <a:t>1 in 8 chance</a:t>
            </a:r>
          </a:p>
          <a:p>
            <a:r>
              <a:rPr lang="en-GB" dirty="0">
                <a:solidFill>
                  <a:srgbClr val="FFC000"/>
                </a:solidFill>
              </a:rPr>
              <a:t>Four</a:t>
            </a:r>
            <a:r>
              <a:rPr lang="en-GB" dirty="0"/>
              <a:t> statements </a:t>
            </a:r>
            <a:r>
              <a:rPr lang="en-GB" dirty="0">
                <a:solidFill>
                  <a:srgbClr val="FFC000"/>
                </a:solidFill>
              </a:rPr>
              <a:t>either true or false </a:t>
            </a:r>
            <a:r>
              <a:rPr lang="en-GB" dirty="0"/>
              <a:t>gives you a </a:t>
            </a:r>
            <a:r>
              <a:rPr lang="en-GB" dirty="0">
                <a:solidFill>
                  <a:srgbClr val="00B0F0"/>
                </a:solidFill>
              </a:rPr>
              <a:t>1 in 16 chance</a:t>
            </a:r>
          </a:p>
          <a:p>
            <a:r>
              <a:rPr lang="en-GB" dirty="0">
                <a:solidFill>
                  <a:srgbClr val="FF0000"/>
                </a:solidFill>
              </a:rPr>
              <a:t>Five</a:t>
            </a:r>
            <a:r>
              <a:rPr lang="en-GB" dirty="0"/>
              <a:t> statements </a:t>
            </a:r>
            <a:r>
              <a:rPr lang="en-GB" dirty="0">
                <a:solidFill>
                  <a:srgbClr val="FF0000"/>
                </a:solidFill>
              </a:rPr>
              <a:t>either true of false </a:t>
            </a:r>
            <a:r>
              <a:rPr lang="en-GB" dirty="0"/>
              <a:t>gives you a </a:t>
            </a:r>
            <a:r>
              <a:rPr lang="en-GB" dirty="0">
                <a:solidFill>
                  <a:srgbClr val="00B0F0"/>
                </a:solidFill>
              </a:rPr>
              <a:t>1 in 32 chance</a:t>
            </a:r>
          </a:p>
        </p:txBody>
      </p:sp>
    </p:spTree>
    <p:extLst>
      <p:ext uri="{BB962C8B-B14F-4D97-AF65-F5344CB8AC3E}">
        <p14:creationId xmlns:p14="http://schemas.microsoft.com/office/powerpoint/2010/main" val="3822415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DD218-0B2E-0492-9420-9FBEB627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WHY DIFFERENT MULTIPLE CHOICE METHODS?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40AEA-A4D6-20E7-6BD4-F2EE9246F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Asking similar multiple choice questions using different methods of answering (radio buttons, drag and drop etc) increases attention span</a:t>
            </a:r>
          </a:p>
          <a:p>
            <a:endParaRPr lang="en-GB" dirty="0"/>
          </a:p>
          <a:p>
            <a:r>
              <a:rPr lang="en-GB" dirty="0"/>
              <a:t>You can make it as simple or complicated as you like to get a question correct.</a:t>
            </a:r>
          </a:p>
        </p:txBody>
      </p:sp>
    </p:spTree>
    <p:extLst>
      <p:ext uri="{BB962C8B-B14F-4D97-AF65-F5344CB8AC3E}">
        <p14:creationId xmlns:p14="http://schemas.microsoft.com/office/powerpoint/2010/main" val="1283621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DD218-0B2E-0492-9420-9FBEB627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WHY OPT FOR A FREETEXT QUESTION THAT IS NOT MULTIPLE CHOICE?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40AEA-A4D6-20E7-6BD4-F2EE9246F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want to test the depth of understanding of a subject you can ask a question where the candidate has to write his or her own opinion in their own words.</a:t>
            </a:r>
          </a:p>
          <a:p>
            <a:endParaRPr lang="en-GB" dirty="0"/>
          </a:p>
          <a:p>
            <a:r>
              <a:rPr lang="en-GB" dirty="0"/>
              <a:t>This means that the test will not be automatically finished until a moderator has marked the answer satisfactory or not.</a:t>
            </a:r>
          </a:p>
        </p:txBody>
      </p:sp>
    </p:spTree>
    <p:extLst>
      <p:ext uri="{BB962C8B-B14F-4D97-AF65-F5344CB8AC3E}">
        <p14:creationId xmlns:p14="http://schemas.microsoft.com/office/powerpoint/2010/main" val="2449467972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RegularSeedRightStep">
      <a:dk1>
        <a:srgbClr val="000000"/>
      </a:dk1>
      <a:lt1>
        <a:srgbClr val="FFFFFF"/>
      </a:lt1>
      <a:dk2>
        <a:srgbClr val="333820"/>
      </a:dk2>
      <a:lt2>
        <a:srgbClr val="E2E6E8"/>
      </a:lt2>
      <a:accent1>
        <a:srgbClr val="E77229"/>
      </a:accent1>
      <a:accent2>
        <a:srgbClr val="BF9E15"/>
      </a:accent2>
      <a:accent3>
        <a:srgbClr val="8FAF1F"/>
      </a:accent3>
      <a:accent4>
        <a:srgbClr val="50B814"/>
      </a:accent4>
      <a:accent5>
        <a:srgbClr val="21BC2A"/>
      </a:accent5>
      <a:accent6>
        <a:srgbClr val="14BB62"/>
      </a:accent6>
      <a:hlink>
        <a:srgbClr val="3D89B9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280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Nova Cond</vt:lpstr>
      <vt:lpstr>Impact</vt:lpstr>
      <vt:lpstr>TornVTI</vt:lpstr>
      <vt:lpstr>  TESTS THROUGHOUT THE CONTENT. </vt:lpstr>
      <vt:lpstr>PowerPoint Presentation</vt:lpstr>
      <vt:lpstr>PowerPoint Presentation</vt:lpstr>
      <vt:lpstr>PowerPoint Presentation</vt:lpstr>
      <vt:lpstr>POINTS TO NOTE REGARDING TEST QUESTIONS</vt:lpstr>
      <vt:lpstr>MAKE PASS OR FAIL - EASY OR DIFFICULT. THE CHOICE IS YOURS.</vt:lpstr>
      <vt:lpstr>THE ODDS OF GUESSING THE CORRECT ANSWERS</vt:lpstr>
      <vt:lpstr>WHY DIFFERENT MULTIPLE CHOICE METHODS?</vt:lpstr>
      <vt:lpstr>WHY OPT FOR A FREETEXT QUESTION THAT IS NOT MULTIPLE CHOICE?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TRAINING  MANAGEMENT SYSTEM</dc:title>
  <dc:creator>Marshall Sherman</dc:creator>
  <cp:lastModifiedBy>Marshall Sherman</cp:lastModifiedBy>
  <cp:revision>26</cp:revision>
  <dcterms:created xsi:type="dcterms:W3CDTF">2022-08-24T07:12:59Z</dcterms:created>
  <dcterms:modified xsi:type="dcterms:W3CDTF">2022-10-24T10:11:13Z</dcterms:modified>
</cp:coreProperties>
</file>