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65" r:id="rId4"/>
    <p:sldId id="264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02CA0E-03FD-4EE9-C312-48893F54E6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9735C-46BD-AA4F-1C27-AF2264994F4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5742E40-8660-42C9-A936-307542A43B14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97F182C-3FEA-3A2E-8489-77EAC9EFD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73AF1E5-2CBC-11EA-A817-E2D48025D10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67D3-0A99-6095-A998-988EE03C71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3F20-054B-94AC-E3A2-C141B12C4D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6BC6DD0-F91D-4B75-86C1-3A55D1DD284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9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450AD-C489-BFA5-E4A8-06CD311C7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A8BC1-363C-5B0E-37DA-43DC21EAF7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967A9-AA61-1784-B8C5-0256FB161A5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D98284-1A98-4578-955C-E117791E4609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B11B9-A104-AA39-92DB-D191ECF55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CCB09-07C6-9BBC-10D2-0554F510E4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2E25-7101-CF93-8D0B-60767519B10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293C1E-1443-41AD-9E37-56D6ECCD8435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A126-263F-7AE5-9A92-322084AC9C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96B9-B30F-F2D5-4B38-6E7DB73472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AD02-9CD8-CDCC-9007-808DB41A6F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B35CD4-B51F-4026-9510-C2D6313417BB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9379-7AB4-F26A-EA37-F3A6D83125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BFE7-E7F6-7301-C2B8-D784E45460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8249C1-F636-4200-B239-2865A3CFD1C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7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03B4-3996-C8BA-F9E4-234D853B69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40E47-823D-012D-8752-8834F5BA32C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757C-497E-714A-7774-AA8C20264D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6CF74B-7BEB-49A3-921A-4229B8DA1B2E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2003-D292-3460-37B8-19EF3E9E1E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5689-37C2-BDCD-7E52-13CCB25020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AC41B2-CEB8-4290-B0A0-75E225500D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944C4-0E58-7F4F-4511-C6AAFAED686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2452-3230-F445-EB1F-285D0CE1830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F9E-DECA-FC96-3590-5A68BC32F2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57202-0A47-4275-817D-718396272EDF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7D57-A9D7-C35D-E472-7A177CF27D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8355-CBEA-0540-692B-C2E8734AE4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5F1916-4F01-412C-BACA-0663F83412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527-29D0-7C7C-653C-E18F93380F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D212-0EE4-9113-B468-0EFB832DDB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64C6-0555-04FB-51BA-A602F8013D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88A10-4814-4540-8BFD-F9C8EC33CD52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00BF-20DE-38BF-8F7F-E5ED0F6E79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F706-E718-A870-3908-290E2168DA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DBB6AB-313D-4F18-A8E9-2264985DCB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600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397-232A-F8BB-7032-8C7F6571B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E6B1-0E6A-4E85-AC95-32F4E1A2A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A2A9-99F8-0B12-EB3C-9B52D27EF7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F9B67-72B7-4D10-9C6F-47DE7B0B82C0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B4BE-6EA9-E1E1-CA94-1698B81133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342B-01AE-E8B1-62CE-903C7CBAD2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D383EA-C271-47A0-9367-3030C9982F3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2F9-1915-E791-D248-89A63855ED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1AC0-7C65-F104-0030-9E09F87078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5347-DA6C-265A-EC64-4C04725B1D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48E6-2864-90D0-4F8A-3E55392584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A3A24B-7CBA-48E1-A289-7F4F1618F9AE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13394-CD93-4BC9-0AA1-3602AE587B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4816-1AC6-C7D0-96E2-BB55FA13B0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101922-F9FC-4B97-B151-9DDCFB02A32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231D-7CC4-8EEE-20DC-619143E8A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2E9E-6998-59A3-4B40-DE11FDE3C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27E3D-682A-5468-D8C7-B0E488DFE9F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9B800-EB01-DD03-9A86-39D705FAFA7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A7C2-A6AE-5E21-1615-915DFE38C77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34778-BE40-6221-E1A9-856302FB53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6040B-93F2-42DF-946A-8B46A4DE4471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991B-0BF7-A4CF-A96B-FE4750719D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2E87A-E38C-4082-1B49-A5460034D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8AAD2A-19BF-4931-BEDD-0011E86460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1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60F4-8473-F567-790E-084CBF263E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4795C-2CE7-C051-0372-B66DE93C8D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211F9-299C-4625-950A-6AC71135CC38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9061E-307F-C461-ABDD-BB9CC4BCD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9C7D5-77F0-809F-0B4B-D6579F517F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CB4D68-373E-4CF2-986F-AF4CCBAB73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0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26C5-4E2D-FDA1-92B1-71CAB22065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B19572-29B6-4D0C-BAC7-95001D83DA6B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1F609-E174-0EF5-0AAE-4001494515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142AD-00C8-7DCF-993A-A214BC58FE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E0F2FA-FE7D-4A1C-8E7B-AA42F27974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3ED-32CA-B46D-174C-6793E8A8B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0C0-415C-21C6-643C-641BE72953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FCD4-DE3E-4C22-42E6-41BE8628CE1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516EF-EE3D-E1FA-5AAF-036F2F5F8E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164913-35DD-4994-98C5-B04A7BAEF14B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27C4-EACB-0928-C5F3-66FD50EA79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5466-F489-18C7-923F-E1288DAFDA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CEA5B-1CEF-4AF0-8575-BA34E140758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4E3F-1CAF-8D1A-937F-7F8090812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3B3D6-15DD-EB2B-BD0E-BF92C0ED44D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0FB-D8D7-099F-E526-F7916298C7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EBAD-00FA-4779-CA0B-05BE68F99C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5079B9-0DA2-4D98-A728-396AD81D3767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01E4-8AEA-3F2D-2A05-A35F3C04F0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5A8C-1657-8D59-816E-0089919C10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DD5142-654F-4DCF-8127-1F10EE6686B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DBB94-A217-541C-F8F9-DCE437F5E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BB2A-71D8-57D6-554E-DF4BCAA91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F905-2DA2-C2A7-5115-0F14D12E4D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B97A2E8-6089-4FE1-9AEC-DA046C5B6DBB}" type="datetime1">
              <a:rPr lang="en-GB"/>
              <a:pPr lvl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9116-184B-7161-917C-784B6133132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5E86-A2E1-A9E9-BD93-D7B2D1AE077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12C1457-E728-4941-9D15-39A0B858D08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CEC3ECD-A037-CE9F-BC23-6F8CD08E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89203D3-2096-9017-78E6-A09FFA5D7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637708"/>
            <a:ext cx="12191996" cy="1729011"/>
          </a:xfrm>
        </p:spPr>
        <p:txBody>
          <a:bodyPr anchorCtr="1"/>
          <a:lstStyle/>
          <a:p>
            <a:pPr lvl="0" algn="ctr"/>
            <a:r>
              <a:rPr lang="en-GB">
                <a:solidFill>
                  <a:srgbClr val="FFFFFF"/>
                </a:solidFill>
                <a:latin typeface="Bahnschrift SemiBold" pitchFamily="34"/>
              </a:rPr>
              <a:t>The Basic Concept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C8270D10-E4EA-6888-DF3C-16C1B0B2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FCF812-B1D8-2359-56A0-52D2FF955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362" y="4832082"/>
            <a:ext cx="3925436" cy="1729011"/>
          </a:xfrm>
        </p:spPr>
        <p:txBody>
          <a:bodyPr/>
          <a:lstStyle/>
          <a:p>
            <a:pPr lvl="0"/>
            <a:r>
              <a:rPr lang="en-GB" sz="3600">
                <a:solidFill>
                  <a:srgbClr val="FFFFFF"/>
                </a:solidFill>
                <a:latin typeface="Bahnschrift SemiBold" pitchFamily="34"/>
              </a:rPr>
              <a:t>Take any type </a:t>
            </a:r>
            <a:br>
              <a:rPr lang="en-GB" sz="3600">
                <a:solidFill>
                  <a:srgbClr val="FFFFFF"/>
                </a:solidFill>
                <a:latin typeface="Bahnschrift SemiBold" pitchFamily="34"/>
              </a:rPr>
            </a:br>
            <a:r>
              <a:rPr lang="en-GB" sz="3600">
                <a:solidFill>
                  <a:srgbClr val="FFFFFF"/>
                </a:solidFill>
                <a:latin typeface="Bahnschrift SemiBold" pitchFamily="34"/>
              </a:rPr>
              <a:t>of material to </a:t>
            </a:r>
            <a:br>
              <a:rPr lang="en-GB" sz="3600">
                <a:solidFill>
                  <a:srgbClr val="FFFFFF"/>
                </a:solidFill>
                <a:latin typeface="Bahnschrift SemiBold" pitchFamily="34"/>
              </a:rPr>
            </a:br>
            <a:r>
              <a:rPr lang="en-GB" sz="3600">
                <a:solidFill>
                  <a:srgbClr val="FFFFFF"/>
                </a:solidFill>
                <a:latin typeface="Bahnschrift SemiBold" pitchFamily="34"/>
              </a:rPr>
              <a:t>be circulated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13194B-8A0A-9713-67F5-D5355D18FBC2}"/>
              </a:ext>
            </a:extLst>
          </p:cNvPr>
          <p:cNvSpPr txBox="1"/>
          <p:nvPr/>
        </p:nvSpPr>
        <p:spPr>
          <a:xfrm>
            <a:off x="6096003" y="4622301"/>
            <a:ext cx="6096003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On-line Courses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        </a:t>
            </a:r>
            <a:r>
              <a:rPr lang="en-GB" sz="1800" b="0" i="1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General Compliance - Industry Specific 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Company Compliance Docs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Battister Briefing from a Lawyer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 Contrct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0F7A41E-CA87-F958-2836-5ED9A00DF36E}"/>
              </a:ext>
            </a:extLst>
          </p:cNvPr>
          <p:cNvSpPr/>
          <p:nvPr/>
        </p:nvSpPr>
        <p:spPr>
          <a:xfrm>
            <a:off x="5564873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4447CC3-BE27-246D-CA88-560EBAF7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1C3F7B-2FA1-C0EB-DDF1-2489E571A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362" y="4637708"/>
            <a:ext cx="4221117" cy="1729011"/>
          </a:xfrm>
        </p:spPr>
        <p:txBody>
          <a:bodyPr/>
          <a:lstStyle/>
          <a:p>
            <a:pPr lvl="0"/>
            <a:r>
              <a:rPr lang="en-GB">
                <a:solidFill>
                  <a:srgbClr val="FFFFFF"/>
                </a:solidFill>
                <a:latin typeface="Bahnschrift SemiBold" pitchFamily="34"/>
              </a:rPr>
              <a:t>Take a universe</a:t>
            </a:r>
            <a:br>
              <a:rPr lang="en-GB">
                <a:solidFill>
                  <a:srgbClr val="FFFFFF"/>
                </a:solidFill>
                <a:latin typeface="Bahnschrift SemiBold" pitchFamily="34"/>
              </a:rPr>
            </a:br>
            <a:r>
              <a:rPr lang="en-GB">
                <a:solidFill>
                  <a:srgbClr val="FFFFFF"/>
                </a:solidFill>
                <a:latin typeface="Bahnschrift SemiBold" pitchFamily="34"/>
              </a:rPr>
              <a:t>of people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C160D6-F89E-306A-4169-E843FF6DCDB8}"/>
              </a:ext>
            </a:extLst>
          </p:cNvPr>
          <p:cNvSpPr txBox="1"/>
          <p:nvPr/>
        </p:nvSpPr>
        <p:spPr>
          <a:xfrm>
            <a:off x="7835365" y="4572000"/>
            <a:ext cx="4221117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Within a company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Any industry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Any job type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6DAE7D-0E1D-F24E-5525-E99431333A8A}"/>
              </a:ext>
            </a:extLst>
          </p:cNvPr>
          <p:cNvSpPr/>
          <p:nvPr/>
        </p:nvSpPr>
        <p:spPr>
          <a:xfrm>
            <a:off x="7377251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2F2128E7-941D-9AC4-DA32-F84B889E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46D536-A975-FDB2-7489-3E830D09CB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3" y="4637708"/>
            <a:ext cx="4221117" cy="1729011"/>
          </a:xfrm>
        </p:spPr>
        <p:txBody>
          <a:bodyPr/>
          <a:lstStyle/>
          <a:p>
            <a:pPr lvl="0"/>
            <a:r>
              <a:rPr lang="en-GB" sz="4000">
                <a:solidFill>
                  <a:srgbClr val="FFFFFF"/>
                </a:solidFill>
                <a:latin typeface="Bahnschrift SemiBold" pitchFamily="34"/>
              </a:rPr>
              <a:t>Allocate material to people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9B81A4-E45F-CAD8-7FC7-067B7FF53CA9}"/>
              </a:ext>
            </a:extLst>
          </p:cNvPr>
          <p:cNvSpPr txBox="1"/>
          <p:nvPr/>
        </p:nvSpPr>
        <p:spPr>
          <a:xfrm>
            <a:off x="5833241" y="4572000"/>
            <a:ext cx="6358755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Industry Learning with multiple </a:t>
            </a:r>
            <a:b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</a:b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choice questions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General Compliance Courses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 “Must Read” Document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45F5038-6702-BE16-CB12-335FE039EAD4}"/>
              </a:ext>
            </a:extLst>
          </p:cNvPr>
          <p:cNvSpPr/>
          <p:nvPr/>
        </p:nvSpPr>
        <p:spPr>
          <a:xfrm>
            <a:off x="5442472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nk 13">
            <a:extLst>
              <a:ext uri="{FF2B5EF4-FFF2-40B4-BE49-F238E27FC236}">
                <a16:creationId xmlns:a16="http://schemas.microsoft.com/office/drawing/2014/main" id="{2338CEC2-525F-9320-6FC9-BAF1E34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55" y="1733921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c 27" descr="Arrow Right with solid fill">
            <a:extLst>
              <a:ext uri="{FF2B5EF4-FFF2-40B4-BE49-F238E27FC236}">
                <a16:creationId xmlns:a16="http://schemas.microsoft.com/office/drawing/2014/main" id="{EE12F21B-01A0-8CCE-6C91-F92DFE7B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8686" y="70787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phic 28" descr="Arrow Right with solid fill">
            <a:extLst>
              <a:ext uri="{FF2B5EF4-FFF2-40B4-BE49-F238E27FC236}">
                <a16:creationId xmlns:a16="http://schemas.microsoft.com/office/drawing/2014/main" id="{9093CC61-30D3-80D2-DAC5-831386BD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91072">
            <a:off x="9524472" y="18288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phic 29" descr="Arrow Right with solid fill">
            <a:extLst>
              <a:ext uri="{FF2B5EF4-FFF2-40B4-BE49-F238E27FC236}">
                <a16:creationId xmlns:a16="http://schemas.microsoft.com/office/drawing/2014/main" id="{F724228A-3713-329C-4027-C56E8AC67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799991">
            <a:off x="7481264" y="9144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36" descr="Arrow Right with solid fill">
            <a:extLst>
              <a:ext uri="{FF2B5EF4-FFF2-40B4-BE49-F238E27FC236}">
                <a16:creationId xmlns:a16="http://schemas.microsoft.com/office/drawing/2014/main" id="{E4ABD6B5-F8A1-E81D-3DA1-F47D9C5EF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444" y="2685583"/>
            <a:ext cx="815397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27C3328E-89CE-E7B8-BE89-65B80891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39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853258-72EF-A4AF-D276-1B4952A14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3" y="5146919"/>
            <a:ext cx="5198958" cy="1219800"/>
          </a:xfrm>
        </p:spPr>
        <p:txBody>
          <a:bodyPr>
            <a:normAutofit fontScale="90000"/>
          </a:bodyPr>
          <a:lstStyle/>
          <a:p>
            <a:pPr lvl="0"/>
            <a:r>
              <a:rPr lang="en-GB" sz="3200" dirty="0">
                <a:solidFill>
                  <a:srgbClr val="FFFFFF"/>
                </a:solidFill>
                <a:latin typeface="Bahnschrift SemiBold" pitchFamily="34"/>
              </a:rPr>
              <a:t>They can all be working at the same time or at different times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54F2F8-AF5A-0547-1C2E-518353DF13AC}"/>
              </a:ext>
            </a:extLst>
          </p:cNvPr>
          <p:cNvSpPr txBox="1"/>
          <p:nvPr/>
        </p:nvSpPr>
        <p:spPr>
          <a:xfrm>
            <a:off x="6342461" y="4572000"/>
            <a:ext cx="5889696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Industry Learning with multiple </a:t>
            </a:r>
            <a:b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</a:b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choice questions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General Compliance Courses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 “Must Read” Document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C10054-90E5-F81C-349B-5ABF25F46DEB}"/>
              </a:ext>
            </a:extLst>
          </p:cNvPr>
          <p:cNvSpPr/>
          <p:nvPr/>
        </p:nvSpPr>
        <p:spPr>
          <a:xfrm>
            <a:off x="6088578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EB2065A-23A3-E179-26FD-00BF24E0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A183225-2C5D-32DD-6BDB-C5BF498CE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3" y="5146919"/>
            <a:ext cx="5198958" cy="1219800"/>
          </a:xfrm>
        </p:spPr>
        <p:txBody>
          <a:bodyPr/>
          <a:lstStyle/>
          <a:p>
            <a:pPr lvl="0"/>
            <a:r>
              <a:rPr lang="en-GB" sz="4000" dirty="0">
                <a:solidFill>
                  <a:srgbClr val="FFFFFF"/>
                </a:solidFill>
                <a:latin typeface="Bahnschrift SemiBold" pitchFamily="34"/>
              </a:rPr>
              <a:t>Oversee the whole universe by individual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9EB80-F69D-E429-4F34-7390EBC0DFE0}"/>
              </a:ext>
            </a:extLst>
          </p:cNvPr>
          <p:cNvSpPr txBox="1"/>
          <p:nvPr/>
        </p:nvSpPr>
        <p:spPr>
          <a:xfrm>
            <a:off x="6342461" y="4572000"/>
            <a:ext cx="5889696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lnSpcReduction="10000"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92D050"/>
                </a:solidFill>
                <a:uFillTx/>
                <a:latin typeface="Calibri" pitchFamily="34"/>
                <a:cs typeface="Calibri" pitchFamily="34"/>
              </a:rPr>
              <a:t>Green Passed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cs typeface="Calibri" pitchFamily="34"/>
              </a:rPr>
              <a:t>Red Failed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C000"/>
                </a:solidFill>
                <a:uFillTx/>
                <a:latin typeface="Calibri" pitchFamily="34"/>
                <a:cs typeface="Calibri" pitchFamily="34"/>
              </a:rPr>
              <a:t>Amber (Not yet started</a:t>
            </a:r>
            <a:r>
              <a:rPr lang="en-GB" sz="2800" b="0" i="0" u="none" strike="noStrike" kern="0" cap="none" spc="0" baseline="0" dirty="0">
                <a:solidFill>
                  <a:srgbClr val="FFC000"/>
                </a:solidFill>
                <a:uFillTx/>
                <a:latin typeface="Calibri" pitchFamily="34"/>
                <a:cs typeface="Calibri" pitchFamily="34"/>
              </a:rPr>
              <a:t>)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>
                <a:latin typeface="Calibri" pitchFamily="34"/>
                <a:cs typeface="Calibri" pitchFamily="34"/>
              </a:rPr>
              <a:t>Black means started but not yet finished</a:t>
            </a:r>
            <a:endParaRPr lang="en-GB" sz="2600" b="0" i="0" u="none" strike="noStrike" kern="1200" cap="none" spc="0" baseline="0" dirty="0"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AC47384-29E5-3EE0-B1B1-3AB7AA6DE68F}"/>
              </a:ext>
            </a:extLst>
          </p:cNvPr>
          <p:cNvSpPr/>
          <p:nvPr/>
        </p:nvSpPr>
        <p:spPr>
          <a:xfrm>
            <a:off x="6088578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5E207C9-5B4B-9207-28CA-1AAFCA1F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DA66F5-0081-48ED-7393-C9D596CBD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3" y="5146919"/>
            <a:ext cx="5198958" cy="1219800"/>
          </a:xfrm>
        </p:spPr>
        <p:txBody>
          <a:bodyPr/>
          <a:lstStyle/>
          <a:p>
            <a:pPr lvl="0"/>
            <a:r>
              <a:rPr lang="en-GB" sz="4000" dirty="0">
                <a:solidFill>
                  <a:srgbClr val="FFFFFF"/>
                </a:solidFill>
                <a:latin typeface="Bahnschrift SemiBold" pitchFamily="34"/>
              </a:rPr>
              <a:t>Oversee the whole universe by company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C31157-3313-BDAF-AF37-AA69A5828C1B}"/>
              </a:ext>
            </a:extLst>
          </p:cNvPr>
          <p:cNvSpPr txBox="1"/>
          <p:nvPr/>
        </p:nvSpPr>
        <p:spPr>
          <a:xfrm>
            <a:off x="6342461" y="4572000"/>
            <a:ext cx="5889696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92D050"/>
                </a:solidFill>
                <a:uFillTx/>
                <a:latin typeface="Calibri" pitchFamily="34"/>
                <a:cs typeface="Calibri" pitchFamily="34"/>
              </a:rPr>
              <a:t>See who has passed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See what the average scores are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00"/>
                </a:solidFill>
                <a:uFillTx/>
                <a:latin typeface="Calibri" pitchFamily="34"/>
                <a:cs typeface="Calibri" pitchFamily="34"/>
              </a:rPr>
              <a:t>See how many have failed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4366D1-43AB-C9AB-0BE4-6C9CD97670AE}"/>
              </a:ext>
            </a:extLst>
          </p:cNvPr>
          <p:cNvSpPr/>
          <p:nvPr/>
        </p:nvSpPr>
        <p:spPr>
          <a:xfrm>
            <a:off x="6088578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5CC7FD0-B872-9465-07D2-7898105E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273B93-4C5C-C852-0B57-D413CF26F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3" y="5146919"/>
            <a:ext cx="5198958" cy="1219800"/>
          </a:xfrm>
        </p:spPr>
        <p:txBody>
          <a:bodyPr/>
          <a:lstStyle/>
          <a:p>
            <a:pPr lvl="0"/>
            <a:r>
              <a:rPr lang="en-GB" sz="4000">
                <a:solidFill>
                  <a:srgbClr val="FFFFFF"/>
                </a:solidFill>
                <a:latin typeface="Bahnschrift SemiBold" pitchFamily="34"/>
              </a:rPr>
              <a:t>Disqualify the cheats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826DEC-CF6F-7846-6098-155E0BC201DD}"/>
              </a:ext>
            </a:extLst>
          </p:cNvPr>
          <p:cNvSpPr txBox="1"/>
          <p:nvPr/>
        </p:nvSpPr>
        <p:spPr>
          <a:xfrm>
            <a:off x="6342461" y="4572000"/>
            <a:ext cx="5889696" cy="2148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Estimated time for “Must Read” </a:t>
            </a:r>
            <a:b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</a:br>
            <a:r>
              <a:rPr lang="en-GB" sz="2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Document is 45 minutes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0" i="0" u="none" strike="noStrike" kern="0" cap="none" spc="0" baseline="0" dirty="0">
                <a:solidFill>
                  <a:srgbClr val="FFFF00"/>
                </a:solidFill>
                <a:uFillTx/>
                <a:latin typeface="Calibri" pitchFamily="34"/>
                <a:cs typeface="Calibri" pitchFamily="34"/>
              </a:rPr>
              <a:t>Cheat agreed, read and understood after 62 seconds</a:t>
            </a:r>
            <a:endParaRPr lang="en-GB" sz="2600" b="0" i="0" u="none" strike="noStrike" kern="1200" cap="none" spc="0" baseline="0" dirty="0">
              <a:solidFill>
                <a:srgbClr val="FFFF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1DAE6EE-A287-9F78-4F3D-94805F103199}"/>
              </a:ext>
            </a:extLst>
          </p:cNvPr>
          <p:cNvSpPr/>
          <p:nvPr/>
        </p:nvSpPr>
        <p:spPr>
          <a:xfrm>
            <a:off x="6017401" y="4895057"/>
            <a:ext cx="49277" cy="16030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164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Courier New</vt:lpstr>
      <vt:lpstr>Office Theme</vt:lpstr>
      <vt:lpstr>The Basic Concept</vt:lpstr>
      <vt:lpstr>Take any type  of material to  be circulated</vt:lpstr>
      <vt:lpstr>Take a universe of people</vt:lpstr>
      <vt:lpstr>Allocate material to people</vt:lpstr>
      <vt:lpstr>They can all be working at the same time or at different times</vt:lpstr>
      <vt:lpstr>Oversee the whole universe by individual</vt:lpstr>
      <vt:lpstr>Oversee the whole universe by company</vt:lpstr>
      <vt:lpstr>Disqualify the cheats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Venner</dc:creator>
  <cp:lastModifiedBy>Marshall Sherman</cp:lastModifiedBy>
  <cp:revision>15</cp:revision>
  <dcterms:created xsi:type="dcterms:W3CDTF">2022-10-07T11:57:47Z</dcterms:created>
  <dcterms:modified xsi:type="dcterms:W3CDTF">2022-10-24T09:50:41Z</dcterms:modified>
</cp:coreProperties>
</file>