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4660"/>
  </p:normalViewPr>
  <p:slideViewPr>
    <p:cSldViewPr>
      <p:cViewPr varScale="1">
        <p:scale>
          <a:sx n="68" d="100"/>
          <a:sy n="68" d="100"/>
        </p:scale>
        <p:origin x="15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Sheet1!$A$2</c:f>
              <c:strCache>
                <c:ptCount val="1"/>
                <c:pt idx="0">
                  <c:v>Graph information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5879">
              <a:solidFill>
                <a:schemeClr val="tx1"/>
              </a:solidFill>
              <a:prstDash val="solid"/>
            </a:ln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Sheet1!$B$2:$L$2</c:f>
              <c:numCache>
                <c:formatCode>General</c:formatCode>
                <c:ptCount val="11"/>
                <c:pt idx="7" formatCode="_(* #,##0.00_);_(* \(#,##0.00\);_(* &quot;-&quot;??_);_(@_)">
                  <c:v>0.50700000000000001</c:v>
                </c:pt>
                <c:pt idx="8" formatCode="_(* #,##0.00_);_(* \(#,##0.00\);_(* &quot;-&quot;??_);_(@_)">
                  <c:v>0.45500000000000002</c:v>
                </c:pt>
                <c:pt idx="9" formatCode="_(* #,##0.00_);_(* \(#,##0.00\);_(* &quot;-&quot;??_);_(@_)">
                  <c:v>1.5249999999999975</c:v>
                </c:pt>
                <c:pt idx="10" formatCode="_(* #,##0.00_);_(* \(#,##0.00\);_(* &quot;-&quot;??_);_(@_)">
                  <c:v>2.2200000000000002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4A-4DE6-A42E-3476C1CB7712}"/>
            </c:ext>
          </c:extLst>
        </c:ser>
        <c:ser>
          <c:idx val="0"/>
          <c:order val="1"/>
          <c:tx>
            <c:strRef>
              <c:f>Sheet1!$A$3</c:f>
              <c:strCache>
                <c:ptCount val="1"/>
                <c:pt idx="0">
                  <c:v>Graph information</c:v>
                </c:pt>
              </c:strCache>
            </c:strRef>
          </c:tx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 (Proj)</c:v>
                </c:pt>
              </c:strCache>
            </c:strRef>
          </c:cat>
          <c:val>
            <c:numRef>
              <c:f>Sheet1!$B$3:$L$3</c:f>
              <c:numCache>
                <c:formatCode>_(* #,##0.00_);_(* \(#,##0.00\);_(* "-"??_);_(@_)</c:formatCode>
                <c:ptCount val="11"/>
                <c:pt idx="0">
                  <c:v>-1</c:v>
                </c:pt>
                <c:pt idx="1">
                  <c:v>1.4</c:v>
                </c:pt>
                <c:pt idx="2">
                  <c:v>1.6</c:v>
                </c:pt>
                <c:pt idx="3">
                  <c:v>2.5</c:v>
                </c:pt>
                <c:pt idx="4">
                  <c:v>3.3</c:v>
                </c:pt>
                <c:pt idx="5">
                  <c:v>4.0999999999999996</c:v>
                </c:pt>
                <c:pt idx="6">
                  <c:v>5.0999999999999996</c:v>
                </c:pt>
                <c:pt idx="7">
                  <c:v>6.4780000000000024</c:v>
                </c:pt>
                <c:pt idx="8">
                  <c:v>5.8330000000000002</c:v>
                </c:pt>
                <c:pt idx="9">
                  <c:v>5.8309999999999986</c:v>
                </c:pt>
                <c:pt idx="10">
                  <c:v>3.4999999999999987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4A-4DE6-A42E-3476C1CB7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3139200"/>
        <c:axId val="83147008"/>
      </c:barChart>
      <c:catAx>
        <c:axId val="8313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763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100">
                <a:latin typeface="Arial"/>
                <a:cs typeface="Arial"/>
              </a:defRPr>
            </a:pPr>
            <a:endParaRPr lang="en-US"/>
          </a:p>
        </c:txPr>
        <c:crossAx val="83147008"/>
        <c:crosses val="autoZero"/>
        <c:auto val="1"/>
        <c:lblAlgn val="ctr"/>
        <c:lblOffset val="0"/>
        <c:tickLblSkip val="1"/>
        <c:tickMarkSkip val="1"/>
        <c:noMultiLvlLbl val="0"/>
      </c:catAx>
      <c:valAx>
        <c:axId val="83147008"/>
        <c:scaling>
          <c:orientation val="minMax"/>
        </c:scaling>
        <c:delete val="0"/>
        <c:axPos val="l"/>
        <c:majorGridlines>
          <c:spPr>
            <a:ln w="1470">
              <a:solidFill>
                <a:schemeClr val="tx1"/>
              </a:solidFill>
              <a:prstDash val="solid"/>
            </a:ln>
          </c:spPr>
        </c:majorGridlines>
        <c:numFmt formatCode="\$#,##0.0_);\(\$#,##0.0\)" sourceLinked="0"/>
        <c:majorTickMark val="none"/>
        <c:minorTickMark val="none"/>
        <c:tickLblPos val="nextTo"/>
        <c:spPr>
          <a:ln w="25400">
            <a:noFill/>
          </a:ln>
        </c:spPr>
        <c:txPr>
          <a:bodyPr rot="0" vert="horz"/>
          <a:lstStyle/>
          <a:p>
            <a:pPr>
              <a:defRPr sz="1200">
                <a:latin typeface="Arial"/>
                <a:cs typeface="Arial"/>
              </a:defRPr>
            </a:pPr>
            <a:endParaRPr lang="en-US"/>
          </a:p>
        </c:txPr>
        <c:crossAx val="83139200"/>
        <c:crosses val="autoZero"/>
        <c:crossBetween val="between"/>
      </c:valAx>
      <c:spPr>
        <a:noFill/>
        <a:ln w="9525" cap="flat" cmpd="sng" algn="ctr">
          <a:solidFill>
            <a:srgbClr val="4F81BD"/>
          </a:solidFill>
          <a:prstDash val="solid"/>
        </a:ln>
        <a:effectLst/>
      </c:spPr>
    </c:plotArea>
    <c:legend>
      <c:legendPos val="b"/>
      <c:layout>
        <c:manualLayout>
          <c:xMode val="edge"/>
          <c:yMode val="edge"/>
          <c:x val="6.3021791887349465E-2"/>
          <c:y val="0.86085602485455004"/>
          <c:w val="0.59013423820598221"/>
          <c:h val="0.10754330411639798"/>
        </c:manualLayout>
      </c:layout>
      <c:overlay val="0"/>
      <c:txPr>
        <a:bodyPr/>
        <a:lstStyle/>
        <a:p>
          <a:pPr algn="l">
            <a:defRPr sz="12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+mj-lt"/>
          <a:ea typeface="Tahoma"/>
          <a:cs typeface="Tahoma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0.38225</cdr:x>
      <cdr:y>0.7085</cdr:y>
    </cdr:from>
    <cdr:to>
      <cdr:x>0.4045</cdr:x>
      <cdr:y>0.777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190950" cy="39995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36576" tIns="27432" rIns="36576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575" b="1" i="0" strike="noStrike" dirty="0">
              <a:solidFill>
                <a:srgbClr val="000000"/>
              </a:solidFill>
              <a:latin typeface="Tahoma"/>
              <a:cs typeface="Tahoma"/>
            </a:rPr>
            <a:t> </a:t>
          </a:r>
        </a:p>
        <a:p xmlns:a="http://schemas.openxmlformats.org/drawingml/2006/main">
          <a:pPr algn="ctr" rtl="0">
            <a:defRPr sz="1000"/>
          </a:pPr>
          <a:endParaRPr lang="en-US" sz="1575" b="1" i="0" strike="noStrike" dirty="0">
            <a:solidFill>
              <a:srgbClr val="000000"/>
            </a:solidFill>
            <a:latin typeface="Tahoma"/>
            <a:cs typeface="Tahoma"/>
          </a:endParaRPr>
        </a:p>
      </cdr:txBody>
    </cdr:sp>
  </cdr:relSizeAnchor>
  <cdr:relSizeAnchor xmlns:cdr="http://schemas.openxmlformats.org/drawingml/2006/chartDrawing">
    <cdr:from>
      <cdr:x>0.38225</cdr:x>
      <cdr:y>0.7085</cdr:y>
    </cdr:from>
    <cdr:to>
      <cdr:x>0.389</cdr:x>
      <cdr:y>0.7755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80479" y="4136808"/>
          <a:ext cx="57929" cy="3912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  <a:effectLst xmlns:a="http://schemas.openxmlformats.org/drawingml/2006/main"/>
      </cdr:spPr>
    </cdr:sp>
  </cdr:relSizeAnchor>
  <cdr:relSizeAnchor xmlns:cdr="http://schemas.openxmlformats.org/drawingml/2006/chartDrawing">
    <cdr:from>
      <cdr:x>0.73847</cdr:x>
      <cdr:y>0.09717</cdr:y>
    </cdr:from>
    <cdr:to>
      <cdr:x>0.81223</cdr:x>
      <cdr:y>0.15929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253982" y="390501"/>
          <a:ext cx="524778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latin typeface="Arial"/>
            </a:rPr>
            <a:t>$6.3</a:t>
          </a:r>
        </a:p>
      </cdr:txBody>
    </cdr:sp>
  </cdr:relSizeAnchor>
  <cdr:relSizeAnchor xmlns:cdr="http://schemas.openxmlformats.org/drawingml/2006/chartDrawing">
    <cdr:from>
      <cdr:x>0.82134</cdr:x>
      <cdr:y>0.02937</cdr:y>
    </cdr:from>
    <cdr:to>
      <cdr:x>0.89899</cdr:x>
      <cdr:y>0.09148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843559" y="118038"/>
          <a:ext cx="552453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$7.4</a:t>
          </a:r>
        </a:p>
      </cdr:txBody>
    </cdr:sp>
  </cdr:relSizeAnchor>
  <cdr:relSizeAnchor xmlns:cdr="http://schemas.openxmlformats.org/drawingml/2006/chartDrawing">
    <cdr:from>
      <cdr:x>0.65878</cdr:x>
      <cdr:y>0.04659</cdr:y>
    </cdr:from>
    <cdr:to>
      <cdr:x>0.73103</cdr:x>
      <cdr:y>0.1087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86978" y="187241"/>
          <a:ext cx="514034" cy="249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$7.0</a:t>
          </a:r>
        </a:p>
      </cdr:txBody>
    </cdr:sp>
  </cdr:relSizeAnchor>
  <cdr:relSizeAnchor xmlns:cdr="http://schemas.openxmlformats.org/drawingml/2006/chartDrawing">
    <cdr:from>
      <cdr:x>0.90443</cdr:x>
      <cdr:y>0.12592</cdr:y>
    </cdr:from>
    <cdr:to>
      <cdr:x>0.9828</cdr:x>
      <cdr:y>0.18804</cdr:y>
    </cdr:to>
    <cdr:sp macro="" textlink="">
      <cdr:nvSpPr>
        <cdr:cNvPr id="17" name="TextBox 1"/>
        <cdr:cNvSpPr txBox="1"/>
      </cdr:nvSpPr>
      <cdr:spPr>
        <a:xfrm xmlns:a="http://schemas.openxmlformats.org/drawingml/2006/main">
          <a:off x="6434721" y="506058"/>
          <a:ext cx="557576" cy="249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dirty="0">
              <a:latin typeface="Arial"/>
            </a:rPr>
            <a:t>$5.7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A18B-8F7A-4331-888D-6F69B2F60007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3CA94-6857-444A-AC29-E4AA28F7D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slide option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 slide option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22545-BDDE-A043-AC99-56ACEF66811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066800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648200"/>
            <a:ext cx="6400800" cy="1905000"/>
          </a:xfrm>
        </p:spPr>
        <p:txBody>
          <a:bodyPr>
            <a:normAutofit/>
          </a:bodyPr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</a:t>
            </a:r>
            <a:br>
              <a:rPr lang="en-US" dirty="0"/>
            </a:br>
            <a:r>
              <a:rPr lang="en-US" dirty="0"/>
              <a:t>Department</a:t>
            </a:r>
            <a:br>
              <a:rPr lang="en-US" dirty="0"/>
            </a:br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Other Information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312" y="802105"/>
            <a:ext cx="4650102" cy="9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BED192-F3DA-6748-864A-2BAE7D796B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1B5272-1085-A24C-9AEA-2BE3FAFBE5F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8153400" cy="44196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153400" cy="533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List Title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153400" cy="45720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Char char="•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z="3600" b="1" dirty="0">
                <a:solidFill>
                  <a:srgbClr val="7F7F7F"/>
                </a:solidFill>
                <a:latin typeface="Arial"/>
                <a:cs typeface="Arial"/>
              </a:rPr>
              <a:t>Section Title</a:t>
            </a:r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and Content (Graph)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3008313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676400"/>
            <a:ext cx="8229600" cy="42672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Notes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990600"/>
            <a:ext cx="8077200" cy="55245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019800"/>
            <a:ext cx="8229600" cy="685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text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676400"/>
            <a:ext cx="8077200" cy="4114800"/>
          </a:xfrm>
        </p:spPr>
        <p:txBody>
          <a:bodyPr>
            <a:normAutofit/>
          </a:bodyPr>
          <a:lstStyle>
            <a:lvl1pPr marL="0" indent="0">
              <a:defRPr sz="2000"/>
            </a:lvl1pPr>
            <a:lvl2pPr>
              <a:buFont typeface="Arial" pitchFamily="34" charset="0"/>
              <a:buChar char="•"/>
              <a:defRPr sz="20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2000"/>
            </a:lvl4pPr>
            <a:lvl5pPr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676400"/>
            <a:ext cx="8001000" cy="4495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0" y="6248400"/>
            <a:ext cx="8153400" cy="347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Insert caption here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066800"/>
            <a:ext cx="8153400" cy="457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- Insert the Elements You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ckinson_hoefler_186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1534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List first level</a:t>
            </a:r>
          </a:p>
          <a:p>
            <a:pPr lvl="2"/>
            <a:r>
              <a:rPr lang="en-US" dirty="0"/>
              <a:t>List second level</a:t>
            </a:r>
          </a:p>
          <a:p>
            <a:pPr lvl="3"/>
            <a:r>
              <a:rPr lang="en-US" dirty="0"/>
              <a:t>List third level</a:t>
            </a:r>
          </a:p>
          <a:p>
            <a:pPr lvl="4"/>
            <a:r>
              <a:rPr lang="en-US" dirty="0"/>
              <a:t>List 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8" r:id="rId5"/>
    <p:sldLayoutId id="2147483660" r:id="rId6"/>
    <p:sldLayoutId id="2147483654" r:id="rId7"/>
    <p:sldLayoutId id="2147483657" r:id="rId8"/>
    <p:sldLayoutId id="2147483655" r:id="rId9"/>
    <p:sldLayoutId id="214748366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Location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22313" y="4648201"/>
            <a:ext cx="7772400" cy="1683688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cs typeface="Arial"/>
              </a:rPr>
              <a:t>Author</a:t>
            </a:r>
          </a:p>
          <a:p>
            <a:r>
              <a:rPr lang="en-US" sz="1800" dirty="0">
                <a:solidFill>
                  <a:schemeClr val="bg1"/>
                </a:solidFill>
                <a:cs typeface="Arial"/>
              </a:rPr>
              <a:t>Department</a:t>
            </a:r>
          </a:p>
          <a:p>
            <a:r>
              <a:rPr lang="en-US" sz="1800" dirty="0">
                <a:solidFill>
                  <a:schemeClr val="bg1"/>
                </a:solidFill>
                <a:cs typeface="Arial"/>
              </a:rPr>
              <a:t>Date</a:t>
            </a:r>
          </a:p>
          <a:p>
            <a:r>
              <a:rPr lang="en-US" sz="1800" dirty="0">
                <a:solidFill>
                  <a:schemeClr val="bg1"/>
                </a:solidFill>
                <a:cs typeface="Arial"/>
              </a:rPr>
              <a:t>Location</a:t>
            </a:r>
          </a:p>
        </p:txBody>
      </p:sp>
      <p:pic>
        <p:nvPicPr>
          <p:cNvPr id="6" name="Picture 5" descr="Dickinson_hoefler_0-100-81-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 descr="Dickinson_hoefler_0-100-81-4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313" y="790388"/>
            <a:ext cx="4650102" cy="91714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b="1" dirty="0">
                <a:solidFill>
                  <a:prstClr val="black"/>
                </a:solidFill>
                <a:latin typeface="Arial"/>
              </a:rPr>
              <a:t>Presentation Title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722313" y="4648201"/>
            <a:ext cx="7772400" cy="1683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Author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Department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Date</a:t>
            </a:r>
          </a:p>
          <a:p>
            <a:pPr defTabSz="457200">
              <a:spcBef>
                <a:spcPct val="20000"/>
              </a:spcBef>
              <a:buFont typeface="Arial"/>
              <a:buNone/>
            </a:pP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94094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70000"/>
                </a:solidFill>
                <a:cs typeface="Arial"/>
              </a:rPr>
              <a:t>Additional Notes </a:t>
            </a:r>
            <a:r>
              <a:rPr lang="en-US" dirty="0">
                <a:cs typeface="Arial"/>
              </a:rPr>
              <a:t>-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ligula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dolor.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</a:t>
            </a:r>
            <a:r>
              <a:rPr lang="en-US" dirty="0" err="1"/>
              <a:t>dis</a:t>
            </a:r>
            <a:r>
              <a:rPr lang="en-US" dirty="0"/>
              <a:t>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sem</a:t>
            </a:r>
            <a:endParaRPr lang="en-US" dirty="0"/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69875"/>
              </p:ext>
            </p:extLst>
          </p:nvPr>
        </p:nvGraphicFramePr>
        <p:xfrm>
          <a:off x="533400" y="1676400"/>
          <a:ext cx="8229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Title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1676400"/>
          <a:ext cx="8153400" cy="441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Column A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/>
                          <a:cs typeface="+mn-cs"/>
                        </a:rPr>
                        <a:t>B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C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D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XX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  <a:cs typeface="Arial"/>
                        </a:rPr>
                        <a:t>XX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3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/>
                        </a:rPr>
                        <a:t>XXXXXXXX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/>
                        </a:rPr>
                        <a:t>XX</a:t>
                      </a:r>
                      <a:endParaRPr lang="en-US" sz="2000" b="1" dirty="0">
                        <a:latin typeface="Arial"/>
                        <a:cs typeface="Arial"/>
                      </a:endParaRP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/>
              <a:t>ipsum</a:t>
            </a:r>
            <a:r>
              <a:rPr lang="en-US" sz="2000" dirty="0"/>
              <a:t> dolor sit </a:t>
            </a:r>
            <a:r>
              <a:rPr lang="en-US" sz="2000" dirty="0" err="1"/>
              <a:t>amet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commodo</a:t>
            </a:r>
            <a:r>
              <a:rPr lang="en-US" sz="2000" dirty="0"/>
              <a:t> </a:t>
            </a:r>
            <a:r>
              <a:rPr lang="en-US" sz="2000" dirty="0" err="1"/>
              <a:t>ligula</a:t>
            </a:r>
            <a:r>
              <a:rPr lang="en-US" sz="2000" dirty="0"/>
              <a:t> </a:t>
            </a:r>
            <a:r>
              <a:rPr lang="en-US" sz="2000" dirty="0" err="1"/>
              <a:t>eget</a:t>
            </a:r>
            <a:r>
              <a:rPr lang="en-US" sz="2000" dirty="0"/>
              <a:t> dolor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/>
              <a:t>Cum </a:t>
            </a:r>
            <a:r>
              <a:rPr lang="en-US" sz="2000" dirty="0" err="1"/>
              <a:t>sociis</a:t>
            </a:r>
            <a:r>
              <a:rPr lang="en-US" sz="2000" dirty="0"/>
              <a:t> </a:t>
            </a:r>
            <a:r>
              <a:rPr lang="en-US" sz="2000" dirty="0" err="1"/>
              <a:t>natoque</a:t>
            </a:r>
            <a:r>
              <a:rPr lang="en-US" sz="2000" dirty="0"/>
              <a:t> </a:t>
            </a:r>
            <a:r>
              <a:rPr lang="en-US" sz="2000" dirty="0" err="1"/>
              <a:t>penatibus</a:t>
            </a:r>
            <a:r>
              <a:rPr lang="en-US" sz="2000" dirty="0"/>
              <a:t> et </a:t>
            </a:r>
            <a:r>
              <a:rPr lang="en-US" sz="2000" dirty="0" err="1"/>
              <a:t>magnis</a:t>
            </a:r>
            <a:r>
              <a:rPr lang="en-US" sz="2000" dirty="0"/>
              <a:t> </a:t>
            </a:r>
            <a:r>
              <a:rPr lang="en-US" sz="2000" dirty="0" err="1"/>
              <a:t>dis</a:t>
            </a:r>
            <a:r>
              <a:rPr lang="en-US" sz="2000" dirty="0"/>
              <a:t> parturient </a:t>
            </a:r>
            <a:r>
              <a:rPr lang="en-US" sz="2000" dirty="0" err="1"/>
              <a:t>montes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Donec</a:t>
            </a:r>
            <a:r>
              <a:rPr lang="en-US" sz="2000" dirty="0"/>
              <a:t> quam </a:t>
            </a:r>
            <a:r>
              <a:rPr lang="en-US" sz="2000" dirty="0" err="1"/>
              <a:t>felis</a:t>
            </a:r>
            <a:r>
              <a:rPr lang="en-US" sz="2000" dirty="0"/>
              <a:t>, </a:t>
            </a:r>
            <a:r>
              <a:rPr lang="en-US" sz="2000" dirty="0" err="1"/>
              <a:t>ultricies</a:t>
            </a:r>
            <a:r>
              <a:rPr lang="en-US" sz="2000" dirty="0"/>
              <a:t> </a:t>
            </a:r>
            <a:r>
              <a:rPr lang="en-US" sz="2000" dirty="0" err="1"/>
              <a:t>nec</a:t>
            </a:r>
            <a:r>
              <a:rPr lang="en-US" sz="2000" dirty="0"/>
              <a:t>, </a:t>
            </a:r>
            <a:r>
              <a:rPr lang="en-US" sz="2000" dirty="0" err="1"/>
              <a:t>pellentesque</a:t>
            </a:r>
            <a:r>
              <a:rPr lang="en-US" sz="2000" dirty="0"/>
              <a:t> </a:t>
            </a:r>
            <a:r>
              <a:rPr lang="en-US" sz="2000" dirty="0" err="1"/>
              <a:t>eu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/>
              <a:t>ipsum</a:t>
            </a:r>
            <a:r>
              <a:rPr lang="en-US" sz="2000" dirty="0"/>
              <a:t> dolor sit </a:t>
            </a:r>
            <a:r>
              <a:rPr lang="en-US" sz="2000" dirty="0" err="1"/>
              <a:t>amet</a:t>
            </a:r>
            <a:r>
              <a:rPr lang="en-US" sz="2000" dirty="0"/>
              <a:t>, </a:t>
            </a:r>
            <a:r>
              <a:rPr lang="en-US" sz="2000" dirty="0" err="1"/>
              <a:t>consectetuer</a:t>
            </a:r>
            <a:r>
              <a:rPr lang="en-US" sz="2000" dirty="0"/>
              <a:t> </a:t>
            </a:r>
            <a:r>
              <a:rPr lang="en-US" sz="2000" dirty="0" err="1"/>
              <a:t>adipiscing</a:t>
            </a:r>
            <a:r>
              <a:rPr lang="en-US" sz="2000" dirty="0"/>
              <a:t> </a:t>
            </a:r>
            <a:r>
              <a:rPr lang="en-US" sz="2000" dirty="0" err="1"/>
              <a:t>elit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 </a:t>
            </a:r>
          </a:p>
          <a:p>
            <a:pPr>
              <a:spcAft>
                <a:spcPts val="600"/>
              </a:spcAft>
              <a:buSzPct val="105000"/>
              <a:buFont typeface="Arial" pitchFamily="34" charset="0"/>
              <a:buChar char="•"/>
            </a:pP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commodo</a:t>
            </a:r>
            <a:r>
              <a:rPr lang="en-US" sz="2000" dirty="0"/>
              <a:t> </a:t>
            </a:r>
            <a:r>
              <a:rPr lang="en-US" sz="2000" dirty="0" err="1"/>
              <a:t>ligula</a:t>
            </a:r>
            <a:r>
              <a:rPr lang="en-US" sz="2000" dirty="0"/>
              <a:t> </a:t>
            </a:r>
            <a:r>
              <a:rPr lang="en-US" sz="2000" dirty="0" err="1"/>
              <a:t>eget</a:t>
            </a:r>
            <a:r>
              <a:rPr lang="en-US" sz="2000" dirty="0"/>
              <a:t> dolor</a:t>
            </a:r>
            <a:endParaRPr lang="en-US" sz="2000" dirty="0"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153400" cy="44497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/>
              <a:t>ipsum</a:t>
            </a:r>
            <a:r>
              <a:rPr lang="en-US" sz="2000" dirty="0"/>
              <a:t> dolor sit </a:t>
            </a:r>
            <a:r>
              <a:rPr lang="en-US" sz="2000" dirty="0" err="1"/>
              <a:t>amet</a:t>
            </a:r>
            <a:r>
              <a:rPr lang="en-US" sz="2000" dirty="0"/>
              <a:t>, </a:t>
            </a:r>
            <a:r>
              <a:rPr lang="en-US" sz="2000" dirty="0" err="1"/>
              <a:t>consectetuer</a:t>
            </a:r>
            <a:r>
              <a:rPr lang="en-US" sz="2000" dirty="0"/>
              <a:t> </a:t>
            </a:r>
            <a:r>
              <a:rPr lang="en-US" sz="2000" dirty="0" err="1"/>
              <a:t>adipiscing</a:t>
            </a:r>
            <a:r>
              <a:rPr lang="en-US" sz="2000" dirty="0"/>
              <a:t> </a:t>
            </a:r>
            <a:r>
              <a:rPr lang="en-US" sz="2000" dirty="0" err="1"/>
              <a:t>elit</a:t>
            </a:r>
            <a:r>
              <a:rPr lang="en-US" sz="2000" dirty="0"/>
              <a:t>. </a:t>
            </a: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commodo</a:t>
            </a:r>
            <a:r>
              <a:rPr lang="en-US" sz="2000" dirty="0"/>
              <a:t> </a:t>
            </a:r>
            <a:r>
              <a:rPr lang="en-US" sz="2000" dirty="0" err="1"/>
              <a:t>ligula</a:t>
            </a:r>
            <a:r>
              <a:rPr lang="en-US" sz="2000" dirty="0"/>
              <a:t> </a:t>
            </a:r>
            <a:r>
              <a:rPr lang="en-US" sz="2000" dirty="0" err="1"/>
              <a:t>eget</a:t>
            </a:r>
            <a:r>
              <a:rPr lang="en-US" sz="2000" dirty="0"/>
              <a:t> dolor. </a:t>
            </a: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. Cum </a:t>
            </a:r>
            <a:r>
              <a:rPr lang="en-US" sz="2000" dirty="0" err="1"/>
              <a:t>sociis</a:t>
            </a:r>
            <a:r>
              <a:rPr lang="en-US" sz="2000" dirty="0"/>
              <a:t> </a:t>
            </a:r>
            <a:r>
              <a:rPr lang="en-US" sz="2000" dirty="0" err="1"/>
              <a:t>natoque</a:t>
            </a:r>
            <a:r>
              <a:rPr lang="en-US" sz="2000" dirty="0"/>
              <a:t> </a:t>
            </a:r>
            <a:r>
              <a:rPr lang="en-US" sz="2000" dirty="0" err="1"/>
              <a:t>penatibus</a:t>
            </a:r>
            <a:r>
              <a:rPr lang="en-US" sz="2000" dirty="0"/>
              <a:t> et </a:t>
            </a:r>
            <a:r>
              <a:rPr lang="en-US" sz="2000" dirty="0" err="1"/>
              <a:t>magnis</a:t>
            </a:r>
            <a:r>
              <a:rPr lang="en-US" sz="2000" dirty="0"/>
              <a:t> </a:t>
            </a:r>
            <a:r>
              <a:rPr lang="en-US" sz="2000" dirty="0" err="1"/>
              <a:t>dis</a:t>
            </a:r>
            <a:r>
              <a:rPr lang="en-US" sz="2000" dirty="0"/>
              <a:t> parturient </a:t>
            </a:r>
            <a:r>
              <a:rPr lang="en-US" sz="2000" dirty="0" err="1"/>
              <a:t>montes</a:t>
            </a:r>
            <a:r>
              <a:rPr lang="en-US" sz="2000" dirty="0"/>
              <a:t>, </a:t>
            </a:r>
            <a:r>
              <a:rPr lang="en-US" sz="2000" dirty="0" err="1"/>
              <a:t>nascetur</a:t>
            </a:r>
            <a:r>
              <a:rPr lang="en-US" sz="2000" dirty="0"/>
              <a:t> </a:t>
            </a:r>
            <a:r>
              <a:rPr lang="en-US" sz="2000" dirty="0" err="1"/>
              <a:t>ridiculus</a:t>
            </a:r>
            <a:r>
              <a:rPr lang="en-US" sz="2000" dirty="0"/>
              <a:t> mus. </a:t>
            </a:r>
            <a:r>
              <a:rPr lang="en-US" sz="2000" dirty="0" err="1"/>
              <a:t>Donec</a:t>
            </a:r>
            <a:r>
              <a:rPr lang="en-US" sz="2000" dirty="0"/>
              <a:t> quam </a:t>
            </a:r>
            <a:r>
              <a:rPr lang="en-US" sz="2000" dirty="0" err="1"/>
              <a:t>felis</a:t>
            </a:r>
            <a:r>
              <a:rPr lang="en-US" sz="2000" dirty="0"/>
              <a:t>, </a:t>
            </a:r>
            <a:r>
              <a:rPr lang="en-US" sz="2000" dirty="0" err="1"/>
              <a:t>ultricies</a:t>
            </a:r>
            <a:r>
              <a:rPr lang="en-US" sz="2000" dirty="0"/>
              <a:t> </a:t>
            </a:r>
            <a:r>
              <a:rPr lang="en-US" sz="2000" dirty="0" err="1"/>
              <a:t>nec</a:t>
            </a:r>
            <a:r>
              <a:rPr lang="en-US" sz="2000" dirty="0"/>
              <a:t>, </a:t>
            </a:r>
            <a:r>
              <a:rPr lang="en-US" sz="2000" dirty="0" err="1"/>
              <a:t>pellentesque</a:t>
            </a:r>
            <a:r>
              <a:rPr lang="en-US" sz="2000" dirty="0"/>
              <a:t> </a:t>
            </a:r>
            <a:r>
              <a:rPr lang="en-US" sz="2000" dirty="0" err="1"/>
              <a:t>eu</a:t>
            </a:r>
            <a:r>
              <a:rPr lang="en-US" sz="2000" dirty="0"/>
              <a:t>, </a:t>
            </a:r>
            <a:r>
              <a:rPr lang="en-US" sz="2000" dirty="0" err="1"/>
              <a:t>pretium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, sem.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>
              <a:cs typeface="Aria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r>
              <a:rPr lang="en-US" sz="2000" dirty="0" err="1"/>
              <a:t>Aenean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. Cum </a:t>
            </a:r>
            <a:r>
              <a:rPr lang="en-US" sz="2000" dirty="0" err="1"/>
              <a:t>sociis</a:t>
            </a:r>
            <a:r>
              <a:rPr lang="en-US" sz="2000" dirty="0"/>
              <a:t> </a:t>
            </a:r>
            <a:r>
              <a:rPr lang="en-US" sz="2000" dirty="0" err="1"/>
              <a:t>natoque</a:t>
            </a:r>
            <a:r>
              <a:rPr lang="en-US" sz="2000" dirty="0"/>
              <a:t> </a:t>
            </a:r>
            <a:r>
              <a:rPr lang="en-US" sz="2000" dirty="0" err="1"/>
              <a:t>penatibus</a:t>
            </a:r>
            <a:r>
              <a:rPr lang="en-US" sz="2000" dirty="0"/>
              <a:t> et </a:t>
            </a:r>
            <a:r>
              <a:rPr lang="en-US" sz="2000" dirty="0" err="1"/>
              <a:t>magnis</a:t>
            </a:r>
            <a:r>
              <a:rPr lang="en-US" sz="2000" dirty="0"/>
              <a:t> </a:t>
            </a:r>
            <a:r>
              <a:rPr lang="en-US" sz="2000" dirty="0" err="1"/>
              <a:t>dis</a:t>
            </a:r>
            <a:r>
              <a:rPr lang="en-US" sz="2000" dirty="0"/>
              <a:t> parturient </a:t>
            </a:r>
            <a:r>
              <a:rPr lang="en-US" sz="2000" dirty="0" err="1"/>
              <a:t>montes</a:t>
            </a:r>
            <a:r>
              <a:rPr lang="en-US" sz="2000" dirty="0"/>
              <a:t>, </a:t>
            </a:r>
            <a:r>
              <a:rPr lang="en-US" sz="2000" dirty="0" err="1"/>
              <a:t>nascetur</a:t>
            </a:r>
            <a:r>
              <a:rPr lang="en-US" sz="2000" dirty="0"/>
              <a:t> </a:t>
            </a:r>
            <a:r>
              <a:rPr lang="en-US" sz="2000" dirty="0" err="1"/>
              <a:t>ridiculus</a:t>
            </a:r>
            <a:r>
              <a:rPr lang="en-US" sz="2000" dirty="0"/>
              <a:t> mus. </a:t>
            </a:r>
            <a:r>
              <a:rPr lang="en-US" sz="2000" dirty="0" err="1"/>
              <a:t>Donec</a:t>
            </a:r>
            <a:r>
              <a:rPr lang="en-US" sz="2000" dirty="0"/>
              <a:t> quam </a:t>
            </a:r>
            <a:r>
              <a:rPr lang="en-US" sz="2000" dirty="0" err="1"/>
              <a:t>felis</a:t>
            </a:r>
            <a:r>
              <a:rPr lang="en-US" sz="2000" dirty="0"/>
              <a:t>, </a:t>
            </a:r>
            <a:r>
              <a:rPr lang="en-US" sz="2000" dirty="0" err="1"/>
              <a:t>ultricies</a:t>
            </a:r>
            <a:r>
              <a:rPr lang="en-US" sz="2000" dirty="0"/>
              <a:t> </a:t>
            </a:r>
            <a:r>
              <a:rPr lang="en-US" sz="2000" dirty="0" err="1"/>
              <a:t>nec</a:t>
            </a:r>
            <a:r>
              <a:rPr lang="en-US" sz="2000" dirty="0"/>
              <a:t>, </a:t>
            </a:r>
            <a:r>
              <a:rPr lang="en-US" sz="2000" dirty="0" err="1"/>
              <a:t>pellentesque</a:t>
            </a:r>
            <a:r>
              <a:rPr lang="en-US" sz="2000" dirty="0"/>
              <a:t> </a:t>
            </a:r>
            <a:r>
              <a:rPr lang="en-US" sz="2000" dirty="0" err="1"/>
              <a:t>eu</a:t>
            </a:r>
            <a:r>
              <a:rPr lang="en-US" sz="2000" dirty="0"/>
              <a:t>, </a:t>
            </a:r>
            <a:r>
              <a:rPr lang="en-US" sz="2000" dirty="0" err="1"/>
              <a:t>pretium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, sem.</a:t>
            </a:r>
            <a:endParaRPr lang="en-US" sz="2000" dirty="0">
              <a:cs typeface="Aria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ct val="105000"/>
            </a:pPr>
            <a:endParaRPr lang="en-US" sz="2000" dirty="0"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 image caption 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3" b="846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038318"/>
            <a:ext cx="8229600" cy="53296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7F7F7F"/>
                </a:solidFill>
                <a:cs typeface="Arial"/>
              </a:rPr>
              <a:t>Page Title</a:t>
            </a:r>
          </a:p>
        </p:txBody>
      </p:sp>
      <p:pic>
        <p:nvPicPr>
          <p:cNvPr id="5" name="Picture 4" descr="Dickinson_hoefler_186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0" y="379361"/>
            <a:ext cx="1566913" cy="3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20396"/>
      </p:ext>
    </p:extLst>
  </p:cSld>
  <p:clrMapOvr>
    <a:masterClrMapping/>
  </p:clrMapOvr>
</p:sld>
</file>

<file path=ppt/theme/theme1.xml><?xml version="1.0" encoding="utf-8"?>
<a:theme xmlns:a="http://schemas.openxmlformats.org/drawingml/2006/main" name="Dickinson_Template_red">
  <a:themeElements>
    <a:clrScheme name="Dickinson">
      <a:dk1>
        <a:srgbClr val="151515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595959"/>
      </a:accent2>
      <a:accent3>
        <a:srgbClr val="76923C"/>
      </a:accent3>
      <a:accent4>
        <a:srgbClr val="D8D8D8"/>
      </a:accent4>
      <a:accent5>
        <a:srgbClr val="F7DD6D"/>
      </a:accent5>
      <a:accent6>
        <a:srgbClr val="96A0FC"/>
      </a:accent6>
      <a:hlink>
        <a:srgbClr val="C00000"/>
      </a:hlink>
      <a:folHlink>
        <a:srgbClr val="54A5E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Dickinson_Template_red</Template>
  <TotalTime>8</TotalTime>
  <Words>261</Words>
  <Application>Microsoft Office PowerPoint</Application>
  <PresentationFormat>On-screen Show (4:3)</PresentationFormat>
  <Paragraphs>72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Dickinson_Template_red</vt:lpstr>
      <vt:lpstr>Presentation Title</vt:lpstr>
      <vt:lpstr>Presentation Title</vt:lpstr>
      <vt:lpstr>PowerPoint Presentation</vt:lpstr>
      <vt:lpstr>GraphTitle</vt:lpstr>
      <vt:lpstr>Chart Title</vt:lpstr>
      <vt:lpstr>List Title</vt:lpstr>
      <vt:lpstr>Slide Title</vt:lpstr>
      <vt:lpstr>Slide Title</vt:lpstr>
      <vt:lpstr>Page Title</vt:lpstr>
    </vt:vector>
  </TitlesOfParts>
  <Company>Library and Information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gettym</dc:creator>
  <cp:lastModifiedBy>Muhammad Waqas</cp:lastModifiedBy>
  <cp:revision>2</cp:revision>
  <dcterms:created xsi:type="dcterms:W3CDTF">2012-03-02T03:45:19Z</dcterms:created>
  <dcterms:modified xsi:type="dcterms:W3CDTF">2021-02-11T07:59:10Z</dcterms:modified>
</cp:coreProperties>
</file>