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8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41505-73A2-486A-B601-ABF497E22B0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5EB4-9270-4E61-AE29-06507CBDDCF4}">
      <dgm:prSet/>
      <dgm:spPr/>
      <dgm:t>
        <a:bodyPr/>
        <a:lstStyle/>
        <a:p>
          <a:r>
            <a:rPr lang="en-GB"/>
            <a:t>Upload the document as a word or pdf. </a:t>
          </a:r>
          <a:endParaRPr lang="en-US"/>
        </a:p>
      </dgm:t>
    </dgm:pt>
    <dgm:pt modelId="{0C1B7BBE-F3A0-42A6-A86C-074D2A083A1C}" type="parTrans" cxnId="{CDDC9DA7-7CD4-4F91-B8B2-EC4663257433}">
      <dgm:prSet/>
      <dgm:spPr/>
      <dgm:t>
        <a:bodyPr/>
        <a:lstStyle/>
        <a:p>
          <a:endParaRPr lang="en-US"/>
        </a:p>
      </dgm:t>
    </dgm:pt>
    <dgm:pt modelId="{A2B64D1F-9C69-499D-9412-DCE6A6E4C8EC}" type="sibTrans" cxnId="{CDDC9DA7-7CD4-4F91-B8B2-EC4663257433}">
      <dgm:prSet/>
      <dgm:spPr/>
      <dgm:t>
        <a:bodyPr/>
        <a:lstStyle/>
        <a:p>
          <a:endParaRPr lang="en-US"/>
        </a:p>
      </dgm:t>
    </dgm:pt>
    <dgm:pt modelId="{1D816E8C-CEEF-4FC2-9A7E-2EE646E26FB7}">
      <dgm:prSet/>
      <dgm:spPr/>
      <dgm:t>
        <a:bodyPr/>
        <a:lstStyle/>
        <a:p>
          <a:r>
            <a:rPr lang="en-GB"/>
            <a:t>Add question. “I confirm I have read the contents of this document fully and understand the content in its entirety”  </a:t>
          </a:r>
          <a:endParaRPr lang="en-US"/>
        </a:p>
      </dgm:t>
    </dgm:pt>
    <dgm:pt modelId="{73769C4D-318B-481D-8D7A-6CFC76D7DA3C}" type="parTrans" cxnId="{5BF89BAE-7680-4314-AAE2-CCB9FF32A1CC}">
      <dgm:prSet/>
      <dgm:spPr/>
      <dgm:t>
        <a:bodyPr/>
        <a:lstStyle/>
        <a:p>
          <a:endParaRPr lang="en-US"/>
        </a:p>
      </dgm:t>
    </dgm:pt>
    <dgm:pt modelId="{95963428-2907-4BBC-819B-8BDCCCEA9634}" type="sibTrans" cxnId="{5BF89BAE-7680-4314-AAE2-CCB9FF32A1CC}">
      <dgm:prSet/>
      <dgm:spPr/>
      <dgm:t>
        <a:bodyPr/>
        <a:lstStyle/>
        <a:p>
          <a:endParaRPr lang="en-US"/>
        </a:p>
      </dgm:t>
    </dgm:pt>
    <dgm:pt modelId="{E6F2AF00-425C-4074-82FB-31F4CD0FC304}">
      <dgm:prSet/>
      <dgm:spPr/>
      <dgm:t>
        <a:bodyPr/>
        <a:lstStyle/>
        <a:p>
          <a:r>
            <a:rPr lang="en-GB"/>
            <a:t>Add Answer: Yes/No</a:t>
          </a:r>
          <a:endParaRPr lang="en-US"/>
        </a:p>
      </dgm:t>
    </dgm:pt>
    <dgm:pt modelId="{7255BCB9-96B1-4D58-9AAB-6F2781BE99E5}" type="parTrans" cxnId="{E750E56E-645B-4F0D-BB1A-142618CF6806}">
      <dgm:prSet/>
      <dgm:spPr/>
      <dgm:t>
        <a:bodyPr/>
        <a:lstStyle/>
        <a:p>
          <a:endParaRPr lang="en-US"/>
        </a:p>
      </dgm:t>
    </dgm:pt>
    <dgm:pt modelId="{36321548-0CE6-4717-B6F7-6E4C46D8C21E}" type="sibTrans" cxnId="{E750E56E-645B-4F0D-BB1A-142618CF6806}">
      <dgm:prSet/>
      <dgm:spPr/>
      <dgm:t>
        <a:bodyPr/>
        <a:lstStyle/>
        <a:p>
          <a:endParaRPr lang="en-US"/>
        </a:p>
      </dgm:t>
    </dgm:pt>
    <dgm:pt modelId="{F6C53861-A7AA-4389-99C3-86210C2DA8CC}">
      <dgm:prSet/>
      <dgm:spPr/>
      <dgm:t>
        <a:bodyPr/>
        <a:lstStyle/>
        <a:p>
          <a:r>
            <a:rPr lang="en-GB"/>
            <a:t>Set up all employees as users. </a:t>
          </a:r>
          <a:endParaRPr lang="en-US"/>
        </a:p>
      </dgm:t>
    </dgm:pt>
    <dgm:pt modelId="{6C1156CD-AFD3-43F7-8642-C3EB730891B0}" type="parTrans" cxnId="{3A5B9447-7B87-4ED7-B478-D3C5E4FD6E23}">
      <dgm:prSet/>
      <dgm:spPr/>
      <dgm:t>
        <a:bodyPr/>
        <a:lstStyle/>
        <a:p>
          <a:endParaRPr lang="en-US"/>
        </a:p>
      </dgm:t>
    </dgm:pt>
    <dgm:pt modelId="{A2F67B76-BE36-4E89-A5B5-DB38F4675C7F}" type="sibTrans" cxnId="{3A5B9447-7B87-4ED7-B478-D3C5E4FD6E23}">
      <dgm:prSet/>
      <dgm:spPr/>
      <dgm:t>
        <a:bodyPr/>
        <a:lstStyle/>
        <a:p>
          <a:endParaRPr lang="en-US"/>
        </a:p>
      </dgm:t>
    </dgm:pt>
    <dgm:pt modelId="{D2E62A2E-5274-4860-920C-AFBA608D2BCC}">
      <dgm:prSet/>
      <dgm:spPr/>
      <dgm:t>
        <a:bodyPr/>
        <a:lstStyle/>
        <a:p>
          <a:r>
            <a:rPr lang="en-GB" dirty="0"/>
            <a:t>Treat as an on-line training course.</a:t>
          </a:r>
          <a:endParaRPr lang="en-US" dirty="0"/>
        </a:p>
      </dgm:t>
    </dgm:pt>
    <dgm:pt modelId="{377E89AF-5FA9-45B3-AFC6-39ABCD64BBA2}" type="parTrans" cxnId="{A9113889-86FF-461E-AB69-3888FE66792C}">
      <dgm:prSet/>
      <dgm:spPr/>
      <dgm:t>
        <a:bodyPr/>
        <a:lstStyle/>
        <a:p>
          <a:endParaRPr lang="en-US"/>
        </a:p>
      </dgm:t>
    </dgm:pt>
    <dgm:pt modelId="{B122146C-DCF6-45EE-A11F-7B3A1D85FED0}" type="sibTrans" cxnId="{A9113889-86FF-461E-AB69-3888FE66792C}">
      <dgm:prSet/>
      <dgm:spPr/>
      <dgm:t>
        <a:bodyPr/>
        <a:lstStyle/>
        <a:p>
          <a:endParaRPr lang="en-US"/>
        </a:p>
      </dgm:t>
    </dgm:pt>
    <dgm:pt modelId="{6B08275A-54B2-42D8-ABAA-D5EA9635ABEB}" type="pres">
      <dgm:prSet presAssocID="{BFC41505-73A2-486A-B601-ABF497E22B0F}" presName="Name0" presStyleCnt="0">
        <dgm:presLayoutVars>
          <dgm:dir/>
          <dgm:resizeHandles val="exact"/>
        </dgm:presLayoutVars>
      </dgm:prSet>
      <dgm:spPr/>
    </dgm:pt>
    <dgm:pt modelId="{F8818B2B-F729-436D-8661-6B1C89066D2C}" type="pres">
      <dgm:prSet presAssocID="{EC5A5EB4-9270-4E61-AE29-06507CBDDCF4}" presName="node" presStyleLbl="node1" presStyleIdx="0" presStyleCnt="5">
        <dgm:presLayoutVars>
          <dgm:bulletEnabled val="1"/>
        </dgm:presLayoutVars>
      </dgm:prSet>
      <dgm:spPr/>
    </dgm:pt>
    <dgm:pt modelId="{EB61DF9B-DD37-4903-8106-8C872DD67FC7}" type="pres">
      <dgm:prSet presAssocID="{A2B64D1F-9C69-499D-9412-DCE6A6E4C8EC}" presName="sibTrans" presStyleLbl="sibTrans1D1" presStyleIdx="0" presStyleCnt="4"/>
      <dgm:spPr/>
    </dgm:pt>
    <dgm:pt modelId="{1FFFB657-74FB-4D63-BBE2-4D679F0B219C}" type="pres">
      <dgm:prSet presAssocID="{A2B64D1F-9C69-499D-9412-DCE6A6E4C8EC}" presName="connectorText" presStyleLbl="sibTrans1D1" presStyleIdx="0" presStyleCnt="4"/>
      <dgm:spPr/>
    </dgm:pt>
    <dgm:pt modelId="{478468D8-ED93-4719-B4F2-C43DB6335189}" type="pres">
      <dgm:prSet presAssocID="{1D816E8C-CEEF-4FC2-9A7E-2EE646E26FB7}" presName="node" presStyleLbl="node1" presStyleIdx="1" presStyleCnt="5">
        <dgm:presLayoutVars>
          <dgm:bulletEnabled val="1"/>
        </dgm:presLayoutVars>
      </dgm:prSet>
      <dgm:spPr/>
    </dgm:pt>
    <dgm:pt modelId="{58782411-6AF5-4EDC-858B-3064AD96B87B}" type="pres">
      <dgm:prSet presAssocID="{95963428-2907-4BBC-819B-8BDCCCEA9634}" presName="sibTrans" presStyleLbl="sibTrans1D1" presStyleIdx="1" presStyleCnt="4"/>
      <dgm:spPr/>
    </dgm:pt>
    <dgm:pt modelId="{19205F1E-EACF-4D3A-8D5E-975346084D7B}" type="pres">
      <dgm:prSet presAssocID="{95963428-2907-4BBC-819B-8BDCCCEA9634}" presName="connectorText" presStyleLbl="sibTrans1D1" presStyleIdx="1" presStyleCnt="4"/>
      <dgm:spPr/>
    </dgm:pt>
    <dgm:pt modelId="{7F542937-0347-4413-A241-3B88C5A4E13B}" type="pres">
      <dgm:prSet presAssocID="{E6F2AF00-425C-4074-82FB-31F4CD0FC304}" presName="node" presStyleLbl="node1" presStyleIdx="2" presStyleCnt="5">
        <dgm:presLayoutVars>
          <dgm:bulletEnabled val="1"/>
        </dgm:presLayoutVars>
      </dgm:prSet>
      <dgm:spPr/>
    </dgm:pt>
    <dgm:pt modelId="{FBFA6E60-5F87-42F5-B2FA-70DD26977115}" type="pres">
      <dgm:prSet presAssocID="{36321548-0CE6-4717-B6F7-6E4C46D8C21E}" presName="sibTrans" presStyleLbl="sibTrans1D1" presStyleIdx="2" presStyleCnt="4"/>
      <dgm:spPr/>
    </dgm:pt>
    <dgm:pt modelId="{20557768-DE92-47FD-AC75-E289A070B942}" type="pres">
      <dgm:prSet presAssocID="{36321548-0CE6-4717-B6F7-6E4C46D8C21E}" presName="connectorText" presStyleLbl="sibTrans1D1" presStyleIdx="2" presStyleCnt="4"/>
      <dgm:spPr/>
    </dgm:pt>
    <dgm:pt modelId="{F28433AA-4C7A-476E-93CF-8D0B78304A9D}" type="pres">
      <dgm:prSet presAssocID="{F6C53861-A7AA-4389-99C3-86210C2DA8CC}" presName="node" presStyleLbl="node1" presStyleIdx="3" presStyleCnt="5">
        <dgm:presLayoutVars>
          <dgm:bulletEnabled val="1"/>
        </dgm:presLayoutVars>
      </dgm:prSet>
      <dgm:spPr/>
    </dgm:pt>
    <dgm:pt modelId="{02FE6185-02F2-4BAE-882B-0393291A1C76}" type="pres">
      <dgm:prSet presAssocID="{A2F67B76-BE36-4E89-A5B5-DB38F4675C7F}" presName="sibTrans" presStyleLbl="sibTrans1D1" presStyleIdx="3" presStyleCnt="4"/>
      <dgm:spPr/>
    </dgm:pt>
    <dgm:pt modelId="{289D5653-7A02-4A7B-BDA3-763BD3C63C1F}" type="pres">
      <dgm:prSet presAssocID="{A2F67B76-BE36-4E89-A5B5-DB38F4675C7F}" presName="connectorText" presStyleLbl="sibTrans1D1" presStyleIdx="3" presStyleCnt="4"/>
      <dgm:spPr/>
    </dgm:pt>
    <dgm:pt modelId="{AB1E53EB-8FE2-4D5E-9584-FE3348D6CA30}" type="pres">
      <dgm:prSet presAssocID="{D2E62A2E-5274-4860-920C-AFBA608D2BCC}" presName="node" presStyleLbl="node1" presStyleIdx="4" presStyleCnt="5">
        <dgm:presLayoutVars>
          <dgm:bulletEnabled val="1"/>
        </dgm:presLayoutVars>
      </dgm:prSet>
      <dgm:spPr/>
    </dgm:pt>
  </dgm:ptLst>
  <dgm:cxnLst>
    <dgm:cxn modelId="{A033DE02-8993-4E26-AFE2-18D894382339}" type="presOf" srcId="{A2B64D1F-9C69-499D-9412-DCE6A6E4C8EC}" destId="{EB61DF9B-DD37-4903-8106-8C872DD67FC7}" srcOrd="0" destOrd="0" presId="urn:microsoft.com/office/officeart/2016/7/layout/RepeatingBendingProcessNew"/>
    <dgm:cxn modelId="{AC57AD1D-8F58-4DD8-8839-9E9D6C82FCB5}" type="presOf" srcId="{BFC41505-73A2-486A-B601-ABF497E22B0F}" destId="{6B08275A-54B2-42D8-ABAA-D5EA9635ABEB}" srcOrd="0" destOrd="0" presId="urn:microsoft.com/office/officeart/2016/7/layout/RepeatingBendingProcessNew"/>
    <dgm:cxn modelId="{D8136031-7873-4CF4-B0DD-9975522F95F8}" type="presOf" srcId="{EC5A5EB4-9270-4E61-AE29-06507CBDDCF4}" destId="{F8818B2B-F729-436D-8661-6B1C89066D2C}" srcOrd="0" destOrd="0" presId="urn:microsoft.com/office/officeart/2016/7/layout/RepeatingBendingProcessNew"/>
    <dgm:cxn modelId="{C634B93C-106F-4566-9A22-38D4E9F99DDD}" type="presOf" srcId="{95963428-2907-4BBC-819B-8BDCCCEA9634}" destId="{19205F1E-EACF-4D3A-8D5E-975346084D7B}" srcOrd="1" destOrd="0" presId="urn:microsoft.com/office/officeart/2016/7/layout/RepeatingBendingProcessNew"/>
    <dgm:cxn modelId="{51EEDD5C-39BD-4850-86F0-B1F6C690F3CC}" type="presOf" srcId="{A2B64D1F-9C69-499D-9412-DCE6A6E4C8EC}" destId="{1FFFB657-74FB-4D63-BBE2-4D679F0B219C}" srcOrd="1" destOrd="0" presId="urn:microsoft.com/office/officeart/2016/7/layout/RepeatingBendingProcessNew"/>
    <dgm:cxn modelId="{3A5B9447-7B87-4ED7-B478-D3C5E4FD6E23}" srcId="{BFC41505-73A2-486A-B601-ABF497E22B0F}" destId="{F6C53861-A7AA-4389-99C3-86210C2DA8CC}" srcOrd="3" destOrd="0" parTransId="{6C1156CD-AFD3-43F7-8642-C3EB730891B0}" sibTransId="{A2F67B76-BE36-4E89-A5B5-DB38F4675C7F}"/>
    <dgm:cxn modelId="{E750E56E-645B-4F0D-BB1A-142618CF6806}" srcId="{BFC41505-73A2-486A-B601-ABF497E22B0F}" destId="{E6F2AF00-425C-4074-82FB-31F4CD0FC304}" srcOrd="2" destOrd="0" parTransId="{7255BCB9-96B1-4D58-9AAB-6F2781BE99E5}" sibTransId="{36321548-0CE6-4717-B6F7-6E4C46D8C21E}"/>
    <dgm:cxn modelId="{1161DA75-7A0A-4F77-A584-3B345D5FD41F}" type="presOf" srcId="{F6C53861-A7AA-4389-99C3-86210C2DA8CC}" destId="{F28433AA-4C7A-476E-93CF-8D0B78304A9D}" srcOrd="0" destOrd="0" presId="urn:microsoft.com/office/officeart/2016/7/layout/RepeatingBendingProcessNew"/>
    <dgm:cxn modelId="{3A969E7E-B4A5-4582-8096-3B6223FDF06B}" type="presOf" srcId="{95963428-2907-4BBC-819B-8BDCCCEA9634}" destId="{58782411-6AF5-4EDC-858B-3064AD96B87B}" srcOrd="0" destOrd="0" presId="urn:microsoft.com/office/officeart/2016/7/layout/RepeatingBendingProcessNew"/>
    <dgm:cxn modelId="{ED1F5C84-D19D-4830-9CF4-E8C249FDE732}" type="presOf" srcId="{1D816E8C-CEEF-4FC2-9A7E-2EE646E26FB7}" destId="{478468D8-ED93-4719-B4F2-C43DB6335189}" srcOrd="0" destOrd="0" presId="urn:microsoft.com/office/officeart/2016/7/layout/RepeatingBendingProcessNew"/>
    <dgm:cxn modelId="{A9113889-86FF-461E-AB69-3888FE66792C}" srcId="{BFC41505-73A2-486A-B601-ABF497E22B0F}" destId="{D2E62A2E-5274-4860-920C-AFBA608D2BCC}" srcOrd="4" destOrd="0" parTransId="{377E89AF-5FA9-45B3-AFC6-39ABCD64BBA2}" sibTransId="{B122146C-DCF6-45EE-A11F-7B3A1D85FED0}"/>
    <dgm:cxn modelId="{3DD943A6-624E-4F27-B29B-38C5ED88C0DB}" type="presOf" srcId="{36321548-0CE6-4717-B6F7-6E4C46D8C21E}" destId="{FBFA6E60-5F87-42F5-B2FA-70DD26977115}" srcOrd="0" destOrd="0" presId="urn:microsoft.com/office/officeart/2016/7/layout/RepeatingBendingProcessNew"/>
    <dgm:cxn modelId="{CDDC9DA7-7CD4-4F91-B8B2-EC4663257433}" srcId="{BFC41505-73A2-486A-B601-ABF497E22B0F}" destId="{EC5A5EB4-9270-4E61-AE29-06507CBDDCF4}" srcOrd="0" destOrd="0" parTransId="{0C1B7BBE-F3A0-42A6-A86C-074D2A083A1C}" sibTransId="{A2B64D1F-9C69-499D-9412-DCE6A6E4C8EC}"/>
    <dgm:cxn modelId="{B03128AA-4D1E-403C-A110-CA3BD389313D}" type="presOf" srcId="{E6F2AF00-425C-4074-82FB-31F4CD0FC304}" destId="{7F542937-0347-4413-A241-3B88C5A4E13B}" srcOrd="0" destOrd="0" presId="urn:microsoft.com/office/officeart/2016/7/layout/RepeatingBendingProcessNew"/>
    <dgm:cxn modelId="{5BF89BAE-7680-4314-AAE2-CCB9FF32A1CC}" srcId="{BFC41505-73A2-486A-B601-ABF497E22B0F}" destId="{1D816E8C-CEEF-4FC2-9A7E-2EE646E26FB7}" srcOrd="1" destOrd="0" parTransId="{73769C4D-318B-481D-8D7A-6CFC76D7DA3C}" sibTransId="{95963428-2907-4BBC-819B-8BDCCCEA9634}"/>
    <dgm:cxn modelId="{51DEABDF-AFAF-46F5-A3A3-002A99E3F285}" type="presOf" srcId="{D2E62A2E-5274-4860-920C-AFBA608D2BCC}" destId="{AB1E53EB-8FE2-4D5E-9584-FE3348D6CA30}" srcOrd="0" destOrd="0" presId="urn:microsoft.com/office/officeart/2016/7/layout/RepeatingBendingProcessNew"/>
    <dgm:cxn modelId="{A1B931EE-AF52-467F-BDF3-BAC1077D5CBB}" type="presOf" srcId="{A2F67B76-BE36-4E89-A5B5-DB38F4675C7F}" destId="{289D5653-7A02-4A7B-BDA3-763BD3C63C1F}" srcOrd="1" destOrd="0" presId="urn:microsoft.com/office/officeart/2016/7/layout/RepeatingBendingProcessNew"/>
    <dgm:cxn modelId="{86A555F0-52A9-4449-8A12-16FF69E3AD8E}" type="presOf" srcId="{A2F67B76-BE36-4E89-A5B5-DB38F4675C7F}" destId="{02FE6185-02F2-4BAE-882B-0393291A1C76}" srcOrd="0" destOrd="0" presId="urn:microsoft.com/office/officeart/2016/7/layout/RepeatingBendingProcessNew"/>
    <dgm:cxn modelId="{474B11F6-8BA0-4658-BD3A-689A56D62E66}" type="presOf" srcId="{36321548-0CE6-4717-B6F7-6E4C46D8C21E}" destId="{20557768-DE92-47FD-AC75-E289A070B942}" srcOrd="1" destOrd="0" presId="urn:microsoft.com/office/officeart/2016/7/layout/RepeatingBendingProcessNew"/>
    <dgm:cxn modelId="{25D8150A-BEB6-4981-90FB-421382ED09BF}" type="presParOf" srcId="{6B08275A-54B2-42D8-ABAA-D5EA9635ABEB}" destId="{F8818B2B-F729-436D-8661-6B1C89066D2C}" srcOrd="0" destOrd="0" presId="urn:microsoft.com/office/officeart/2016/7/layout/RepeatingBendingProcessNew"/>
    <dgm:cxn modelId="{356452BF-99F8-426C-B7FC-01545375A0F2}" type="presParOf" srcId="{6B08275A-54B2-42D8-ABAA-D5EA9635ABEB}" destId="{EB61DF9B-DD37-4903-8106-8C872DD67FC7}" srcOrd="1" destOrd="0" presId="urn:microsoft.com/office/officeart/2016/7/layout/RepeatingBendingProcessNew"/>
    <dgm:cxn modelId="{C39B49BF-7E31-478C-A95D-68F86C20E047}" type="presParOf" srcId="{EB61DF9B-DD37-4903-8106-8C872DD67FC7}" destId="{1FFFB657-74FB-4D63-BBE2-4D679F0B219C}" srcOrd="0" destOrd="0" presId="urn:microsoft.com/office/officeart/2016/7/layout/RepeatingBendingProcessNew"/>
    <dgm:cxn modelId="{CCB7748D-EC01-4540-A0F7-5B47DB0FC08B}" type="presParOf" srcId="{6B08275A-54B2-42D8-ABAA-D5EA9635ABEB}" destId="{478468D8-ED93-4719-B4F2-C43DB6335189}" srcOrd="2" destOrd="0" presId="urn:microsoft.com/office/officeart/2016/7/layout/RepeatingBendingProcessNew"/>
    <dgm:cxn modelId="{392FEE70-6B92-48B5-90F6-6876BC8E1AD8}" type="presParOf" srcId="{6B08275A-54B2-42D8-ABAA-D5EA9635ABEB}" destId="{58782411-6AF5-4EDC-858B-3064AD96B87B}" srcOrd="3" destOrd="0" presId="urn:microsoft.com/office/officeart/2016/7/layout/RepeatingBendingProcessNew"/>
    <dgm:cxn modelId="{BE1B01B3-D4A9-461C-AF63-AE7F742F1E4D}" type="presParOf" srcId="{58782411-6AF5-4EDC-858B-3064AD96B87B}" destId="{19205F1E-EACF-4D3A-8D5E-975346084D7B}" srcOrd="0" destOrd="0" presId="urn:microsoft.com/office/officeart/2016/7/layout/RepeatingBendingProcessNew"/>
    <dgm:cxn modelId="{618E346D-A308-415D-BE3D-0AA1B28E08DF}" type="presParOf" srcId="{6B08275A-54B2-42D8-ABAA-D5EA9635ABEB}" destId="{7F542937-0347-4413-A241-3B88C5A4E13B}" srcOrd="4" destOrd="0" presId="urn:microsoft.com/office/officeart/2016/7/layout/RepeatingBendingProcessNew"/>
    <dgm:cxn modelId="{77F31F64-6312-4334-924C-2EAA3B1225EF}" type="presParOf" srcId="{6B08275A-54B2-42D8-ABAA-D5EA9635ABEB}" destId="{FBFA6E60-5F87-42F5-B2FA-70DD26977115}" srcOrd="5" destOrd="0" presId="urn:microsoft.com/office/officeart/2016/7/layout/RepeatingBendingProcessNew"/>
    <dgm:cxn modelId="{F8738BE9-1F1C-44A9-94AC-CD26AF4B337A}" type="presParOf" srcId="{FBFA6E60-5F87-42F5-B2FA-70DD26977115}" destId="{20557768-DE92-47FD-AC75-E289A070B942}" srcOrd="0" destOrd="0" presId="urn:microsoft.com/office/officeart/2016/7/layout/RepeatingBendingProcessNew"/>
    <dgm:cxn modelId="{834DBC73-7DB2-4687-9587-E30C3961A5C5}" type="presParOf" srcId="{6B08275A-54B2-42D8-ABAA-D5EA9635ABEB}" destId="{F28433AA-4C7A-476E-93CF-8D0B78304A9D}" srcOrd="6" destOrd="0" presId="urn:microsoft.com/office/officeart/2016/7/layout/RepeatingBendingProcessNew"/>
    <dgm:cxn modelId="{C1F6CDFE-F296-4BCE-AB56-C61D638460E8}" type="presParOf" srcId="{6B08275A-54B2-42D8-ABAA-D5EA9635ABEB}" destId="{02FE6185-02F2-4BAE-882B-0393291A1C76}" srcOrd="7" destOrd="0" presId="urn:microsoft.com/office/officeart/2016/7/layout/RepeatingBendingProcessNew"/>
    <dgm:cxn modelId="{5A393E01-9032-4444-AE16-16332786D8F9}" type="presParOf" srcId="{02FE6185-02F2-4BAE-882B-0393291A1C76}" destId="{289D5653-7A02-4A7B-BDA3-763BD3C63C1F}" srcOrd="0" destOrd="0" presId="urn:microsoft.com/office/officeart/2016/7/layout/RepeatingBendingProcessNew"/>
    <dgm:cxn modelId="{D3F52752-D596-491A-A94D-EAB75AC7FF90}" type="presParOf" srcId="{6B08275A-54B2-42D8-ABAA-D5EA9635ABEB}" destId="{AB1E53EB-8FE2-4D5E-9584-FE3348D6CA30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6517D-B341-4F0D-9E76-586FD351C7A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DBFCD3-BD4B-4224-B7B9-6988079994DF}">
      <dgm:prSet/>
      <dgm:spPr/>
      <dgm:t>
        <a:bodyPr/>
        <a:lstStyle/>
        <a:p>
          <a:r>
            <a:rPr lang="en-GB"/>
            <a:t>Go to the administration portal</a:t>
          </a:r>
          <a:endParaRPr lang="en-US"/>
        </a:p>
      </dgm:t>
    </dgm:pt>
    <dgm:pt modelId="{55483D47-4490-4534-B443-E59BA980DA74}" type="parTrans" cxnId="{AAF3D90E-75F1-4483-B483-DFCA28B4B569}">
      <dgm:prSet/>
      <dgm:spPr/>
      <dgm:t>
        <a:bodyPr/>
        <a:lstStyle/>
        <a:p>
          <a:endParaRPr lang="en-US"/>
        </a:p>
      </dgm:t>
    </dgm:pt>
    <dgm:pt modelId="{FCC1F06D-0315-4CDE-9A5C-954F3ACB373D}" type="sibTrans" cxnId="{AAF3D90E-75F1-4483-B483-DFCA28B4B569}">
      <dgm:prSet/>
      <dgm:spPr/>
      <dgm:t>
        <a:bodyPr/>
        <a:lstStyle/>
        <a:p>
          <a:endParaRPr lang="en-US"/>
        </a:p>
      </dgm:t>
    </dgm:pt>
    <dgm:pt modelId="{8F38CFD7-3E77-4302-8061-B6A544888D1F}">
      <dgm:prSet/>
      <dgm:spPr/>
      <dgm:t>
        <a:bodyPr/>
        <a:lstStyle/>
        <a:p>
          <a:r>
            <a:rPr lang="en-GB" dirty="0"/>
            <a:t>Check the individual.</a:t>
          </a:r>
          <a:endParaRPr lang="en-US" dirty="0"/>
        </a:p>
      </dgm:t>
    </dgm:pt>
    <dgm:pt modelId="{B689C8B7-B96B-4A51-A88E-53E1904C52F5}" type="parTrans" cxnId="{59B86B17-40E7-4CB3-9B5E-ABBB8BEFA597}">
      <dgm:prSet/>
      <dgm:spPr/>
      <dgm:t>
        <a:bodyPr/>
        <a:lstStyle/>
        <a:p>
          <a:endParaRPr lang="en-US"/>
        </a:p>
      </dgm:t>
    </dgm:pt>
    <dgm:pt modelId="{3C53F656-F963-45F8-8CD0-4030C3B90F6A}" type="sibTrans" cxnId="{59B86B17-40E7-4CB3-9B5E-ABBB8BEFA597}">
      <dgm:prSet/>
      <dgm:spPr/>
      <dgm:t>
        <a:bodyPr/>
        <a:lstStyle/>
        <a:p>
          <a:endParaRPr lang="en-US"/>
        </a:p>
      </dgm:t>
    </dgm:pt>
    <dgm:pt modelId="{A19E444E-EE3B-49BB-A8EA-06F51B4A12FC}">
      <dgm:prSet/>
      <dgm:spPr/>
      <dgm:t>
        <a:bodyPr/>
        <a:lstStyle/>
        <a:p>
          <a:r>
            <a:rPr lang="en-GB"/>
            <a:t>Check that the time recorded is sufficient to have read and digested the information</a:t>
          </a:r>
          <a:endParaRPr lang="en-US"/>
        </a:p>
      </dgm:t>
    </dgm:pt>
    <dgm:pt modelId="{164649BA-70C4-4645-A8D0-C975648B59D4}" type="parTrans" cxnId="{1327CDD8-3B2F-433F-BDB3-AC3F67A7DD73}">
      <dgm:prSet/>
      <dgm:spPr/>
      <dgm:t>
        <a:bodyPr/>
        <a:lstStyle/>
        <a:p>
          <a:endParaRPr lang="en-US"/>
        </a:p>
      </dgm:t>
    </dgm:pt>
    <dgm:pt modelId="{431ABC3B-6181-4F73-B128-739876CB7917}" type="sibTrans" cxnId="{1327CDD8-3B2F-433F-BDB3-AC3F67A7DD73}">
      <dgm:prSet/>
      <dgm:spPr/>
      <dgm:t>
        <a:bodyPr/>
        <a:lstStyle/>
        <a:p>
          <a:endParaRPr lang="en-US"/>
        </a:p>
      </dgm:t>
    </dgm:pt>
    <dgm:pt modelId="{1D9C21A7-7468-46D2-9F5F-2C4EA72207FC}" type="pres">
      <dgm:prSet presAssocID="{E746517D-B341-4F0D-9E76-586FD351C7A6}" presName="Name0" presStyleCnt="0">
        <dgm:presLayoutVars>
          <dgm:dir/>
          <dgm:resizeHandles val="exact"/>
        </dgm:presLayoutVars>
      </dgm:prSet>
      <dgm:spPr/>
    </dgm:pt>
    <dgm:pt modelId="{81B1D04D-06D8-4BB2-B233-4C0E2455DE42}" type="pres">
      <dgm:prSet presAssocID="{CFDBFCD3-BD4B-4224-B7B9-6988079994DF}" presName="node" presStyleLbl="node1" presStyleIdx="0" presStyleCnt="3">
        <dgm:presLayoutVars>
          <dgm:bulletEnabled val="1"/>
        </dgm:presLayoutVars>
      </dgm:prSet>
      <dgm:spPr/>
    </dgm:pt>
    <dgm:pt modelId="{FFAFF16D-75A6-4E6D-BAFA-A16E05F5E734}" type="pres">
      <dgm:prSet presAssocID="{FCC1F06D-0315-4CDE-9A5C-954F3ACB373D}" presName="sibTrans" presStyleLbl="sibTrans1D1" presStyleIdx="0" presStyleCnt="2"/>
      <dgm:spPr/>
    </dgm:pt>
    <dgm:pt modelId="{2A7AFA0D-0B6A-4824-92ED-57B35650625C}" type="pres">
      <dgm:prSet presAssocID="{FCC1F06D-0315-4CDE-9A5C-954F3ACB373D}" presName="connectorText" presStyleLbl="sibTrans1D1" presStyleIdx="0" presStyleCnt="2"/>
      <dgm:spPr/>
    </dgm:pt>
    <dgm:pt modelId="{CCEDFCAF-9C2A-4735-8E6A-ADE0B5EEE1F8}" type="pres">
      <dgm:prSet presAssocID="{8F38CFD7-3E77-4302-8061-B6A544888D1F}" presName="node" presStyleLbl="node1" presStyleIdx="1" presStyleCnt="3">
        <dgm:presLayoutVars>
          <dgm:bulletEnabled val="1"/>
        </dgm:presLayoutVars>
      </dgm:prSet>
      <dgm:spPr/>
    </dgm:pt>
    <dgm:pt modelId="{81780E8E-9479-48F1-81C3-092E9DB12A8A}" type="pres">
      <dgm:prSet presAssocID="{3C53F656-F963-45F8-8CD0-4030C3B90F6A}" presName="sibTrans" presStyleLbl="sibTrans1D1" presStyleIdx="1" presStyleCnt="2"/>
      <dgm:spPr/>
    </dgm:pt>
    <dgm:pt modelId="{2460F354-3B20-4BEE-B194-BA3888EEB810}" type="pres">
      <dgm:prSet presAssocID="{3C53F656-F963-45F8-8CD0-4030C3B90F6A}" presName="connectorText" presStyleLbl="sibTrans1D1" presStyleIdx="1" presStyleCnt="2"/>
      <dgm:spPr/>
    </dgm:pt>
    <dgm:pt modelId="{241810C4-6212-413E-AF83-23CEC494DA62}" type="pres">
      <dgm:prSet presAssocID="{A19E444E-EE3B-49BB-A8EA-06F51B4A12FC}" presName="node" presStyleLbl="node1" presStyleIdx="2" presStyleCnt="3">
        <dgm:presLayoutVars>
          <dgm:bulletEnabled val="1"/>
        </dgm:presLayoutVars>
      </dgm:prSet>
      <dgm:spPr/>
    </dgm:pt>
  </dgm:ptLst>
  <dgm:cxnLst>
    <dgm:cxn modelId="{117EE100-04AF-4217-BA1B-093F42A24134}" type="presOf" srcId="{3C53F656-F963-45F8-8CD0-4030C3B90F6A}" destId="{2460F354-3B20-4BEE-B194-BA3888EEB810}" srcOrd="1" destOrd="0" presId="urn:microsoft.com/office/officeart/2016/7/layout/RepeatingBendingProcessNew"/>
    <dgm:cxn modelId="{62485D02-9254-45F2-89AB-BA4E9DA05762}" type="presOf" srcId="{A19E444E-EE3B-49BB-A8EA-06F51B4A12FC}" destId="{241810C4-6212-413E-AF83-23CEC494DA62}" srcOrd="0" destOrd="0" presId="urn:microsoft.com/office/officeart/2016/7/layout/RepeatingBendingProcessNew"/>
    <dgm:cxn modelId="{E8692604-7759-4F36-A15C-1421CD30724B}" type="presOf" srcId="{3C53F656-F963-45F8-8CD0-4030C3B90F6A}" destId="{81780E8E-9479-48F1-81C3-092E9DB12A8A}" srcOrd="0" destOrd="0" presId="urn:microsoft.com/office/officeart/2016/7/layout/RepeatingBendingProcessNew"/>
    <dgm:cxn modelId="{AAF3D90E-75F1-4483-B483-DFCA28B4B569}" srcId="{E746517D-B341-4F0D-9E76-586FD351C7A6}" destId="{CFDBFCD3-BD4B-4224-B7B9-6988079994DF}" srcOrd="0" destOrd="0" parTransId="{55483D47-4490-4534-B443-E59BA980DA74}" sibTransId="{FCC1F06D-0315-4CDE-9A5C-954F3ACB373D}"/>
    <dgm:cxn modelId="{A6D7C216-9DEF-4F1E-BEEA-3E914FC4ABEF}" type="presOf" srcId="{CFDBFCD3-BD4B-4224-B7B9-6988079994DF}" destId="{81B1D04D-06D8-4BB2-B233-4C0E2455DE42}" srcOrd="0" destOrd="0" presId="urn:microsoft.com/office/officeart/2016/7/layout/RepeatingBendingProcessNew"/>
    <dgm:cxn modelId="{59B86B17-40E7-4CB3-9B5E-ABBB8BEFA597}" srcId="{E746517D-B341-4F0D-9E76-586FD351C7A6}" destId="{8F38CFD7-3E77-4302-8061-B6A544888D1F}" srcOrd="1" destOrd="0" parTransId="{B689C8B7-B96B-4A51-A88E-53E1904C52F5}" sibTransId="{3C53F656-F963-45F8-8CD0-4030C3B90F6A}"/>
    <dgm:cxn modelId="{B4CA4441-58CE-4D1C-A067-8F8172A7E395}" type="presOf" srcId="{8F38CFD7-3E77-4302-8061-B6A544888D1F}" destId="{CCEDFCAF-9C2A-4735-8E6A-ADE0B5EEE1F8}" srcOrd="0" destOrd="0" presId="urn:microsoft.com/office/officeart/2016/7/layout/RepeatingBendingProcessNew"/>
    <dgm:cxn modelId="{FC0A58BD-BCD2-4525-A21F-B09C8DD61FDB}" type="presOf" srcId="{FCC1F06D-0315-4CDE-9A5C-954F3ACB373D}" destId="{2A7AFA0D-0B6A-4824-92ED-57B35650625C}" srcOrd="1" destOrd="0" presId="urn:microsoft.com/office/officeart/2016/7/layout/RepeatingBendingProcessNew"/>
    <dgm:cxn modelId="{1327CDD8-3B2F-433F-BDB3-AC3F67A7DD73}" srcId="{E746517D-B341-4F0D-9E76-586FD351C7A6}" destId="{A19E444E-EE3B-49BB-A8EA-06F51B4A12FC}" srcOrd="2" destOrd="0" parTransId="{164649BA-70C4-4645-A8D0-C975648B59D4}" sibTransId="{431ABC3B-6181-4F73-B128-739876CB7917}"/>
    <dgm:cxn modelId="{02B027E0-10D0-418E-B614-7A9D682CCA99}" type="presOf" srcId="{FCC1F06D-0315-4CDE-9A5C-954F3ACB373D}" destId="{FFAFF16D-75A6-4E6D-BAFA-A16E05F5E734}" srcOrd="0" destOrd="0" presId="urn:microsoft.com/office/officeart/2016/7/layout/RepeatingBendingProcessNew"/>
    <dgm:cxn modelId="{FE8677EB-C244-405D-BC35-1CEA3E849081}" type="presOf" srcId="{E746517D-B341-4F0D-9E76-586FD351C7A6}" destId="{1D9C21A7-7468-46D2-9F5F-2C4EA72207FC}" srcOrd="0" destOrd="0" presId="urn:microsoft.com/office/officeart/2016/7/layout/RepeatingBendingProcessNew"/>
    <dgm:cxn modelId="{4FD5FFB2-FA20-426B-A04C-013771F8D1BD}" type="presParOf" srcId="{1D9C21A7-7468-46D2-9F5F-2C4EA72207FC}" destId="{81B1D04D-06D8-4BB2-B233-4C0E2455DE42}" srcOrd="0" destOrd="0" presId="urn:microsoft.com/office/officeart/2016/7/layout/RepeatingBendingProcessNew"/>
    <dgm:cxn modelId="{1F2215A0-4918-4746-8D24-AD8DF3CC761F}" type="presParOf" srcId="{1D9C21A7-7468-46D2-9F5F-2C4EA72207FC}" destId="{FFAFF16D-75A6-4E6D-BAFA-A16E05F5E734}" srcOrd="1" destOrd="0" presId="urn:microsoft.com/office/officeart/2016/7/layout/RepeatingBendingProcessNew"/>
    <dgm:cxn modelId="{A91B0946-F1DE-4EE4-A89F-A2C3C972B778}" type="presParOf" srcId="{FFAFF16D-75A6-4E6D-BAFA-A16E05F5E734}" destId="{2A7AFA0D-0B6A-4824-92ED-57B35650625C}" srcOrd="0" destOrd="0" presId="urn:microsoft.com/office/officeart/2016/7/layout/RepeatingBendingProcessNew"/>
    <dgm:cxn modelId="{E6CEFFED-C910-4692-A076-182C67F03AD6}" type="presParOf" srcId="{1D9C21A7-7468-46D2-9F5F-2C4EA72207FC}" destId="{CCEDFCAF-9C2A-4735-8E6A-ADE0B5EEE1F8}" srcOrd="2" destOrd="0" presId="urn:microsoft.com/office/officeart/2016/7/layout/RepeatingBendingProcessNew"/>
    <dgm:cxn modelId="{033CBFE8-81FB-460A-8786-D609949E2A46}" type="presParOf" srcId="{1D9C21A7-7468-46D2-9F5F-2C4EA72207FC}" destId="{81780E8E-9479-48F1-81C3-092E9DB12A8A}" srcOrd="3" destOrd="0" presId="urn:microsoft.com/office/officeart/2016/7/layout/RepeatingBendingProcessNew"/>
    <dgm:cxn modelId="{213A637E-F37F-4620-A3AA-971D4D14EE82}" type="presParOf" srcId="{81780E8E-9479-48F1-81C3-092E9DB12A8A}" destId="{2460F354-3B20-4BEE-B194-BA3888EEB810}" srcOrd="0" destOrd="0" presId="urn:microsoft.com/office/officeart/2016/7/layout/RepeatingBendingProcessNew"/>
    <dgm:cxn modelId="{0E7EABEC-16F5-4E1C-8C67-B09AF4994B0C}" type="presParOf" srcId="{1D9C21A7-7468-46D2-9F5F-2C4EA72207FC}" destId="{241810C4-6212-413E-AF83-23CEC494DA62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1DF9B-DD37-4903-8106-8C872DD67FC7}">
      <dsp:nvSpPr>
        <dsp:cNvPr id="0" name=""/>
        <dsp:cNvSpPr/>
      </dsp:nvSpPr>
      <dsp:spPr>
        <a:xfrm>
          <a:off x="2775094" y="66224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7344" y="705255"/>
        <a:ext cx="27110" cy="5422"/>
      </dsp:txXfrm>
    </dsp:sp>
    <dsp:sp modelId="{F8818B2B-F729-436D-8661-6B1C89066D2C}">
      <dsp:nvSpPr>
        <dsp:cNvPr id="0" name=""/>
        <dsp:cNvSpPr/>
      </dsp:nvSpPr>
      <dsp:spPr>
        <a:xfrm>
          <a:off x="419457" y="735"/>
          <a:ext cx="2357437" cy="14144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Upload the document as a word or pdf. </a:t>
          </a:r>
          <a:endParaRPr lang="en-US" sz="1600" kern="1200"/>
        </a:p>
      </dsp:txBody>
      <dsp:txXfrm>
        <a:off x="419457" y="735"/>
        <a:ext cx="2357437" cy="1414462"/>
      </dsp:txXfrm>
    </dsp:sp>
    <dsp:sp modelId="{58782411-6AF5-4EDC-858B-3064AD96B87B}">
      <dsp:nvSpPr>
        <dsp:cNvPr id="0" name=""/>
        <dsp:cNvSpPr/>
      </dsp:nvSpPr>
      <dsp:spPr>
        <a:xfrm>
          <a:off x="1598175" y="141339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2">
              <a:hueOff val="499610"/>
              <a:satOff val="-3427"/>
              <a:lumOff val="-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4252" y="1666492"/>
        <a:ext cx="147495" cy="5422"/>
      </dsp:txXfrm>
    </dsp:sp>
    <dsp:sp modelId="{478468D8-ED93-4719-B4F2-C43DB6335189}">
      <dsp:nvSpPr>
        <dsp:cNvPr id="0" name=""/>
        <dsp:cNvSpPr/>
      </dsp:nvSpPr>
      <dsp:spPr>
        <a:xfrm>
          <a:off x="3319105" y="735"/>
          <a:ext cx="2357437" cy="1414462"/>
        </a:xfrm>
        <a:prstGeom prst="rect">
          <a:avLst/>
        </a:prstGeom>
        <a:solidFill>
          <a:schemeClr val="accent2">
            <a:hueOff val="374708"/>
            <a:satOff val="-257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Add question. “I confirm I have read the contents of this document fully and understand the content in its entirety”  </a:t>
          </a:r>
          <a:endParaRPr lang="en-US" sz="1600" kern="1200"/>
        </a:p>
      </dsp:txBody>
      <dsp:txXfrm>
        <a:off x="3319105" y="735"/>
        <a:ext cx="2357437" cy="1414462"/>
      </dsp:txXfrm>
    </dsp:sp>
    <dsp:sp modelId="{FBFA6E60-5F87-42F5-B2FA-70DD26977115}">
      <dsp:nvSpPr>
        <dsp:cNvPr id="0" name=""/>
        <dsp:cNvSpPr/>
      </dsp:nvSpPr>
      <dsp:spPr>
        <a:xfrm>
          <a:off x="2775094" y="261892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2">
              <a:hueOff val="999220"/>
              <a:satOff val="-6855"/>
              <a:lumOff val="-78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7344" y="2661928"/>
        <a:ext cx="27110" cy="5422"/>
      </dsp:txXfrm>
    </dsp:sp>
    <dsp:sp modelId="{7F542937-0347-4413-A241-3B88C5A4E13B}">
      <dsp:nvSpPr>
        <dsp:cNvPr id="0" name=""/>
        <dsp:cNvSpPr/>
      </dsp:nvSpPr>
      <dsp:spPr>
        <a:xfrm>
          <a:off x="419457" y="1957408"/>
          <a:ext cx="2357437" cy="1414462"/>
        </a:xfrm>
        <a:prstGeom prst="rect">
          <a:avLst/>
        </a:prstGeom>
        <a:solidFill>
          <a:schemeClr val="accent2">
            <a:hueOff val="749415"/>
            <a:satOff val="-5141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Add Answer: Yes/No</a:t>
          </a:r>
          <a:endParaRPr lang="en-US" sz="1600" kern="1200"/>
        </a:p>
      </dsp:txBody>
      <dsp:txXfrm>
        <a:off x="419457" y="1957408"/>
        <a:ext cx="2357437" cy="1414462"/>
      </dsp:txXfrm>
    </dsp:sp>
    <dsp:sp modelId="{02FE6185-02F2-4BAE-882B-0393291A1C76}">
      <dsp:nvSpPr>
        <dsp:cNvPr id="0" name=""/>
        <dsp:cNvSpPr/>
      </dsp:nvSpPr>
      <dsp:spPr>
        <a:xfrm>
          <a:off x="1598175" y="337007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2">
              <a:hueOff val="1498830"/>
              <a:satOff val="-10282"/>
              <a:lumOff val="-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4252" y="3623165"/>
        <a:ext cx="147495" cy="5422"/>
      </dsp:txXfrm>
    </dsp:sp>
    <dsp:sp modelId="{F28433AA-4C7A-476E-93CF-8D0B78304A9D}">
      <dsp:nvSpPr>
        <dsp:cNvPr id="0" name=""/>
        <dsp:cNvSpPr/>
      </dsp:nvSpPr>
      <dsp:spPr>
        <a:xfrm>
          <a:off x="3319105" y="1957408"/>
          <a:ext cx="2357437" cy="1414462"/>
        </a:xfrm>
        <a:prstGeom prst="rect">
          <a:avLst/>
        </a:prstGeom>
        <a:solidFill>
          <a:schemeClr val="accent2">
            <a:hueOff val="1124123"/>
            <a:satOff val="-7711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Set up all employees as users. </a:t>
          </a:r>
          <a:endParaRPr lang="en-US" sz="1600" kern="1200"/>
        </a:p>
      </dsp:txBody>
      <dsp:txXfrm>
        <a:off x="3319105" y="1957408"/>
        <a:ext cx="2357437" cy="1414462"/>
      </dsp:txXfrm>
    </dsp:sp>
    <dsp:sp modelId="{AB1E53EB-8FE2-4D5E-9584-FE3348D6CA30}">
      <dsp:nvSpPr>
        <dsp:cNvPr id="0" name=""/>
        <dsp:cNvSpPr/>
      </dsp:nvSpPr>
      <dsp:spPr>
        <a:xfrm>
          <a:off x="419457" y="3914081"/>
          <a:ext cx="2357437" cy="1414462"/>
        </a:xfrm>
        <a:prstGeom prst="rect">
          <a:avLst/>
        </a:prstGeom>
        <a:solidFill>
          <a:schemeClr val="accent2">
            <a:hueOff val="1498830"/>
            <a:satOff val="-1028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Treat as an on-line training course.</a:t>
          </a:r>
          <a:endParaRPr lang="en-US" sz="1600" kern="1200" dirty="0"/>
        </a:p>
      </dsp:txBody>
      <dsp:txXfrm>
        <a:off x="419457" y="3914081"/>
        <a:ext cx="2357437" cy="1414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FF16D-75A6-4E6D-BAFA-A16E05F5E734}">
      <dsp:nvSpPr>
        <dsp:cNvPr id="0" name=""/>
        <dsp:cNvSpPr/>
      </dsp:nvSpPr>
      <dsp:spPr>
        <a:xfrm>
          <a:off x="2731964" y="1484938"/>
          <a:ext cx="5978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787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5188" y="1527516"/>
        <a:ext cx="31423" cy="6284"/>
      </dsp:txXfrm>
    </dsp:sp>
    <dsp:sp modelId="{81B1D04D-06D8-4BB2-B233-4C0E2455DE42}">
      <dsp:nvSpPr>
        <dsp:cNvPr id="0" name=""/>
        <dsp:cNvSpPr/>
      </dsp:nvSpPr>
      <dsp:spPr>
        <a:xfrm>
          <a:off x="1279" y="710913"/>
          <a:ext cx="2732484" cy="16394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894" tIns="140545" rIns="133894" bIns="1405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Go to the administration portal</a:t>
          </a:r>
          <a:endParaRPr lang="en-US" sz="2000" kern="1200"/>
        </a:p>
      </dsp:txBody>
      <dsp:txXfrm>
        <a:off x="1279" y="710913"/>
        <a:ext cx="2732484" cy="1639490"/>
      </dsp:txXfrm>
    </dsp:sp>
    <dsp:sp modelId="{81780E8E-9479-48F1-81C3-092E9DB12A8A}">
      <dsp:nvSpPr>
        <dsp:cNvPr id="0" name=""/>
        <dsp:cNvSpPr/>
      </dsp:nvSpPr>
      <dsp:spPr>
        <a:xfrm>
          <a:off x="1367522" y="2348604"/>
          <a:ext cx="3360955" cy="597871"/>
        </a:xfrm>
        <a:custGeom>
          <a:avLst/>
          <a:gdLst/>
          <a:ahLst/>
          <a:cxnLst/>
          <a:rect l="0" t="0" r="0" b="0"/>
          <a:pathLst>
            <a:path>
              <a:moveTo>
                <a:pt x="3360955" y="0"/>
              </a:moveTo>
              <a:lnTo>
                <a:pt x="3360955" y="316035"/>
              </a:lnTo>
              <a:lnTo>
                <a:pt x="0" y="316035"/>
              </a:lnTo>
              <a:lnTo>
                <a:pt x="0" y="59787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62519" y="2644397"/>
        <a:ext cx="170960" cy="6284"/>
      </dsp:txXfrm>
    </dsp:sp>
    <dsp:sp modelId="{CCEDFCAF-9C2A-4735-8E6A-ADE0B5EEE1F8}">
      <dsp:nvSpPr>
        <dsp:cNvPr id="0" name=""/>
        <dsp:cNvSpPr/>
      </dsp:nvSpPr>
      <dsp:spPr>
        <a:xfrm>
          <a:off x="3362235" y="710913"/>
          <a:ext cx="2732484" cy="16394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894" tIns="140545" rIns="133894" bIns="1405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Check the individual.</a:t>
          </a:r>
          <a:endParaRPr lang="en-US" sz="2000" kern="1200" dirty="0"/>
        </a:p>
      </dsp:txBody>
      <dsp:txXfrm>
        <a:off x="3362235" y="710913"/>
        <a:ext cx="2732484" cy="1639490"/>
      </dsp:txXfrm>
    </dsp:sp>
    <dsp:sp modelId="{241810C4-6212-413E-AF83-23CEC494DA62}">
      <dsp:nvSpPr>
        <dsp:cNvPr id="0" name=""/>
        <dsp:cNvSpPr/>
      </dsp:nvSpPr>
      <dsp:spPr>
        <a:xfrm>
          <a:off x="1279" y="2978875"/>
          <a:ext cx="2732484" cy="16394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894" tIns="140545" rIns="133894" bIns="14054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Check that the time recorded is sufficient to have read and digested the information</a:t>
          </a:r>
          <a:endParaRPr lang="en-US" sz="2000" kern="1200"/>
        </a:p>
      </dsp:txBody>
      <dsp:txXfrm>
        <a:off x="1279" y="2978875"/>
        <a:ext cx="2732484" cy="163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en-GB" sz="4800" dirty="0"/>
              <a:t>DOCUMENT DISTRIBUTION, FORCED TO READ (“MUST-READ”)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3675-F145-9DEC-4BCC-2CA05370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DISSEMINATE AND DISTRIBUTE MATERIAL AND CONFIRM THAT IT HAS BEEN READ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2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3049-AAE5-97E5-514F-8BAEF75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6" y="421342"/>
            <a:ext cx="3047999" cy="1904999"/>
          </a:xfrm>
        </p:spPr>
        <p:txBody>
          <a:bodyPr>
            <a:normAutofit/>
          </a:bodyPr>
          <a:lstStyle/>
          <a:p>
            <a:r>
              <a:rPr lang="en-GB" dirty="0"/>
              <a:t>WE HAVE A NEW AML POLICY…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D7D6A-77FC-FDCA-7DE8-1B616A0E1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93917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36195D-B6D9-6C9C-3F5B-DD4D49E12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86" y="2550460"/>
            <a:ext cx="2936962" cy="381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8BAA2-C671-EDAA-2343-19BB940C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GB" dirty="0"/>
              <a:t>To cheat, or not to cheat, that is the question.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3A44F-CA4E-FCBF-E795-3E35D26F3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74604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CDEEC25-EE8D-9A92-00EF-F26241770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090" y="4384498"/>
            <a:ext cx="1645125" cy="15080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D7B580-D0CE-E293-77DB-1151C15CFEEC}"/>
              </a:ext>
            </a:extLst>
          </p:cNvPr>
          <p:cNvCxnSpPr/>
          <p:nvPr/>
        </p:nvCxnSpPr>
        <p:spPr>
          <a:xfrm flipH="1">
            <a:off x="10972800" y="4156364"/>
            <a:ext cx="1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394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Impact</vt:lpstr>
      <vt:lpstr>TornVTI</vt:lpstr>
      <vt:lpstr>DOCUMENT DISTRIBUTION, FORCED TO READ (“MUST-READ”)</vt:lpstr>
      <vt:lpstr>WE HAVE A NEW AML POLICY…</vt:lpstr>
      <vt:lpstr>To cheat, or not to cheat, that is the question.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Waqas Afzaal Sheikh</cp:lastModifiedBy>
  <cp:revision>26</cp:revision>
  <dcterms:created xsi:type="dcterms:W3CDTF">2022-08-24T07:12:59Z</dcterms:created>
  <dcterms:modified xsi:type="dcterms:W3CDTF">2022-10-24T10:20:00Z</dcterms:modified>
</cp:coreProperties>
</file>