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80" r:id="rId2"/>
    <p:sldId id="282" r:id="rId3"/>
    <p:sldId id="283" r:id="rId4"/>
    <p:sldId id="3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8C345-B877-475A-B585-403604F2BD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8714F3-EBAF-47E4-A3C1-784C96A1B217}">
      <dgm:prSet/>
      <dgm:spPr/>
      <dgm:t>
        <a:bodyPr/>
        <a:lstStyle/>
        <a:p>
          <a:r>
            <a:rPr lang="en-GB"/>
            <a:t>Welcome to the system</a:t>
          </a:r>
          <a:endParaRPr lang="en-US"/>
        </a:p>
      </dgm:t>
    </dgm:pt>
    <dgm:pt modelId="{F1E4652C-4363-4FC5-A3DB-E6652C5E4014}" type="parTrans" cxnId="{595F0174-F22A-4985-8555-D54C13803525}">
      <dgm:prSet/>
      <dgm:spPr/>
      <dgm:t>
        <a:bodyPr/>
        <a:lstStyle/>
        <a:p>
          <a:endParaRPr lang="en-US"/>
        </a:p>
      </dgm:t>
    </dgm:pt>
    <dgm:pt modelId="{32A36265-67C2-4801-A3FF-B4C9A110776F}" type="sibTrans" cxnId="{595F0174-F22A-4985-8555-D54C13803525}">
      <dgm:prSet/>
      <dgm:spPr/>
      <dgm:t>
        <a:bodyPr/>
        <a:lstStyle/>
        <a:p>
          <a:endParaRPr lang="en-US"/>
        </a:p>
      </dgm:t>
    </dgm:pt>
    <dgm:pt modelId="{AE3EA80A-63B3-4A36-B823-7E991D2466B9}">
      <dgm:prSet/>
      <dgm:spPr/>
      <dgm:t>
        <a:bodyPr/>
        <a:lstStyle/>
        <a:p>
          <a:r>
            <a:rPr lang="en-GB" dirty="0"/>
            <a:t>Assignment of course to you</a:t>
          </a:r>
          <a:endParaRPr lang="en-US" dirty="0"/>
        </a:p>
      </dgm:t>
    </dgm:pt>
    <dgm:pt modelId="{12DD3107-F5AD-4B44-9E12-06F2E8EC95DA}" type="parTrans" cxnId="{048FE51F-11B0-495F-8BA1-554FA4FE0B2A}">
      <dgm:prSet/>
      <dgm:spPr/>
      <dgm:t>
        <a:bodyPr/>
        <a:lstStyle/>
        <a:p>
          <a:endParaRPr lang="en-US"/>
        </a:p>
      </dgm:t>
    </dgm:pt>
    <dgm:pt modelId="{11A38A67-B676-4846-97AD-538A10430306}" type="sibTrans" cxnId="{048FE51F-11B0-495F-8BA1-554FA4FE0B2A}">
      <dgm:prSet/>
      <dgm:spPr/>
      <dgm:t>
        <a:bodyPr/>
        <a:lstStyle/>
        <a:p>
          <a:endParaRPr lang="en-US"/>
        </a:p>
      </dgm:t>
    </dgm:pt>
    <dgm:pt modelId="{7C8AB3EC-01D9-4708-B934-EBB26A9A3DDC}">
      <dgm:prSet/>
      <dgm:spPr/>
      <dgm:t>
        <a:bodyPr/>
        <a:lstStyle/>
        <a:p>
          <a:r>
            <a:rPr lang="en-GB" dirty="0"/>
            <a:t>Reminder to start or complete course</a:t>
          </a:r>
          <a:endParaRPr lang="en-US" dirty="0"/>
        </a:p>
      </dgm:t>
    </dgm:pt>
    <dgm:pt modelId="{C6732554-0C6B-4106-9BC9-187A3C8D848E}" type="parTrans" cxnId="{911E1890-E063-4C44-87B5-F47DEE322B5D}">
      <dgm:prSet/>
      <dgm:spPr/>
      <dgm:t>
        <a:bodyPr/>
        <a:lstStyle/>
        <a:p>
          <a:endParaRPr lang="en-US"/>
        </a:p>
      </dgm:t>
    </dgm:pt>
    <dgm:pt modelId="{51C0D3E7-D15C-4300-A075-37E32E5613EA}" type="sibTrans" cxnId="{911E1890-E063-4C44-87B5-F47DEE322B5D}">
      <dgm:prSet/>
      <dgm:spPr/>
      <dgm:t>
        <a:bodyPr/>
        <a:lstStyle/>
        <a:p>
          <a:endParaRPr lang="en-US"/>
        </a:p>
      </dgm:t>
    </dgm:pt>
    <dgm:pt modelId="{F2EC4D90-85D2-4570-B4C3-A61E5AC37B08}">
      <dgm:prSet/>
      <dgm:spPr/>
      <dgm:t>
        <a:bodyPr/>
        <a:lstStyle/>
        <a:p>
          <a:r>
            <a:rPr lang="en-GB" dirty="0"/>
            <a:t>Final reminder to complete course</a:t>
          </a:r>
          <a:endParaRPr lang="en-US" dirty="0"/>
        </a:p>
      </dgm:t>
    </dgm:pt>
    <dgm:pt modelId="{976943D5-DFE9-45D3-B5FF-0EF0D2A387D7}" type="parTrans" cxnId="{0B496763-EF78-4FD3-8681-721CE5667E65}">
      <dgm:prSet/>
      <dgm:spPr/>
      <dgm:t>
        <a:bodyPr/>
        <a:lstStyle/>
        <a:p>
          <a:endParaRPr lang="en-US"/>
        </a:p>
      </dgm:t>
    </dgm:pt>
    <dgm:pt modelId="{D16526F1-D26B-4C57-88EC-32D186FC28EB}" type="sibTrans" cxnId="{0B496763-EF78-4FD3-8681-721CE5667E65}">
      <dgm:prSet/>
      <dgm:spPr/>
      <dgm:t>
        <a:bodyPr/>
        <a:lstStyle/>
        <a:p>
          <a:endParaRPr lang="en-US"/>
        </a:p>
      </dgm:t>
    </dgm:pt>
    <dgm:pt modelId="{C87654C7-225A-44ED-BEB9-9EBFC002EB8C}">
      <dgm:prSet/>
      <dgm:spPr/>
      <dgm:t>
        <a:bodyPr/>
        <a:lstStyle/>
        <a:p>
          <a:r>
            <a:rPr lang="en-US" dirty="0"/>
            <a:t>Supervisor to be informed of breach</a:t>
          </a:r>
        </a:p>
      </dgm:t>
    </dgm:pt>
    <dgm:pt modelId="{39AC6826-A655-43F5-81DD-A1D3FA95DA96}" type="parTrans" cxnId="{080C5319-6B6D-45C6-9380-8C651FCAB179}">
      <dgm:prSet/>
      <dgm:spPr/>
      <dgm:t>
        <a:bodyPr/>
        <a:lstStyle/>
        <a:p>
          <a:endParaRPr lang="en-US"/>
        </a:p>
      </dgm:t>
    </dgm:pt>
    <dgm:pt modelId="{111B5BA2-BAC5-49BE-81F1-E887AD05DCE3}" type="sibTrans" cxnId="{080C5319-6B6D-45C6-9380-8C651FCAB179}">
      <dgm:prSet/>
      <dgm:spPr/>
      <dgm:t>
        <a:bodyPr/>
        <a:lstStyle/>
        <a:p>
          <a:endParaRPr lang="en-US"/>
        </a:p>
      </dgm:t>
    </dgm:pt>
    <dgm:pt modelId="{3B31B334-9AF0-45BC-9C26-62DFD85E23F0}" type="pres">
      <dgm:prSet presAssocID="{13F8C345-B877-475A-B585-403604F2BDBF}" presName="linear" presStyleCnt="0">
        <dgm:presLayoutVars>
          <dgm:animLvl val="lvl"/>
          <dgm:resizeHandles val="exact"/>
        </dgm:presLayoutVars>
      </dgm:prSet>
      <dgm:spPr/>
    </dgm:pt>
    <dgm:pt modelId="{382C9700-F459-45AE-83D9-88D38A4BEFBD}" type="pres">
      <dgm:prSet presAssocID="{D58714F3-EBAF-47E4-A3C1-784C96A1B2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4DC46B4-29EF-4AA0-9F34-D1F15F2A2D7C}" type="pres">
      <dgm:prSet presAssocID="{32A36265-67C2-4801-A3FF-B4C9A110776F}" presName="spacer" presStyleCnt="0"/>
      <dgm:spPr/>
    </dgm:pt>
    <dgm:pt modelId="{D35391DA-15DB-4895-80BF-59C6FAC576CD}" type="pres">
      <dgm:prSet presAssocID="{AE3EA80A-63B3-4A36-B823-7E991D2466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DD408A-B24A-4AE7-8596-8AAD32C3325C}" type="pres">
      <dgm:prSet presAssocID="{11A38A67-B676-4846-97AD-538A10430306}" presName="spacer" presStyleCnt="0"/>
      <dgm:spPr/>
    </dgm:pt>
    <dgm:pt modelId="{A763A9D5-119E-4354-912E-561B8E155875}" type="pres">
      <dgm:prSet presAssocID="{7C8AB3EC-01D9-4708-B934-EBB26A9A3DD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4E533F1-B4D2-4DB7-A2BB-72CAA1ACA093}" type="pres">
      <dgm:prSet presAssocID="{51C0D3E7-D15C-4300-A075-37E32E5613EA}" presName="spacer" presStyleCnt="0"/>
      <dgm:spPr/>
    </dgm:pt>
    <dgm:pt modelId="{BB7FC7EA-7CA0-4D84-B728-7A33897E5E0C}" type="pres">
      <dgm:prSet presAssocID="{F2EC4D90-85D2-4570-B4C3-A61E5AC37B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8F7C2B2-F8AE-432D-92DA-E067E7A15111}" type="pres">
      <dgm:prSet presAssocID="{D16526F1-D26B-4C57-88EC-32D186FC28EB}" presName="spacer" presStyleCnt="0"/>
      <dgm:spPr/>
    </dgm:pt>
    <dgm:pt modelId="{44B2AA10-0FB5-446E-BC65-6BFE506F2ED4}" type="pres">
      <dgm:prSet presAssocID="{C87654C7-225A-44ED-BEB9-9EBFC002EB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80C5319-6B6D-45C6-9380-8C651FCAB179}" srcId="{13F8C345-B877-475A-B585-403604F2BDBF}" destId="{C87654C7-225A-44ED-BEB9-9EBFC002EB8C}" srcOrd="4" destOrd="0" parTransId="{39AC6826-A655-43F5-81DD-A1D3FA95DA96}" sibTransId="{111B5BA2-BAC5-49BE-81F1-E887AD05DCE3}"/>
    <dgm:cxn modelId="{048FE51F-11B0-495F-8BA1-554FA4FE0B2A}" srcId="{13F8C345-B877-475A-B585-403604F2BDBF}" destId="{AE3EA80A-63B3-4A36-B823-7E991D2466B9}" srcOrd="1" destOrd="0" parTransId="{12DD3107-F5AD-4B44-9E12-06F2E8EC95DA}" sibTransId="{11A38A67-B676-4846-97AD-538A10430306}"/>
    <dgm:cxn modelId="{29900425-4A39-4215-B36A-5E997955E271}" type="presOf" srcId="{7C8AB3EC-01D9-4708-B934-EBB26A9A3DDC}" destId="{A763A9D5-119E-4354-912E-561B8E155875}" srcOrd="0" destOrd="0" presId="urn:microsoft.com/office/officeart/2005/8/layout/vList2"/>
    <dgm:cxn modelId="{49DAD361-311C-4189-ACC1-640D4E0480B1}" type="presOf" srcId="{13F8C345-B877-475A-B585-403604F2BDBF}" destId="{3B31B334-9AF0-45BC-9C26-62DFD85E23F0}" srcOrd="0" destOrd="0" presId="urn:microsoft.com/office/officeart/2005/8/layout/vList2"/>
    <dgm:cxn modelId="{0B496763-EF78-4FD3-8681-721CE5667E65}" srcId="{13F8C345-B877-475A-B585-403604F2BDBF}" destId="{F2EC4D90-85D2-4570-B4C3-A61E5AC37B08}" srcOrd="3" destOrd="0" parTransId="{976943D5-DFE9-45D3-B5FF-0EF0D2A387D7}" sibTransId="{D16526F1-D26B-4C57-88EC-32D186FC28EB}"/>
    <dgm:cxn modelId="{595F0174-F22A-4985-8555-D54C13803525}" srcId="{13F8C345-B877-475A-B585-403604F2BDBF}" destId="{D58714F3-EBAF-47E4-A3C1-784C96A1B217}" srcOrd="0" destOrd="0" parTransId="{F1E4652C-4363-4FC5-A3DB-E6652C5E4014}" sibTransId="{32A36265-67C2-4801-A3FF-B4C9A110776F}"/>
    <dgm:cxn modelId="{C3EE0D58-6126-46CB-AB76-4A96ED89EA80}" type="presOf" srcId="{F2EC4D90-85D2-4570-B4C3-A61E5AC37B08}" destId="{BB7FC7EA-7CA0-4D84-B728-7A33897E5E0C}" srcOrd="0" destOrd="0" presId="urn:microsoft.com/office/officeart/2005/8/layout/vList2"/>
    <dgm:cxn modelId="{ACE48078-BC6A-476A-B23A-DBAF76EC0715}" type="presOf" srcId="{D58714F3-EBAF-47E4-A3C1-784C96A1B217}" destId="{382C9700-F459-45AE-83D9-88D38A4BEFBD}" srcOrd="0" destOrd="0" presId="urn:microsoft.com/office/officeart/2005/8/layout/vList2"/>
    <dgm:cxn modelId="{911E1890-E063-4C44-87B5-F47DEE322B5D}" srcId="{13F8C345-B877-475A-B585-403604F2BDBF}" destId="{7C8AB3EC-01D9-4708-B934-EBB26A9A3DDC}" srcOrd="2" destOrd="0" parTransId="{C6732554-0C6B-4106-9BC9-187A3C8D848E}" sibTransId="{51C0D3E7-D15C-4300-A075-37E32E5613EA}"/>
    <dgm:cxn modelId="{4CC89EC2-EA41-4753-8D6E-BAE5940C24A8}" type="presOf" srcId="{C87654C7-225A-44ED-BEB9-9EBFC002EB8C}" destId="{44B2AA10-0FB5-446E-BC65-6BFE506F2ED4}" srcOrd="0" destOrd="0" presId="urn:microsoft.com/office/officeart/2005/8/layout/vList2"/>
    <dgm:cxn modelId="{11E17AC7-FA66-45A5-A93F-845C8F856D93}" type="presOf" srcId="{AE3EA80A-63B3-4A36-B823-7E991D2466B9}" destId="{D35391DA-15DB-4895-80BF-59C6FAC576CD}" srcOrd="0" destOrd="0" presId="urn:microsoft.com/office/officeart/2005/8/layout/vList2"/>
    <dgm:cxn modelId="{01C5EBB9-266E-4538-A55C-6D333D3C46CA}" type="presParOf" srcId="{3B31B334-9AF0-45BC-9C26-62DFD85E23F0}" destId="{382C9700-F459-45AE-83D9-88D38A4BEFBD}" srcOrd="0" destOrd="0" presId="urn:microsoft.com/office/officeart/2005/8/layout/vList2"/>
    <dgm:cxn modelId="{89E1279A-AE0E-43CF-979D-CF12BFFD8431}" type="presParOf" srcId="{3B31B334-9AF0-45BC-9C26-62DFD85E23F0}" destId="{B4DC46B4-29EF-4AA0-9F34-D1F15F2A2D7C}" srcOrd="1" destOrd="0" presId="urn:microsoft.com/office/officeart/2005/8/layout/vList2"/>
    <dgm:cxn modelId="{775F0932-8E25-41D8-9F42-16EFA96D6CC9}" type="presParOf" srcId="{3B31B334-9AF0-45BC-9C26-62DFD85E23F0}" destId="{D35391DA-15DB-4895-80BF-59C6FAC576CD}" srcOrd="2" destOrd="0" presId="urn:microsoft.com/office/officeart/2005/8/layout/vList2"/>
    <dgm:cxn modelId="{C8A57DF7-0B80-407A-943D-EA33867F6351}" type="presParOf" srcId="{3B31B334-9AF0-45BC-9C26-62DFD85E23F0}" destId="{67DD408A-B24A-4AE7-8596-8AAD32C3325C}" srcOrd="3" destOrd="0" presId="urn:microsoft.com/office/officeart/2005/8/layout/vList2"/>
    <dgm:cxn modelId="{9352BEF4-FCC4-411F-858A-5E88688499EC}" type="presParOf" srcId="{3B31B334-9AF0-45BC-9C26-62DFD85E23F0}" destId="{A763A9D5-119E-4354-912E-561B8E155875}" srcOrd="4" destOrd="0" presId="urn:microsoft.com/office/officeart/2005/8/layout/vList2"/>
    <dgm:cxn modelId="{E525F22E-431E-46BD-AA5D-8CDA8DB3EC73}" type="presParOf" srcId="{3B31B334-9AF0-45BC-9C26-62DFD85E23F0}" destId="{14E533F1-B4D2-4DB7-A2BB-72CAA1ACA093}" srcOrd="5" destOrd="0" presId="urn:microsoft.com/office/officeart/2005/8/layout/vList2"/>
    <dgm:cxn modelId="{BDDC228D-1F8B-42C9-82B0-9B6F8EDC353B}" type="presParOf" srcId="{3B31B334-9AF0-45BC-9C26-62DFD85E23F0}" destId="{BB7FC7EA-7CA0-4D84-B728-7A33897E5E0C}" srcOrd="6" destOrd="0" presId="urn:microsoft.com/office/officeart/2005/8/layout/vList2"/>
    <dgm:cxn modelId="{337C0C75-A6DF-47D8-AC7A-27C4ECA598C4}" type="presParOf" srcId="{3B31B334-9AF0-45BC-9C26-62DFD85E23F0}" destId="{F8F7C2B2-F8AE-432D-92DA-E067E7A15111}" srcOrd="7" destOrd="0" presId="urn:microsoft.com/office/officeart/2005/8/layout/vList2"/>
    <dgm:cxn modelId="{19EB5222-D669-46F8-9F06-8F7317CA737E}" type="presParOf" srcId="{3B31B334-9AF0-45BC-9C26-62DFD85E23F0}" destId="{44B2AA10-0FB5-446E-BC65-6BFE506F2E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AED7B-24C9-4680-9591-F6E8F1DB296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7B8BDD-FDDE-4397-8B80-399844289E3F}">
      <dgm:prSet/>
      <dgm:spPr/>
      <dgm:t>
        <a:bodyPr/>
        <a:lstStyle/>
        <a:p>
          <a:r>
            <a:rPr lang="en-GB" dirty="0"/>
            <a:t>Congratulations you have reached the required standard</a:t>
          </a:r>
          <a:endParaRPr lang="en-US" dirty="0"/>
        </a:p>
      </dgm:t>
    </dgm:pt>
    <dgm:pt modelId="{CB596739-8674-41C8-A676-8EC6DDA28C86}" type="parTrans" cxnId="{8D4297DD-67CC-4D1D-8B42-C3932C7E1356}">
      <dgm:prSet/>
      <dgm:spPr/>
      <dgm:t>
        <a:bodyPr/>
        <a:lstStyle/>
        <a:p>
          <a:endParaRPr lang="en-US"/>
        </a:p>
      </dgm:t>
    </dgm:pt>
    <dgm:pt modelId="{70A29AFB-404E-4718-AFBE-C06AC1F6DCFA}" type="sibTrans" cxnId="{8D4297DD-67CC-4D1D-8B42-C3932C7E1356}">
      <dgm:prSet/>
      <dgm:spPr/>
      <dgm:t>
        <a:bodyPr/>
        <a:lstStyle/>
        <a:p>
          <a:endParaRPr lang="en-US"/>
        </a:p>
      </dgm:t>
    </dgm:pt>
    <dgm:pt modelId="{319D8FEC-0ED4-4E58-BC4E-E8CBB123C302}">
      <dgm:prSet/>
      <dgm:spPr/>
      <dgm:t>
        <a:bodyPr/>
        <a:lstStyle/>
        <a:p>
          <a:r>
            <a:rPr lang="en-GB"/>
            <a:t>Sorry, you have failed to reach the required standard</a:t>
          </a:r>
          <a:endParaRPr lang="en-US"/>
        </a:p>
      </dgm:t>
    </dgm:pt>
    <dgm:pt modelId="{3FB606CB-E236-404C-915B-1D6F9202FB74}" type="parTrans" cxnId="{8F14333F-82F7-4603-8364-4549938F757F}">
      <dgm:prSet/>
      <dgm:spPr/>
      <dgm:t>
        <a:bodyPr/>
        <a:lstStyle/>
        <a:p>
          <a:endParaRPr lang="en-US"/>
        </a:p>
      </dgm:t>
    </dgm:pt>
    <dgm:pt modelId="{E27B4A67-65B6-4680-B2FE-41B3177000D4}" type="sibTrans" cxnId="{8F14333F-82F7-4603-8364-4549938F757F}">
      <dgm:prSet/>
      <dgm:spPr/>
      <dgm:t>
        <a:bodyPr/>
        <a:lstStyle/>
        <a:p>
          <a:endParaRPr lang="en-US"/>
        </a:p>
      </dgm:t>
    </dgm:pt>
    <dgm:pt modelId="{FC7DDE00-374D-4A90-8B2B-3F254903062A}">
      <dgm:prSet/>
      <dgm:spPr/>
      <dgm:t>
        <a:bodyPr/>
        <a:lstStyle/>
        <a:p>
          <a:r>
            <a:rPr lang="en-GB"/>
            <a:t>Compliance is running out in one month</a:t>
          </a:r>
          <a:endParaRPr lang="en-US"/>
        </a:p>
      </dgm:t>
    </dgm:pt>
    <dgm:pt modelId="{614FF307-C66E-45D8-8B3C-A2CC9F7B5836}" type="parTrans" cxnId="{495BD45B-8C8D-45F1-863F-DEDBAD120D34}">
      <dgm:prSet/>
      <dgm:spPr/>
      <dgm:t>
        <a:bodyPr/>
        <a:lstStyle/>
        <a:p>
          <a:endParaRPr lang="en-US"/>
        </a:p>
      </dgm:t>
    </dgm:pt>
    <dgm:pt modelId="{663F6751-9B63-4F0D-97F3-41423A3148C9}" type="sibTrans" cxnId="{495BD45B-8C8D-45F1-863F-DEDBAD120D34}">
      <dgm:prSet/>
      <dgm:spPr/>
      <dgm:t>
        <a:bodyPr/>
        <a:lstStyle/>
        <a:p>
          <a:endParaRPr lang="en-US"/>
        </a:p>
      </dgm:t>
    </dgm:pt>
    <dgm:pt modelId="{AFF111D1-2B7A-4271-B8AE-45F9CE8A2E98}" type="pres">
      <dgm:prSet presAssocID="{990AED7B-24C9-4680-9591-F6E8F1DB296D}" presName="linear" presStyleCnt="0">
        <dgm:presLayoutVars>
          <dgm:animLvl val="lvl"/>
          <dgm:resizeHandles val="exact"/>
        </dgm:presLayoutVars>
      </dgm:prSet>
      <dgm:spPr/>
    </dgm:pt>
    <dgm:pt modelId="{2FD54236-D36B-41EF-8E7D-4934550460E5}" type="pres">
      <dgm:prSet presAssocID="{2D7B8BDD-FDDE-4397-8B80-399844289E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5762A7-77CA-49E7-9EC4-270AD364026F}" type="pres">
      <dgm:prSet presAssocID="{70A29AFB-404E-4718-AFBE-C06AC1F6DCFA}" presName="spacer" presStyleCnt="0"/>
      <dgm:spPr/>
    </dgm:pt>
    <dgm:pt modelId="{67E611A7-283B-4B65-AEF2-DEE2EAC3E5A1}" type="pres">
      <dgm:prSet presAssocID="{319D8FEC-0ED4-4E58-BC4E-E8CBB123C3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7B2A06-76AD-4069-81C9-A9B0657B7694}" type="pres">
      <dgm:prSet presAssocID="{E27B4A67-65B6-4680-B2FE-41B3177000D4}" presName="spacer" presStyleCnt="0"/>
      <dgm:spPr/>
    </dgm:pt>
    <dgm:pt modelId="{AADE77A9-3633-4955-B888-16D89CFFCF5F}" type="pres">
      <dgm:prSet presAssocID="{FC7DDE00-374D-4A90-8B2B-3F25490306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694C35-7474-4366-BEDE-A297CB06C39A}" type="presOf" srcId="{319D8FEC-0ED4-4E58-BC4E-E8CBB123C302}" destId="{67E611A7-283B-4B65-AEF2-DEE2EAC3E5A1}" srcOrd="0" destOrd="0" presId="urn:microsoft.com/office/officeart/2005/8/layout/vList2"/>
    <dgm:cxn modelId="{E0CA003B-7D7B-457B-93ED-7BF73CDBEF39}" type="presOf" srcId="{990AED7B-24C9-4680-9591-F6E8F1DB296D}" destId="{AFF111D1-2B7A-4271-B8AE-45F9CE8A2E98}" srcOrd="0" destOrd="0" presId="urn:microsoft.com/office/officeart/2005/8/layout/vList2"/>
    <dgm:cxn modelId="{8F14333F-82F7-4603-8364-4549938F757F}" srcId="{990AED7B-24C9-4680-9591-F6E8F1DB296D}" destId="{319D8FEC-0ED4-4E58-BC4E-E8CBB123C302}" srcOrd="1" destOrd="0" parTransId="{3FB606CB-E236-404C-915B-1D6F9202FB74}" sibTransId="{E27B4A67-65B6-4680-B2FE-41B3177000D4}"/>
    <dgm:cxn modelId="{495BD45B-8C8D-45F1-863F-DEDBAD120D34}" srcId="{990AED7B-24C9-4680-9591-F6E8F1DB296D}" destId="{FC7DDE00-374D-4A90-8B2B-3F254903062A}" srcOrd="2" destOrd="0" parTransId="{614FF307-C66E-45D8-8B3C-A2CC9F7B5836}" sibTransId="{663F6751-9B63-4F0D-97F3-41423A3148C9}"/>
    <dgm:cxn modelId="{E08C6D6C-8C2E-444A-85D6-0CB28931F91B}" type="presOf" srcId="{2D7B8BDD-FDDE-4397-8B80-399844289E3F}" destId="{2FD54236-D36B-41EF-8E7D-4934550460E5}" srcOrd="0" destOrd="0" presId="urn:microsoft.com/office/officeart/2005/8/layout/vList2"/>
    <dgm:cxn modelId="{50B42F85-E989-48E8-9D3F-3576DCC4CDCF}" type="presOf" srcId="{FC7DDE00-374D-4A90-8B2B-3F254903062A}" destId="{AADE77A9-3633-4955-B888-16D89CFFCF5F}" srcOrd="0" destOrd="0" presId="urn:microsoft.com/office/officeart/2005/8/layout/vList2"/>
    <dgm:cxn modelId="{8D4297DD-67CC-4D1D-8B42-C3932C7E1356}" srcId="{990AED7B-24C9-4680-9591-F6E8F1DB296D}" destId="{2D7B8BDD-FDDE-4397-8B80-399844289E3F}" srcOrd="0" destOrd="0" parTransId="{CB596739-8674-41C8-A676-8EC6DDA28C86}" sibTransId="{70A29AFB-404E-4718-AFBE-C06AC1F6DCFA}"/>
    <dgm:cxn modelId="{B535D867-82F8-4572-A750-3909B2A3119E}" type="presParOf" srcId="{AFF111D1-2B7A-4271-B8AE-45F9CE8A2E98}" destId="{2FD54236-D36B-41EF-8E7D-4934550460E5}" srcOrd="0" destOrd="0" presId="urn:microsoft.com/office/officeart/2005/8/layout/vList2"/>
    <dgm:cxn modelId="{C188E81B-0E12-4CB9-BCB6-0702265ED7BF}" type="presParOf" srcId="{AFF111D1-2B7A-4271-B8AE-45F9CE8A2E98}" destId="{085762A7-77CA-49E7-9EC4-270AD364026F}" srcOrd="1" destOrd="0" presId="urn:microsoft.com/office/officeart/2005/8/layout/vList2"/>
    <dgm:cxn modelId="{655613D4-012E-41E0-B22B-36FD1B042967}" type="presParOf" srcId="{AFF111D1-2B7A-4271-B8AE-45F9CE8A2E98}" destId="{67E611A7-283B-4B65-AEF2-DEE2EAC3E5A1}" srcOrd="2" destOrd="0" presId="urn:microsoft.com/office/officeart/2005/8/layout/vList2"/>
    <dgm:cxn modelId="{FABE9BEE-3E32-400E-9B2A-CCB92D7F095C}" type="presParOf" srcId="{AFF111D1-2B7A-4271-B8AE-45F9CE8A2E98}" destId="{847B2A06-76AD-4069-81C9-A9B0657B7694}" srcOrd="3" destOrd="0" presId="urn:microsoft.com/office/officeart/2005/8/layout/vList2"/>
    <dgm:cxn modelId="{E4F7C52A-4D67-4B53-B972-C1E92DC54FC4}" type="presParOf" srcId="{AFF111D1-2B7A-4271-B8AE-45F9CE8A2E98}" destId="{AADE77A9-3633-4955-B888-16D89CFFCF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0AED7B-24C9-4680-9591-F6E8F1DB29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7B8BDD-FDDE-4397-8B80-399844289E3F}">
      <dgm:prSet/>
      <dgm:spPr/>
      <dgm:t>
        <a:bodyPr/>
        <a:lstStyle/>
        <a:p>
          <a:r>
            <a:rPr lang="en-GB" dirty="0"/>
            <a:t>Each Email can be customised or re-written</a:t>
          </a:r>
          <a:endParaRPr lang="en-US" dirty="0"/>
        </a:p>
      </dgm:t>
    </dgm:pt>
    <dgm:pt modelId="{CB596739-8674-41C8-A676-8EC6DDA28C86}" type="parTrans" cxnId="{8D4297DD-67CC-4D1D-8B42-C3932C7E1356}">
      <dgm:prSet/>
      <dgm:spPr/>
      <dgm:t>
        <a:bodyPr/>
        <a:lstStyle/>
        <a:p>
          <a:endParaRPr lang="en-US"/>
        </a:p>
      </dgm:t>
    </dgm:pt>
    <dgm:pt modelId="{70A29AFB-404E-4718-AFBE-C06AC1F6DCFA}" type="sibTrans" cxnId="{8D4297DD-67CC-4D1D-8B42-C3932C7E1356}">
      <dgm:prSet/>
      <dgm:spPr/>
      <dgm:t>
        <a:bodyPr/>
        <a:lstStyle/>
        <a:p>
          <a:endParaRPr lang="en-US"/>
        </a:p>
      </dgm:t>
    </dgm:pt>
    <dgm:pt modelId="{319D8FEC-0ED4-4E58-BC4E-E8CBB123C302}">
      <dgm:prSet/>
      <dgm:spPr/>
      <dgm:t>
        <a:bodyPr/>
        <a:lstStyle/>
        <a:p>
          <a:r>
            <a:rPr lang="en-GB" dirty="0"/>
            <a:t>Triggers cannot be changed, so sense of email must remain the same</a:t>
          </a:r>
          <a:endParaRPr lang="en-US" dirty="0"/>
        </a:p>
      </dgm:t>
    </dgm:pt>
    <dgm:pt modelId="{3FB606CB-E236-404C-915B-1D6F9202FB74}" type="parTrans" cxnId="{8F14333F-82F7-4603-8364-4549938F757F}">
      <dgm:prSet/>
      <dgm:spPr/>
      <dgm:t>
        <a:bodyPr/>
        <a:lstStyle/>
        <a:p>
          <a:endParaRPr lang="en-US"/>
        </a:p>
      </dgm:t>
    </dgm:pt>
    <dgm:pt modelId="{E27B4A67-65B6-4680-B2FE-41B3177000D4}" type="sibTrans" cxnId="{8F14333F-82F7-4603-8364-4549938F757F}">
      <dgm:prSet/>
      <dgm:spPr/>
      <dgm:t>
        <a:bodyPr/>
        <a:lstStyle/>
        <a:p>
          <a:endParaRPr lang="en-US"/>
        </a:p>
      </dgm:t>
    </dgm:pt>
    <dgm:pt modelId="{2A08D31C-D233-4281-A404-BA86669A37C9}" type="pres">
      <dgm:prSet presAssocID="{990AED7B-24C9-4680-9591-F6E8F1DB296D}" presName="outerComposite" presStyleCnt="0">
        <dgm:presLayoutVars>
          <dgm:chMax val="5"/>
          <dgm:dir/>
          <dgm:resizeHandles val="exact"/>
        </dgm:presLayoutVars>
      </dgm:prSet>
      <dgm:spPr/>
    </dgm:pt>
    <dgm:pt modelId="{783CF697-7E93-4EF1-BA15-B6C6C79F2584}" type="pres">
      <dgm:prSet presAssocID="{990AED7B-24C9-4680-9591-F6E8F1DB296D}" presName="dummyMaxCanvas" presStyleCnt="0">
        <dgm:presLayoutVars/>
      </dgm:prSet>
      <dgm:spPr/>
    </dgm:pt>
    <dgm:pt modelId="{C5C8DBE7-1C2A-4CBF-AF28-D12DE4946E7F}" type="pres">
      <dgm:prSet presAssocID="{990AED7B-24C9-4680-9591-F6E8F1DB296D}" presName="TwoNodes_1" presStyleLbl="node1" presStyleIdx="0" presStyleCnt="2">
        <dgm:presLayoutVars>
          <dgm:bulletEnabled val="1"/>
        </dgm:presLayoutVars>
      </dgm:prSet>
      <dgm:spPr/>
    </dgm:pt>
    <dgm:pt modelId="{730D8D8B-F277-413F-930D-441F2D663FA1}" type="pres">
      <dgm:prSet presAssocID="{990AED7B-24C9-4680-9591-F6E8F1DB296D}" presName="TwoNodes_2" presStyleLbl="node1" presStyleIdx="1" presStyleCnt="2">
        <dgm:presLayoutVars>
          <dgm:bulletEnabled val="1"/>
        </dgm:presLayoutVars>
      </dgm:prSet>
      <dgm:spPr/>
    </dgm:pt>
    <dgm:pt modelId="{07EB16BB-BD2A-4472-9D45-721617EA1D4F}" type="pres">
      <dgm:prSet presAssocID="{990AED7B-24C9-4680-9591-F6E8F1DB296D}" presName="TwoConn_1-2" presStyleLbl="fgAccFollowNode1" presStyleIdx="0" presStyleCnt="1">
        <dgm:presLayoutVars>
          <dgm:bulletEnabled val="1"/>
        </dgm:presLayoutVars>
      </dgm:prSet>
      <dgm:spPr/>
    </dgm:pt>
    <dgm:pt modelId="{8AA1B57E-0800-4ECD-9EF4-04934F6A05D3}" type="pres">
      <dgm:prSet presAssocID="{990AED7B-24C9-4680-9591-F6E8F1DB296D}" presName="TwoNodes_1_text" presStyleLbl="node1" presStyleIdx="1" presStyleCnt="2">
        <dgm:presLayoutVars>
          <dgm:bulletEnabled val="1"/>
        </dgm:presLayoutVars>
      </dgm:prSet>
      <dgm:spPr/>
    </dgm:pt>
    <dgm:pt modelId="{1C689AF1-B52B-4DD1-A662-0A0D5D79A555}" type="pres">
      <dgm:prSet presAssocID="{990AED7B-24C9-4680-9591-F6E8F1DB296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7783A29-30FF-4C49-9CFC-21456CE7C15D}" type="presOf" srcId="{319D8FEC-0ED4-4E58-BC4E-E8CBB123C302}" destId="{1C689AF1-B52B-4DD1-A662-0A0D5D79A555}" srcOrd="1" destOrd="0" presId="urn:microsoft.com/office/officeart/2005/8/layout/vProcess5"/>
    <dgm:cxn modelId="{8F14333F-82F7-4603-8364-4549938F757F}" srcId="{990AED7B-24C9-4680-9591-F6E8F1DB296D}" destId="{319D8FEC-0ED4-4E58-BC4E-E8CBB123C302}" srcOrd="1" destOrd="0" parTransId="{3FB606CB-E236-404C-915B-1D6F9202FB74}" sibTransId="{E27B4A67-65B6-4680-B2FE-41B3177000D4}"/>
    <dgm:cxn modelId="{EDC7AC59-4B16-4033-BDBB-AFB5C4142F55}" type="presOf" srcId="{990AED7B-24C9-4680-9591-F6E8F1DB296D}" destId="{2A08D31C-D233-4281-A404-BA86669A37C9}" srcOrd="0" destOrd="0" presId="urn:microsoft.com/office/officeart/2005/8/layout/vProcess5"/>
    <dgm:cxn modelId="{B570E07D-DE6C-4B92-A9A6-E13567134C02}" type="presOf" srcId="{319D8FEC-0ED4-4E58-BC4E-E8CBB123C302}" destId="{730D8D8B-F277-413F-930D-441F2D663FA1}" srcOrd="0" destOrd="0" presId="urn:microsoft.com/office/officeart/2005/8/layout/vProcess5"/>
    <dgm:cxn modelId="{85BF30D3-579D-40C6-9657-0EC85A6FC0C2}" type="presOf" srcId="{2D7B8BDD-FDDE-4397-8B80-399844289E3F}" destId="{8AA1B57E-0800-4ECD-9EF4-04934F6A05D3}" srcOrd="1" destOrd="0" presId="urn:microsoft.com/office/officeart/2005/8/layout/vProcess5"/>
    <dgm:cxn modelId="{F5DF9ED5-FA02-4675-A7A3-D606BE3A8AD6}" type="presOf" srcId="{70A29AFB-404E-4718-AFBE-C06AC1F6DCFA}" destId="{07EB16BB-BD2A-4472-9D45-721617EA1D4F}" srcOrd="0" destOrd="0" presId="urn:microsoft.com/office/officeart/2005/8/layout/vProcess5"/>
    <dgm:cxn modelId="{8D4297DD-67CC-4D1D-8B42-C3932C7E1356}" srcId="{990AED7B-24C9-4680-9591-F6E8F1DB296D}" destId="{2D7B8BDD-FDDE-4397-8B80-399844289E3F}" srcOrd="0" destOrd="0" parTransId="{CB596739-8674-41C8-A676-8EC6DDA28C86}" sibTransId="{70A29AFB-404E-4718-AFBE-C06AC1F6DCFA}"/>
    <dgm:cxn modelId="{24F5C8EF-E676-4A4F-B83A-166D9BD94101}" type="presOf" srcId="{2D7B8BDD-FDDE-4397-8B80-399844289E3F}" destId="{C5C8DBE7-1C2A-4CBF-AF28-D12DE4946E7F}" srcOrd="0" destOrd="0" presId="urn:microsoft.com/office/officeart/2005/8/layout/vProcess5"/>
    <dgm:cxn modelId="{254B3D28-5D72-467F-927F-5AED29E4B5CD}" type="presParOf" srcId="{2A08D31C-D233-4281-A404-BA86669A37C9}" destId="{783CF697-7E93-4EF1-BA15-B6C6C79F2584}" srcOrd="0" destOrd="0" presId="urn:microsoft.com/office/officeart/2005/8/layout/vProcess5"/>
    <dgm:cxn modelId="{099F53F4-5539-4607-A63F-43F462C40BD5}" type="presParOf" srcId="{2A08D31C-D233-4281-A404-BA86669A37C9}" destId="{C5C8DBE7-1C2A-4CBF-AF28-D12DE4946E7F}" srcOrd="1" destOrd="0" presId="urn:microsoft.com/office/officeart/2005/8/layout/vProcess5"/>
    <dgm:cxn modelId="{30CF8A5C-1888-4F13-9B30-7D53E7BE0BC5}" type="presParOf" srcId="{2A08D31C-D233-4281-A404-BA86669A37C9}" destId="{730D8D8B-F277-413F-930D-441F2D663FA1}" srcOrd="2" destOrd="0" presId="urn:microsoft.com/office/officeart/2005/8/layout/vProcess5"/>
    <dgm:cxn modelId="{33AB7A77-C4E9-43D8-B267-5FFA7DC4CCBB}" type="presParOf" srcId="{2A08D31C-D233-4281-A404-BA86669A37C9}" destId="{07EB16BB-BD2A-4472-9D45-721617EA1D4F}" srcOrd="3" destOrd="0" presId="urn:microsoft.com/office/officeart/2005/8/layout/vProcess5"/>
    <dgm:cxn modelId="{A836B16C-07C7-4A8E-890A-9FCEEB580593}" type="presParOf" srcId="{2A08D31C-D233-4281-A404-BA86669A37C9}" destId="{8AA1B57E-0800-4ECD-9EF4-04934F6A05D3}" srcOrd="4" destOrd="0" presId="urn:microsoft.com/office/officeart/2005/8/layout/vProcess5"/>
    <dgm:cxn modelId="{2211A3C1-55BA-4808-BB09-5B6528012A58}" type="presParOf" srcId="{2A08D31C-D233-4281-A404-BA86669A37C9}" destId="{1C689AF1-B52B-4DD1-A662-0A0D5D79A55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C9700-F459-45AE-83D9-88D38A4BEFBD}">
      <dsp:nvSpPr>
        <dsp:cNvPr id="0" name=""/>
        <dsp:cNvSpPr/>
      </dsp:nvSpPr>
      <dsp:spPr>
        <a:xfrm>
          <a:off x="0" y="692965"/>
          <a:ext cx="60960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Welcome to the system</a:t>
          </a:r>
          <a:endParaRPr lang="en-US" sz="3000" kern="1200"/>
        </a:p>
      </dsp:txBody>
      <dsp:txXfrm>
        <a:off x="35125" y="728090"/>
        <a:ext cx="6025750" cy="649299"/>
      </dsp:txXfrm>
    </dsp:sp>
    <dsp:sp modelId="{D35391DA-15DB-4895-80BF-59C6FAC576CD}">
      <dsp:nvSpPr>
        <dsp:cNvPr id="0" name=""/>
        <dsp:cNvSpPr/>
      </dsp:nvSpPr>
      <dsp:spPr>
        <a:xfrm>
          <a:off x="0" y="1498915"/>
          <a:ext cx="6096000" cy="719549"/>
        </a:xfrm>
        <a:prstGeom prst="roundRect">
          <a:avLst/>
        </a:prstGeom>
        <a:solidFill>
          <a:schemeClr val="accent2">
            <a:hueOff val="374708"/>
            <a:satOff val="-2570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Assignment of course to you</a:t>
          </a:r>
          <a:endParaRPr lang="en-US" sz="3000" kern="1200" dirty="0"/>
        </a:p>
      </dsp:txBody>
      <dsp:txXfrm>
        <a:off x="35125" y="1534040"/>
        <a:ext cx="6025750" cy="649299"/>
      </dsp:txXfrm>
    </dsp:sp>
    <dsp:sp modelId="{A763A9D5-119E-4354-912E-561B8E155875}">
      <dsp:nvSpPr>
        <dsp:cNvPr id="0" name=""/>
        <dsp:cNvSpPr/>
      </dsp:nvSpPr>
      <dsp:spPr>
        <a:xfrm>
          <a:off x="0" y="2304865"/>
          <a:ext cx="6096000" cy="719549"/>
        </a:xfrm>
        <a:prstGeom prst="roundRect">
          <a:avLst/>
        </a:prstGeom>
        <a:solidFill>
          <a:schemeClr val="accent2">
            <a:hueOff val="749415"/>
            <a:satOff val="-5141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Reminder to start or complete course</a:t>
          </a:r>
          <a:endParaRPr lang="en-US" sz="3000" kern="1200" dirty="0"/>
        </a:p>
      </dsp:txBody>
      <dsp:txXfrm>
        <a:off x="35125" y="2339990"/>
        <a:ext cx="6025750" cy="649299"/>
      </dsp:txXfrm>
    </dsp:sp>
    <dsp:sp modelId="{BB7FC7EA-7CA0-4D84-B728-7A33897E5E0C}">
      <dsp:nvSpPr>
        <dsp:cNvPr id="0" name=""/>
        <dsp:cNvSpPr/>
      </dsp:nvSpPr>
      <dsp:spPr>
        <a:xfrm>
          <a:off x="0" y="3110815"/>
          <a:ext cx="6096000" cy="719549"/>
        </a:xfrm>
        <a:prstGeom prst="roundRect">
          <a:avLst/>
        </a:prstGeom>
        <a:solidFill>
          <a:schemeClr val="accent2">
            <a:hueOff val="1124123"/>
            <a:satOff val="-7711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Final reminder to complete course</a:t>
          </a:r>
          <a:endParaRPr lang="en-US" sz="3000" kern="1200" dirty="0"/>
        </a:p>
      </dsp:txBody>
      <dsp:txXfrm>
        <a:off x="35125" y="3145940"/>
        <a:ext cx="6025750" cy="649299"/>
      </dsp:txXfrm>
    </dsp:sp>
    <dsp:sp modelId="{44B2AA10-0FB5-446E-BC65-6BFE506F2ED4}">
      <dsp:nvSpPr>
        <dsp:cNvPr id="0" name=""/>
        <dsp:cNvSpPr/>
      </dsp:nvSpPr>
      <dsp:spPr>
        <a:xfrm>
          <a:off x="0" y="3916765"/>
          <a:ext cx="6096000" cy="719549"/>
        </a:xfrm>
        <a:prstGeom prst="roundRect">
          <a:avLst/>
        </a:prstGeom>
        <a:solidFill>
          <a:schemeClr val="accent2">
            <a:hueOff val="1498830"/>
            <a:satOff val="-1028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Supervisor to be informed of breach</a:t>
          </a:r>
        </a:p>
      </dsp:txBody>
      <dsp:txXfrm>
        <a:off x="35125" y="3951890"/>
        <a:ext cx="602575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4236-D36B-41EF-8E7D-4934550460E5}">
      <dsp:nvSpPr>
        <dsp:cNvPr id="0" name=""/>
        <dsp:cNvSpPr/>
      </dsp:nvSpPr>
      <dsp:spPr>
        <a:xfrm>
          <a:off x="0" y="350289"/>
          <a:ext cx="6096000" cy="1471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Congratulations you have reached the required standard</a:t>
          </a:r>
          <a:endParaRPr lang="en-US" sz="3700" kern="1200" dirty="0"/>
        </a:p>
      </dsp:txBody>
      <dsp:txXfrm>
        <a:off x="71850" y="422139"/>
        <a:ext cx="5952300" cy="1328160"/>
      </dsp:txXfrm>
    </dsp:sp>
    <dsp:sp modelId="{67E611A7-283B-4B65-AEF2-DEE2EAC3E5A1}">
      <dsp:nvSpPr>
        <dsp:cNvPr id="0" name=""/>
        <dsp:cNvSpPr/>
      </dsp:nvSpPr>
      <dsp:spPr>
        <a:xfrm>
          <a:off x="0" y="1928710"/>
          <a:ext cx="6096000" cy="1471860"/>
        </a:xfrm>
        <a:prstGeom prst="roundRect">
          <a:avLst/>
        </a:prstGeom>
        <a:solidFill>
          <a:schemeClr val="accent5">
            <a:hueOff val="736217"/>
            <a:satOff val="5267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Sorry, you have failed to reach the required standard</a:t>
          </a:r>
          <a:endParaRPr lang="en-US" sz="3700" kern="1200"/>
        </a:p>
      </dsp:txBody>
      <dsp:txXfrm>
        <a:off x="71850" y="2000560"/>
        <a:ext cx="5952300" cy="1328160"/>
      </dsp:txXfrm>
    </dsp:sp>
    <dsp:sp modelId="{AADE77A9-3633-4955-B888-16D89CFFCF5F}">
      <dsp:nvSpPr>
        <dsp:cNvPr id="0" name=""/>
        <dsp:cNvSpPr/>
      </dsp:nvSpPr>
      <dsp:spPr>
        <a:xfrm>
          <a:off x="0" y="3507130"/>
          <a:ext cx="6096000" cy="1471860"/>
        </a:xfrm>
        <a:prstGeom prst="roundRect">
          <a:avLst/>
        </a:prstGeom>
        <a:solidFill>
          <a:schemeClr val="accent5">
            <a:hueOff val="1472435"/>
            <a:satOff val="10534"/>
            <a:lumOff val="-27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Compliance is running out in one month</a:t>
          </a:r>
          <a:endParaRPr lang="en-US" sz="3700" kern="1200"/>
        </a:p>
      </dsp:txBody>
      <dsp:txXfrm>
        <a:off x="71850" y="3578980"/>
        <a:ext cx="5952300" cy="1328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8DBE7-1C2A-4CBF-AF28-D12DE4946E7F}">
      <dsp:nvSpPr>
        <dsp:cNvPr id="0" name=""/>
        <dsp:cNvSpPr/>
      </dsp:nvSpPr>
      <dsp:spPr>
        <a:xfrm>
          <a:off x="0" y="0"/>
          <a:ext cx="5829300" cy="24045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Each Email can be customised or re-written</a:t>
          </a:r>
          <a:endParaRPr lang="en-US" sz="3000" kern="1200" dirty="0"/>
        </a:p>
      </dsp:txBody>
      <dsp:txXfrm>
        <a:off x="70428" y="70428"/>
        <a:ext cx="3343971" cy="2263730"/>
      </dsp:txXfrm>
    </dsp:sp>
    <dsp:sp modelId="{730D8D8B-F277-413F-930D-441F2D663FA1}">
      <dsp:nvSpPr>
        <dsp:cNvPr id="0" name=""/>
        <dsp:cNvSpPr/>
      </dsp:nvSpPr>
      <dsp:spPr>
        <a:xfrm>
          <a:off x="1028699" y="2938939"/>
          <a:ext cx="5829300" cy="2404586"/>
        </a:xfrm>
        <a:prstGeom prst="roundRect">
          <a:avLst>
            <a:gd name="adj" fmla="val 10000"/>
          </a:avLst>
        </a:prstGeom>
        <a:solidFill>
          <a:schemeClr val="accent2">
            <a:hueOff val="1498830"/>
            <a:satOff val="-10282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Triggers cannot be changed, so sense of email must remain the same</a:t>
          </a:r>
          <a:endParaRPr lang="en-US" sz="3000" kern="1200" dirty="0"/>
        </a:p>
      </dsp:txBody>
      <dsp:txXfrm>
        <a:off x="1099127" y="3009367"/>
        <a:ext cx="3096762" cy="2263730"/>
      </dsp:txXfrm>
    </dsp:sp>
    <dsp:sp modelId="{07EB16BB-BD2A-4472-9D45-721617EA1D4F}">
      <dsp:nvSpPr>
        <dsp:cNvPr id="0" name=""/>
        <dsp:cNvSpPr/>
      </dsp:nvSpPr>
      <dsp:spPr>
        <a:xfrm>
          <a:off x="4266318" y="1890272"/>
          <a:ext cx="1562981" cy="15629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17989" y="1890272"/>
        <a:ext cx="859639" cy="1176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0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3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1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F2A1D-B2B9-8610-FB90-98D8CC81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029325" cy="3444264"/>
          </a:xfrm>
        </p:spPr>
        <p:txBody>
          <a:bodyPr>
            <a:normAutofit fontScale="90000"/>
          </a:bodyPr>
          <a:lstStyle/>
          <a:p>
            <a:pPr algn="l"/>
            <a:br>
              <a:rPr lang="en-GB" sz="6200" dirty="0"/>
            </a:br>
            <a:br>
              <a:rPr lang="en-GB" sz="6200" dirty="0"/>
            </a:br>
            <a:r>
              <a:rPr lang="en-GB" sz="6200" dirty="0"/>
              <a:t>REMIND YOUR EMPLOYEES.</a:t>
            </a:r>
            <a:br>
              <a:rPr lang="en-GB" sz="6200" dirty="0"/>
            </a:br>
            <a:endParaRPr lang="en-GB" sz="6200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57226199-1AB2-E6D1-2672-CE681A0D70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86" r="-2" b="-2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599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5C41E-6778-D620-052A-86475FA9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GB" dirty="0"/>
              <a:t>General Emails are triggered by events.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81ACE3-B6B3-431E-9261-0FFF3733B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774724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847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5C41E-6778-D620-052A-86475FA9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Compliance Emails are triggered by events.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03F45AB9-5563-38D0-2AFC-43E3A2361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113602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355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5C41E-6778-D620-052A-86475FA9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EMAIL TEXT EDITOR</a:t>
            </a:r>
          </a:p>
        </p:txBody>
      </p:sp>
      <p:graphicFrame>
        <p:nvGraphicFramePr>
          <p:cNvPr id="15" name="TextBox 5">
            <a:extLst>
              <a:ext uri="{FF2B5EF4-FFF2-40B4-BE49-F238E27FC236}">
                <a16:creationId xmlns:a16="http://schemas.microsoft.com/office/drawing/2014/main" id="{03F45AB9-5563-38D0-2AFC-43E3A2361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622513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925260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RightStep">
      <a:dk1>
        <a:srgbClr val="000000"/>
      </a:dk1>
      <a:lt1>
        <a:srgbClr val="FFFFFF"/>
      </a:lt1>
      <a:dk2>
        <a:srgbClr val="333820"/>
      </a:dk2>
      <a:lt2>
        <a:srgbClr val="E2E6E8"/>
      </a:lt2>
      <a:accent1>
        <a:srgbClr val="E77229"/>
      </a:accent1>
      <a:accent2>
        <a:srgbClr val="BF9E15"/>
      </a:accent2>
      <a:accent3>
        <a:srgbClr val="8FAF1F"/>
      </a:accent3>
      <a:accent4>
        <a:srgbClr val="50B814"/>
      </a:accent4>
      <a:accent5>
        <a:srgbClr val="21BC2A"/>
      </a:accent5>
      <a:accent6>
        <a:srgbClr val="14BB62"/>
      </a:accent6>
      <a:hlink>
        <a:srgbClr val="3D89B9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94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Nova Cond</vt:lpstr>
      <vt:lpstr>Impact</vt:lpstr>
      <vt:lpstr>TornVTI</vt:lpstr>
      <vt:lpstr>  REMIND YOUR EMPLOYEES. </vt:lpstr>
      <vt:lpstr>General Emails are triggered by events.</vt:lpstr>
      <vt:lpstr>Compliance Emails are triggered by events.</vt:lpstr>
      <vt:lpstr>EMAIL TEXT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TRAINING  MANAGEMENT SYSTEM</dc:title>
  <dc:creator>Marshall Sherman</dc:creator>
  <cp:lastModifiedBy>Waqas Afzaal Sheikh</cp:lastModifiedBy>
  <cp:revision>26</cp:revision>
  <dcterms:created xsi:type="dcterms:W3CDTF">2022-08-24T07:12:59Z</dcterms:created>
  <dcterms:modified xsi:type="dcterms:W3CDTF">2022-10-24T10:18:45Z</dcterms:modified>
</cp:coreProperties>
</file>