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64" r:id="rId2"/>
    <p:sldId id="286" r:id="rId3"/>
    <p:sldId id="28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D49A05-C802-4219-8F63-84748E2CA50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2C578D0-B362-4D61-9236-DD7F4CFB20A1}">
      <dgm:prSet/>
      <dgm:spPr/>
      <dgm:t>
        <a:bodyPr/>
        <a:lstStyle/>
        <a:p>
          <a:pPr>
            <a:defRPr b="1"/>
          </a:pPr>
          <a:r>
            <a:rPr lang="en-GB"/>
            <a:t>Set Up Cost depending on size of company</a:t>
          </a:r>
          <a:endParaRPr lang="en-US"/>
        </a:p>
      </dgm:t>
    </dgm:pt>
    <dgm:pt modelId="{D81F0D27-35E4-42D3-82ED-1F359186F49C}" type="parTrans" cxnId="{3339B394-EE7D-4F4E-975C-9F26629BB909}">
      <dgm:prSet/>
      <dgm:spPr/>
      <dgm:t>
        <a:bodyPr/>
        <a:lstStyle/>
        <a:p>
          <a:endParaRPr lang="en-US"/>
        </a:p>
      </dgm:t>
    </dgm:pt>
    <dgm:pt modelId="{AA2F39A7-D140-46EF-8512-B476D2321EDE}" type="sibTrans" cxnId="{3339B394-EE7D-4F4E-975C-9F26629BB909}">
      <dgm:prSet/>
      <dgm:spPr/>
      <dgm:t>
        <a:bodyPr/>
        <a:lstStyle/>
        <a:p>
          <a:endParaRPr lang="en-US"/>
        </a:p>
      </dgm:t>
    </dgm:pt>
    <dgm:pt modelId="{A8542104-D4D2-4774-B0B6-48E0B0C31AE3}">
      <dgm:prSet/>
      <dgm:spPr/>
      <dgm:t>
        <a:bodyPr/>
        <a:lstStyle/>
        <a:p>
          <a:r>
            <a:rPr lang="en-GB"/>
            <a:t>£1000 - £3500</a:t>
          </a:r>
          <a:endParaRPr lang="en-US"/>
        </a:p>
      </dgm:t>
    </dgm:pt>
    <dgm:pt modelId="{B0DF6DC3-9D28-4446-8DF4-BAE2C9FBD4C5}" type="parTrans" cxnId="{A31BE88F-4AFD-4F55-BB3F-6F393580C32D}">
      <dgm:prSet/>
      <dgm:spPr/>
      <dgm:t>
        <a:bodyPr/>
        <a:lstStyle/>
        <a:p>
          <a:endParaRPr lang="en-US"/>
        </a:p>
      </dgm:t>
    </dgm:pt>
    <dgm:pt modelId="{2198B999-DBD1-422B-9634-AC361A147409}" type="sibTrans" cxnId="{A31BE88F-4AFD-4F55-BB3F-6F393580C32D}">
      <dgm:prSet/>
      <dgm:spPr/>
      <dgm:t>
        <a:bodyPr/>
        <a:lstStyle/>
        <a:p>
          <a:endParaRPr lang="en-US"/>
        </a:p>
      </dgm:t>
    </dgm:pt>
    <dgm:pt modelId="{B6457BDD-6A76-4E8A-A2E2-C4395CDC9DD9}">
      <dgm:prSet/>
      <dgm:spPr/>
      <dgm:t>
        <a:bodyPr/>
        <a:lstStyle/>
        <a:p>
          <a:pPr>
            <a:defRPr b="1"/>
          </a:pPr>
          <a:r>
            <a:rPr lang="en-GB"/>
            <a:t>Cost per user depending on size of company</a:t>
          </a:r>
          <a:endParaRPr lang="en-US"/>
        </a:p>
      </dgm:t>
    </dgm:pt>
    <dgm:pt modelId="{A790E25A-72F0-4CB0-B6A1-C41E22E462D7}" type="parTrans" cxnId="{6E89CDC2-06CB-4CCB-BB55-9F7E5148CE46}">
      <dgm:prSet/>
      <dgm:spPr/>
      <dgm:t>
        <a:bodyPr/>
        <a:lstStyle/>
        <a:p>
          <a:endParaRPr lang="en-US"/>
        </a:p>
      </dgm:t>
    </dgm:pt>
    <dgm:pt modelId="{593388C6-896B-4D5D-B648-40EA0D960DE0}" type="sibTrans" cxnId="{6E89CDC2-06CB-4CCB-BB55-9F7E5148CE46}">
      <dgm:prSet/>
      <dgm:spPr/>
      <dgm:t>
        <a:bodyPr/>
        <a:lstStyle/>
        <a:p>
          <a:endParaRPr lang="en-US"/>
        </a:p>
      </dgm:t>
    </dgm:pt>
    <dgm:pt modelId="{C2022AE1-528A-499F-8D89-825BB991BD6C}">
      <dgm:prSet/>
      <dgm:spPr/>
      <dgm:t>
        <a:bodyPr/>
        <a:lstStyle/>
        <a:p>
          <a:r>
            <a:rPr lang="en-GB"/>
            <a:t>£3 - £10/month</a:t>
          </a:r>
          <a:endParaRPr lang="en-US"/>
        </a:p>
      </dgm:t>
    </dgm:pt>
    <dgm:pt modelId="{E7A7CAB0-A84E-4D20-B240-CFBAD7152C4F}" type="parTrans" cxnId="{819281A5-4A1E-4051-80AA-1F72E08AA840}">
      <dgm:prSet/>
      <dgm:spPr/>
      <dgm:t>
        <a:bodyPr/>
        <a:lstStyle/>
        <a:p>
          <a:endParaRPr lang="en-US"/>
        </a:p>
      </dgm:t>
    </dgm:pt>
    <dgm:pt modelId="{6C285739-95DF-45C7-BC20-31316BFD84D7}" type="sibTrans" cxnId="{819281A5-4A1E-4051-80AA-1F72E08AA840}">
      <dgm:prSet/>
      <dgm:spPr/>
      <dgm:t>
        <a:bodyPr/>
        <a:lstStyle/>
        <a:p>
          <a:endParaRPr lang="en-US"/>
        </a:p>
      </dgm:t>
    </dgm:pt>
    <dgm:pt modelId="{CA72A4CE-1569-40CC-9433-C05C8DC61723}">
      <dgm:prSet/>
      <dgm:spPr/>
      <dgm:t>
        <a:bodyPr/>
        <a:lstStyle/>
        <a:p>
          <a:pPr>
            <a:defRPr b="1"/>
          </a:pPr>
          <a:r>
            <a:rPr lang="en-GB"/>
            <a:t>One off cost for pre-developed course</a:t>
          </a:r>
          <a:endParaRPr lang="en-US"/>
        </a:p>
      </dgm:t>
    </dgm:pt>
    <dgm:pt modelId="{5D8332C5-2A00-4E79-8112-476A8B070C99}" type="parTrans" cxnId="{46A04B5A-659F-4D6F-9066-C1C01CD75D4A}">
      <dgm:prSet/>
      <dgm:spPr/>
      <dgm:t>
        <a:bodyPr/>
        <a:lstStyle/>
        <a:p>
          <a:endParaRPr lang="en-US"/>
        </a:p>
      </dgm:t>
    </dgm:pt>
    <dgm:pt modelId="{CD316236-385F-48DA-BA4C-39BBD580E0B3}" type="sibTrans" cxnId="{46A04B5A-659F-4D6F-9066-C1C01CD75D4A}">
      <dgm:prSet/>
      <dgm:spPr/>
      <dgm:t>
        <a:bodyPr/>
        <a:lstStyle/>
        <a:p>
          <a:endParaRPr lang="en-US"/>
        </a:p>
      </dgm:t>
    </dgm:pt>
    <dgm:pt modelId="{2778AFD0-CBEF-435C-B149-47F772A8E281}">
      <dgm:prSet/>
      <dgm:spPr/>
      <dgm:t>
        <a:bodyPr/>
        <a:lstStyle/>
        <a:p>
          <a:pPr>
            <a:defRPr b="1"/>
          </a:pPr>
          <a:r>
            <a:rPr lang="en-GB"/>
            <a:t>Per day rate for writing course from supplied content</a:t>
          </a:r>
          <a:endParaRPr lang="en-US"/>
        </a:p>
      </dgm:t>
    </dgm:pt>
    <dgm:pt modelId="{DB1B9115-6128-49B3-9AB1-D40FC50DEAC7}" type="parTrans" cxnId="{BE9CF0F3-49AB-4170-80B2-0D768C64C2DF}">
      <dgm:prSet/>
      <dgm:spPr/>
      <dgm:t>
        <a:bodyPr/>
        <a:lstStyle/>
        <a:p>
          <a:endParaRPr lang="en-US"/>
        </a:p>
      </dgm:t>
    </dgm:pt>
    <dgm:pt modelId="{7F12F511-08B5-4D7C-842C-E05C04142BBB}" type="sibTrans" cxnId="{BE9CF0F3-49AB-4170-80B2-0D768C64C2DF}">
      <dgm:prSet/>
      <dgm:spPr/>
      <dgm:t>
        <a:bodyPr/>
        <a:lstStyle/>
        <a:p>
          <a:endParaRPr lang="en-US"/>
        </a:p>
      </dgm:t>
    </dgm:pt>
    <dgm:pt modelId="{C9E0D5DC-E2B9-432E-AD71-3F0A5D5D74C8}">
      <dgm:prSet/>
      <dgm:spPr/>
      <dgm:t>
        <a:bodyPr/>
        <a:lstStyle/>
        <a:p>
          <a:r>
            <a:rPr lang="en-GB"/>
            <a:t>£250/day Usual time: 3 days</a:t>
          </a:r>
          <a:endParaRPr lang="en-US"/>
        </a:p>
      </dgm:t>
    </dgm:pt>
    <dgm:pt modelId="{B9A8B747-D86A-4AE6-955F-1B203BDA19D3}" type="parTrans" cxnId="{2C205E1F-B7A3-44BF-8EA4-67F52986FB70}">
      <dgm:prSet/>
      <dgm:spPr/>
      <dgm:t>
        <a:bodyPr/>
        <a:lstStyle/>
        <a:p>
          <a:endParaRPr lang="en-US"/>
        </a:p>
      </dgm:t>
    </dgm:pt>
    <dgm:pt modelId="{08E4AB16-E697-45E2-A378-19DF01901B6F}" type="sibTrans" cxnId="{2C205E1F-B7A3-44BF-8EA4-67F52986FB70}">
      <dgm:prSet/>
      <dgm:spPr/>
      <dgm:t>
        <a:bodyPr/>
        <a:lstStyle/>
        <a:p>
          <a:endParaRPr lang="en-US"/>
        </a:p>
      </dgm:t>
    </dgm:pt>
    <dgm:pt modelId="{40663CBA-E503-43B7-89E5-C4EA38980CBF}" type="pres">
      <dgm:prSet presAssocID="{D9D49A05-C802-4219-8F63-84748E2CA50C}" presName="root" presStyleCnt="0">
        <dgm:presLayoutVars>
          <dgm:dir/>
          <dgm:resizeHandles val="exact"/>
        </dgm:presLayoutVars>
      </dgm:prSet>
      <dgm:spPr/>
    </dgm:pt>
    <dgm:pt modelId="{F5D03175-78D1-4DF7-91A0-480D71AAEFEB}" type="pres">
      <dgm:prSet presAssocID="{42C578D0-B362-4D61-9236-DD7F4CFB20A1}" presName="compNode" presStyleCnt="0"/>
      <dgm:spPr/>
    </dgm:pt>
    <dgm:pt modelId="{DD895910-AE4F-4329-A85E-60604F44123E}" type="pres">
      <dgm:prSet presAssocID="{42C578D0-B362-4D61-9236-DD7F4CFB20A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0BFB0A2-40AC-4BB3-9310-019404A99284}" type="pres">
      <dgm:prSet presAssocID="{42C578D0-B362-4D61-9236-DD7F4CFB20A1}" presName="iconSpace" presStyleCnt="0"/>
      <dgm:spPr/>
    </dgm:pt>
    <dgm:pt modelId="{687EC2D3-0EC7-4B50-8A97-E73038319E42}" type="pres">
      <dgm:prSet presAssocID="{42C578D0-B362-4D61-9236-DD7F4CFB20A1}" presName="parTx" presStyleLbl="revTx" presStyleIdx="0" presStyleCnt="8">
        <dgm:presLayoutVars>
          <dgm:chMax val="0"/>
          <dgm:chPref val="0"/>
        </dgm:presLayoutVars>
      </dgm:prSet>
      <dgm:spPr/>
    </dgm:pt>
    <dgm:pt modelId="{5BB9765E-3873-4DBC-B14D-50D0B434DDC6}" type="pres">
      <dgm:prSet presAssocID="{42C578D0-B362-4D61-9236-DD7F4CFB20A1}" presName="txSpace" presStyleCnt="0"/>
      <dgm:spPr/>
    </dgm:pt>
    <dgm:pt modelId="{6E7B708F-469A-450A-83B9-B80E4E68632E}" type="pres">
      <dgm:prSet presAssocID="{42C578D0-B362-4D61-9236-DD7F4CFB20A1}" presName="desTx" presStyleLbl="revTx" presStyleIdx="1" presStyleCnt="8">
        <dgm:presLayoutVars/>
      </dgm:prSet>
      <dgm:spPr/>
    </dgm:pt>
    <dgm:pt modelId="{3807BCFC-26CF-476C-A30C-F24DE7C2CEE5}" type="pres">
      <dgm:prSet presAssocID="{AA2F39A7-D140-46EF-8512-B476D2321EDE}" presName="sibTrans" presStyleCnt="0"/>
      <dgm:spPr/>
    </dgm:pt>
    <dgm:pt modelId="{EE36ACD5-2412-4F0E-BAA5-7C2CA78EF32A}" type="pres">
      <dgm:prSet presAssocID="{B6457BDD-6A76-4E8A-A2E2-C4395CDC9DD9}" presName="compNode" presStyleCnt="0"/>
      <dgm:spPr/>
    </dgm:pt>
    <dgm:pt modelId="{848B53EA-1B56-4885-A64D-D50AB782951B}" type="pres">
      <dgm:prSet presAssocID="{B6457BDD-6A76-4E8A-A2E2-C4395CDC9DD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CF174961-D09E-4694-B591-A81A43807ED7}" type="pres">
      <dgm:prSet presAssocID="{B6457BDD-6A76-4E8A-A2E2-C4395CDC9DD9}" presName="iconSpace" presStyleCnt="0"/>
      <dgm:spPr/>
    </dgm:pt>
    <dgm:pt modelId="{F618C8D8-E3DE-4DA2-A3E0-EDAAA1767FC2}" type="pres">
      <dgm:prSet presAssocID="{B6457BDD-6A76-4E8A-A2E2-C4395CDC9DD9}" presName="parTx" presStyleLbl="revTx" presStyleIdx="2" presStyleCnt="8">
        <dgm:presLayoutVars>
          <dgm:chMax val="0"/>
          <dgm:chPref val="0"/>
        </dgm:presLayoutVars>
      </dgm:prSet>
      <dgm:spPr/>
    </dgm:pt>
    <dgm:pt modelId="{032EC150-3E32-4E82-9C93-220CE2AC8005}" type="pres">
      <dgm:prSet presAssocID="{B6457BDD-6A76-4E8A-A2E2-C4395CDC9DD9}" presName="txSpace" presStyleCnt="0"/>
      <dgm:spPr/>
    </dgm:pt>
    <dgm:pt modelId="{3E9882C9-F618-4CB8-9F54-A0C7133EC19A}" type="pres">
      <dgm:prSet presAssocID="{B6457BDD-6A76-4E8A-A2E2-C4395CDC9DD9}" presName="desTx" presStyleLbl="revTx" presStyleIdx="3" presStyleCnt="8">
        <dgm:presLayoutVars/>
      </dgm:prSet>
      <dgm:spPr/>
    </dgm:pt>
    <dgm:pt modelId="{CCBDD036-1169-4E5D-9F83-5FA2B1095836}" type="pres">
      <dgm:prSet presAssocID="{593388C6-896B-4D5D-B648-40EA0D960DE0}" presName="sibTrans" presStyleCnt="0"/>
      <dgm:spPr/>
    </dgm:pt>
    <dgm:pt modelId="{615EDA6D-D3E6-4B84-8234-90D6C414D253}" type="pres">
      <dgm:prSet presAssocID="{CA72A4CE-1569-40CC-9433-C05C8DC61723}" presName="compNode" presStyleCnt="0"/>
      <dgm:spPr/>
    </dgm:pt>
    <dgm:pt modelId="{B8C72166-BA0D-4738-9B62-38CBA7B40A69}" type="pres">
      <dgm:prSet presAssocID="{CA72A4CE-1569-40CC-9433-C05C8DC6172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0C960C26-7F92-4746-AF94-B332E3A033C5}" type="pres">
      <dgm:prSet presAssocID="{CA72A4CE-1569-40CC-9433-C05C8DC61723}" presName="iconSpace" presStyleCnt="0"/>
      <dgm:spPr/>
    </dgm:pt>
    <dgm:pt modelId="{84625D09-3334-4D05-B63C-CF8F283DBA86}" type="pres">
      <dgm:prSet presAssocID="{CA72A4CE-1569-40CC-9433-C05C8DC61723}" presName="parTx" presStyleLbl="revTx" presStyleIdx="4" presStyleCnt="8">
        <dgm:presLayoutVars>
          <dgm:chMax val="0"/>
          <dgm:chPref val="0"/>
        </dgm:presLayoutVars>
      </dgm:prSet>
      <dgm:spPr/>
    </dgm:pt>
    <dgm:pt modelId="{48EA3180-5B93-477A-A2BA-A5DDA325717E}" type="pres">
      <dgm:prSet presAssocID="{CA72A4CE-1569-40CC-9433-C05C8DC61723}" presName="txSpace" presStyleCnt="0"/>
      <dgm:spPr/>
    </dgm:pt>
    <dgm:pt modelId="{7B87594C-DED6-44F6-AA24-CF8C427D0A70}" type="pres">
      <dgm:prSet presAssocID="{CA72A4CE-1569-40CC-9433-C05C8DC61723}" presName="desTx" presStyleLbl="revTx" presStyleIdx="5" presStyleCnt="8">
        <dgm:presLayoutVars/>
      </dgm:prSet>
      <dgm:spPr/>
    </dgm:pt>
    <dgm:pt modelId="{36C11DC5-8083-4508-AA7A-C911DF2F8598}" type="pres">
      <dgm:prSet presAssocID="{CD316236-385F-48DA-BA4C-39BBD580E0B3}" presName="sibTrans" presStyleCnt="0"/>
      <dgm:spPr/>
    </dgm:pt>
    <dgm:pt modelId="{E24CCA78-E3FD-42ED-8C1D-BE256E18241B}" type="pres">
      <dgm:prSet presAssocID="{2778AFD0-CBEF-435C-B149-47F772A8E281}" presName="compNode" presStyleCnt="0"/>
      <dgm:spPr/>
    </dgm:pt>
    <dgm:pt modelId="{E26FF75E-02CF-4503-96F5-7CE4E88CFCBC}" type="pres">
      <dgm:prSet presAssocID="{2778AFD0-CBEF-435C-B149-47F772A8E28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6FEB13E0-3C5F-47DA-BA28-A1FB0D547EB3}" type="pres">
      <dgm:prSet presAssocID="{2778AFD0-CBEF-435C-B149-47F772A8E281}" presName="iconSpace" presStyleCnt="0"/>
      <dgm:spPr/>
    </dgm:pt>
    <dgm:pt modelId="{BCF61516-B81B-4BC2-98D4-EC686B10B25E}" type="pres">
      <dgm:prSet presAssocID="{2778AFD0-CBEF-435C-B149-47F772A8E281}" presName="parTx" presStyleLbl="revTx" presStyleIdx="6" presStyleCnt="8">
        <dgm:presLayoutVars>
          <dgm:chMax val="0"/>
          <dgm:chPref val="0"/>
        </dgm:presLayoutVars>
      </dgm:prSet>
      <dgm:spPr/>
    </dgm:pt>
    <dgm:pt modelId="{14EBEEA7-BFF4-4AA9-9BB4-9A222FBC55D2}" type="pres">
      <dgm:prSet presAssocID="{2778AFD0-CBEF-435C-B149-47F772A8E281}" presName="txSpace" presStyleCnt="0"/>
      <dgm:spPr/>
    </dgm:pt>
    <dgm:pt modelId="{843C92EB-EE10-455C-812F-0019A2869F02}" type="pres">
      <dgm:prSet presAssocID="{2778AFD0-CBEF-435C-B149-47F772A8E281}" presName="desTx" presStyleLbl="revTx" presStyleIdx="7" presStyleCnt="8">
        <dgm:presLayoutVars/>
      </dgm:prSet>
      <dgm:spPr/>
    </dgm:pt>
  </dgm:ptLst>
  <dgm:cxnLst>
    <dgm:cxn modelId="{CFB4721E-DC7D-4534-9100-DAB8D7FA3E5E}" type="presOf" srcId="{D9D49A05-C802-4219-8F63-84748E2CA50C}" destId="{40663CBA-E503-43B7-89E5-C4EA38980CBF}" srcOrd="0" destOrd="0" presId="urn:microsoft.com/office/officeart/2018/5/layout/CenteredIconLabelDescriptionList"/>
    <dgm:cxn modelId="{2C205E1F-B7A3-44BF-8EA4-67F52986FB70}" srcId="{2778AFD0-CBEF-435C-B149-47F772A8E281}" destId="{C9E0D5DC-E2B9-432E-AD71-3F0A5D5D74C8}" srcOrd="0" destOrd="0" parTransId="{B9A8B747-D86A-4AE6-955F-1B203BDA19D3}" sibTransId="{08E4AB16-E697-45E2-A378-19DF01901B6F}"/>
    <dgm:cxn modelId="{EA12B820-F85A-4EFC-BD2E-87624A9C1639}" type="presOf" srcId="{A8542104-D4D2-4774-B0B6-48E0B0C31AE3}" destId="{6E7B708F-469A-450A-83B9-B80E4E68632E}" srcOrd="0" destOrd="0" presId="urn:microsoft.com/office/officeart/2018/5/layout/CenteredIconLabelDescriptionList"/>
    <dgm:cxn modelId="{92B08952-4A81-4650-90F9-662B47E15FBB}" type="presOf" srcId="{C9E0D5DC-E2B9-432E-AD71-3F0A5D5D74C8}" destId="{843C92EB-EE10-455C-812F-0019A2869F02}" srcOrd="0" destOrd="0" presId="urn:microsoft.com/office/officeart/2018/5/layout/CenteredIconLabelDescriptionList"/>
    <dgm:cxn modelId="{46A04B5A-659F-4D6F-9066-C1C01CD75D4A}" srcId="{D9D49A05-C802-4219-8F63-84748E2CA50C}" destId="{CA72A4CE-1569-40CC-9433-C05C8DC61723}" srcOrd="2" destOrd="0" parTransId="{5D8332C5-2A00-4E79-8112-476A8B070C99}" sibTransId="{CD316236-385F-48DA-BA4C-39BBD580E0B3}"/>
    <dgm:cxn modelId="{A31BE88F-4AFD-4F55-BB3F-6F393580C32D}" srcId="{42C578D0-B362-4D61-9236-DD7F4CFB20A1}" destId="{A8542104-D4D2-4774-B0B6-48E0B0C31AE3}" srcOrd="0" destOrd="0" parTransId="{B0DF6DC3-9D28-4446-8DF4-BAE2C9FBD4C5}" sibTransId="{2198B999-DBD1-422B-9634-AC361A147409}"/>
    <dgm:cxn modelId="{6D42A290-FE19-4D25-BF2D-0424081EE5BE}" type="presOf" srcId="{2778AFD0-CBEF-435C-B149-47F772A8E281}" destId="{BCF61516-B81B-4BC2-98D4-EC686B10B25E}" srcOrd="0" destOrd="0" presId="urn:microsoft.com/office/officeart/2018/5/layout/CenteredIconLabelDescriptionList"/>
    <dgm:cxn modelId="{D2B9AB94-B830-46E5-A6F2-85D59B3AF697}" type="presOf" srcId="{C2022AE1-528A-499F-8D89-825BB991BD6C}" destId="{3E9882C9-F618-4CB8-9F54-A0C7133EC19A}" srcOrd="0" destOrd="0" presId="urn:microsoft.com/office/officeart/2018/5/layout/CenteredIconLabelDescriptionList"/>
    <dgm:cxn modelId="{3339B394-EE7D-4F4E-975C-9F26629BB909}" srcId="{D9D49A05-C802-4219-8F63-84748E2CA50C}" destId="{42C578D0-B362-4D61-9236-DD7F4CFB20A1}" srcOrd="0" destOrd="0" parTransId="{D81F0D27-35E4-42D3-82ED-1F359186F49C}" sibTransId="{AA2F39A7-D140-46EF-8512-B476D2321EDE}"/>
    <dgm:cxn modelId="{2A8F6E9F-AC90-43F9-AD0E-F801623132DC}" type="presOf" srcId="{42C578D0-B362-4D61-9236-DD7F4CFB20A1}" destId="{687EC2D3-0EC7-4B50-8A97-E73038319E42}" srcOrd="0" destOrd="0" presId="urn:microsoft.com/office/officeart/2018/5/layout/CenteredIconLabelDescriptionList"/>
    <dgm:cxn modelId="{819281A5-4A1E-4051-80AA-1F72E08AA840}" srcId="{B6457BDD-6A76-4E8A-A2E2-C4395CDC9DD9}" destId="{C2022AE1-528A-499F-8D89-825BB991BD6C}" srcOrd="0" destOrd="0" parTransId="{E7A7CAB0-A84E-4D20-B240-CFBAD7152C4F}" sibTransId="{6C285739-95DF-45C7-BC20-31316BFD84D7}"/>
    <dgm:cxn modelId="{6E89CDC2-06CB-4CCB-BB55-9F7E5148CE46}" srcId="{D9D49A05-C802-4219-8F63-84748E2CA50C}" destId="{B6457BDD-6A76-4E8A-A2E2-C4395CDC9DD9}" srcOrd="1" destOrd="0" parTransId="{A790E25A-72F0-4CB0-B6A1-C41E22E462D7}" sibTransId="{593388C6-896B-4D5D-B648-40EA0D960DE0}"/>
    <dgm:cxn modelId="{16031ACC-75AE-46D4-856E-A3DA38BCB285}" type="presOf" srcId="{B6457BDD-6A76-4E8A-A2E2-C4395CDC9DD9}" destId="{F618C8D8-E3DE-4DA2-A3E0-EDAAA1767FC2}" srcOrd="0" destOrd="0" presId="urn:microsoft.com/office/officeart/2018/5/layout/CenteredIconLabelDescriptionList"/>
    <dgm:cxn modelId="{BE9CF0F3-49AB-4170-80B2-0D768C64C2DF}" srcId="{D9D49A05-C802-4219-8F63-84748E2CA50C}" destId="{2778AFD0-CBEF-435C-B149-47F772A8E281}" srcOrd="3" destOrd="0" parTransId="{DB1B9115-6128-49B3-9AB1-D40FC50DEAC7}" sibTransId="{7F12F511-08B5-4D7C-842C-E05C04142BBB}"/>
    <dgm:cxn modelId="{4A4DA3FB-1910-4252-ABBC-67B24758BD8F}" type="presOf" srcId="{CA72A4CE-1569-40CC-9433-C05C8DC61723}" destId="{84625D09-3334-4D05-B63C-CF8F283DBA86}" srcOrd="0" destOrd="0" presId="urn:microsoft.com/office/officeart/2018/5/layout/CenteredIconLabelDescriptionList"/>
    <dgm:cxn modelId="{9EFDFCAD-BABF-4913-BB01-8CE8EC47F784}" type="presParOf" srcId="{40663CBA-E503-43B7-89E5-C4EA38980CBF}" destId="{F5D03175-78D1-4DF7-91A0-480D71AAEFEB}" srcOrd="0" destOrd="0" presId="urn:microsoft.com/office/officeart/2018/5/layout/CenteredIconLabelDescriptionList"/>
    <dgm:cxn modelId="{D886EAF0-A08E-4286-8440-BEAC41ECA9B4}" type="presParOf" srcId="{F5D03175-78D1-4DF7-91A0-480D71AAEFEB}" destId="{DD895910-AE4F-4329-A85E-60604F44123E}" srcOrd="0" destOrd="0" presId="urn:microsoft.com/office/officeart/2018/5/layout/CenteredIconLabelDescriptionList"/>
    <dgm:cxn modelId="{4E2D14AF-2F11-4866-B728-FA7044A42F64}" type="presParOf" srcId="{F5D03175-78D1-4DF7-91A0-480D71AAEFEB}" destId="{20BFB0A2-40AC-4BB3-9310-019404A99284}" srcOrd="1" destOrd="0" presId="urn:microsoft.com/office/officeart/2018/5/layout/CenteredIconLabelDescriptionList"/>
    <dgm:cxn modelId="{D157BD03-CE05-4F69-80B2-43F6E0F23BF6}" type="presParOf" srcId="{F5D03175-78D1-4DF7-91A0-480D71AAEFEB}" destId="{687EC2D3-0EC7-4B50-8A97-E73038319E42}" srcOrd="2" destOrd="0" presId="urn:microsoft.com/office/officeart/2018/5/layout/CenteredIconLabelDescriptionList"/>
    <dgm:cxn modelId="{6326A11A-5B22-4617-B6F8-CA76632AE889}" type="presParOf" srcId="{F5D03175-78D1-4DF7-91A0-480D71AAEFEB}" destId="{5BB9765E-3873-4DBC-B14D-50D0B434DDC6}" srcOrd="3" destOrd="0" presId="urn:microsoft.com/office/officeart/2018/5/layout/CenteredIconLabelDescriptionList"/>
    <dgm:cxn modelId="{0C02E4FB-6F84-467C-9CA3-739F6FD639BD}" type="presParOf" srcId="{F5D03175-78D1-4DF7-91A0-480D71AAEFEB}" destId="{6E7B708F-469A-450A-83B9-B80E4E68632E}" srcOrd="4" destOrd="0" presId="urn:microsoft.com/office/officeart/2018/5/layout/CenteredIconLabelDescriptionList"/>
    <dgm:cxn modelId="{1FDF79F7-2860-4330-B3E1-3CBBA8E8FD51}" type="presParOf" srcId="{40663CBA-E503-43B7-89E5-C4EA38980CBF}" destId="{3807BCFC-26CF-476C-A30C-F24DE7C2CEE5}" srcOrd="1" destOrd="0" presId="urn:microsoft.com/office/officeart/2018/5/layout/CenteredIconLabelDescriptionList"/>
    <dgm:cxn modelId="{30856F59-E00C-494A-B052-9080C546B12A}" type="presParOf" srcId="{40663CBA-E503-43B7-89E5-C4EA38980CBF}" destId="{EE36ACD5-2412-4F0E-BAA5-7C2CA78EF32A}" srcOrd="2" destOrd="0" presId="urn:microsoft.com/office/officeart/2018/5/layout/CenteredIconLabelDescriptionList"/>
    <dgm:cxn modelId="{04D3F042-F8FC-440D-88C7-5AAB52461595}" type="presParOf" srcId="{EE36ACD5-2412-4F0E-BAA5-7C2CA78EF32A}" destId="{848B53EA-1B56-4885-A64D-D50AB782951B}" srcOrd="0" destOrd="0" presId="urn:microsoft.com/office/officeart/2018/5/layout/CenteredIconLabelDescriptionList"/>
    <dgm:cxn modelId="{3C1CC840-BAFD-4C75-A66A-E9327089A091}" type="presParOf" srcId="{EE36ACD5-2412-4F0E-BAA5-7C2CA78EF32A}" destId="{CF174961-D09E-4694-B591-A81A43807ED7}" srcOrd="1" destOrd="0" presId="urn:microsoft.com/office/officeart/2018/5/layout/CenteredIconLabelDescriptionList"/>
    <dgm:cxn modelId="{AE071842-CDD2-417D-B770-B4C87B5ED263}" type="presParOf" srcId="{EE36ACD5-2412-4F0E-BAA5-7C2CA78EF32A}" destId="{F618C8D8-E3DE-4DA2-A3E0-EDAAA1767FC2}" srcOrd="2" destOrd="0" presId="urn:microsoft.com/office/officeart/2018/5/layout/CenteredIconLabelDescriptionList"/>
    <dgm:cxn modelId="{200A5D06-C0CE-4D87-AC3D-F3EB0F17D346}" type="presParOf" srcId="{EE36ACD5-2412-4F0E-BAA5-7C2CA78EF32A}" destId="{032EC150-3E32-4E82-9C93-220CE2AC8005}" srcOrd="3" destOrd="0" presId="urn:microsoft.com/office/officeart/2018/5/layout/CenteredIconLabelDescriptionList"/>
    <dgm:cxn modelId="{74344A04-46E6-44FA-9B8F-C48407267582}" type="presParOf" srcId="{EE36ACD5-2412-4F0E-BAA5-7C2CA78EF32A}" destId="{3E9882C9-F618-4CB8-9F54-A0C7133EC19A}" srcOrd="4" destOrd="0" presId="urn:microsoft.com/office/officeart/2018/5/layout/CenteredIconLabelDescriptionList"/>
    <dgm:cxn modelId="{FB6B9B9C-D3DB-4AD7-B411-5FB40A063AD1}" type="presParOf" srcId="{40663CBA-E503-43B7-89E5-C4EA38980CBF}" destId="{CCBDD036-1169-4E5D-9F83-5FA2B1095836}" srcOrd="3" destOrd="0" presId="urn:microsoft.com/office/officeart/2018/5/layout/CenteredIconLabelDescriptionList"/>
    <dgm:cxn modelId="{EA42B86B-848A-42CD-BF2C-B20760668708}" type="presParOf" srcId="{40663CBA-E503-43B7-89E5-C4EA38980CBF}" destId="{615EDA6D-D3E6-4B84-8234-90D6C414D253}" srcOrd="4" destOrd="0" presId="urn:microsoft.com/office/officeart/2018/5/layout/CenteredIconLabelDescriptionList"/>
    <dgm:cxn modelId="{46C8D623-E3A9-4C66-86B9-4A0C545BE186}" type="presParOf" srcId="{615EDA6D-D3E6-4B84-8234-90D6C414D253}" destId="{B8C72166-BA0D-4738-9B62-38CBA7B40A69}" srcOrd="0" destOrd="0" presId="urn:microsoft.com/office/officeart/2018/5/layout/CenteredIconLabelDescriptionList"/>
    <dgm:cxn modelId="{7E3A642E-446F-4C77-8227-7A59FA1A3793}" type="presParOf" srcId="{615EDA6D-D3E6-4B84-8234-90D6C414D253}" destId="{0C960C26-7F92-4746-AF94-B332E3A033C5}" srcOrd="1" destOrd="0" presId="urn:microsoft.com/office/officeart/2018/5/layout/CenteredIconLabelDescriptionList"/>
    <dgm:cxn modelId="{3328CB72-36DF-46D2-8AAE-388D8B4511D7}" type="presParOf" srcId="{615EDA6D-D3E6-4B84-8234-90D6C414D253}" destId="{84625D09-3334-4D05-B63C-CF8F283DBA86}" srcOrd="2" destOrd="0" presId="urn:microsoft.com/office/officeart/2018/5/layout/CenteredIconLabelDescriptionList"/>
    <dgm:cxn modelId="{701CAF88-8B3C-4CD5-BE90-FA01BBD72C86}" type="presParOf" srcId="{615EDA6D-D3E6-4B84-8234-90D6C414D253}" destId="{48EA3180-5B93-477A-A2BA-A5DDA325717E}" srcOrd="3" destOrd="0" presId="urn:microsoft.com/office/officeart/2018/5/layout/CenteredIconLabelDescriptionList"/>
    <dgm:cxn modelId="{A65247FA-9371-4BE2-8B3E-35716745561F}" type="presParOf" srcId="{615EDA6D-D3E6-4B84-8234-90D6C414D253}" destId="{7B87594C-DED6-44F6-AA24-CF8C427D0A70}" srcOrd="4" destOrd="0" presId="urn:microsoft.com/office/officeart/2018/5/layout/CenteredIconLabelDescriptionList"/>
    <dgm:cxn modelId="{076FB726-D60E-44CA-9A61-D7ADF02588F5}" type="presParOf" srcId="{40663CBA-E503-43B7-89E5-C4EA38980CBF}" destId="{36C11DC5-8083-4508-AA7A-C911DF2F8598}" srcOrd="5" destOrd="0" presId="urn:microsoft.com/office/officeart/2018/5/layout/CenteredIconLabelDescriptionList"/>
    <dgm:cxn modelId="{25D15E73-A819-4AE3-85DD-33B7C8C87D1E}" type="presParOf" srcId="{40663CBA-E503-43B7-89E5-C4EA38980CBF}" destId="{E24CCA78-E3FD-42ED-8C1D-BE256E18241B}" srcOrd="6" destOrd="0" presId="urn:microsoft.com/office/officeart/2018/5/layout/CenteredIconLabelDescriptionList"/>
    <dgm:cxn modelId="{F8725CE1-6E17-4E0E-A450-2122E11E969B}" type="presParOf" srcId="{E24CCA78-E3FD-42ED-8C1D-BE256E18241B}" destId="{E26FF75E-02CF-4503-96F5-7CE4E88CFCBC}" srcOrd="0" destOrd="0" presId="urn:microsoft.com/office/officeart/2018/5/layout/CenteredIconLabelDescriptionList"/>
    <dgm:cxn modelId="{853E3456-0C69-4814-8064-37819EFEBDED}" type="presParOf" srcId="{E24CCA78-E3FD-42ED-8C1D-BE256E18241B}" destId="{6FEB13E0-3C5F-47DA-BA28-A1FB0D547EB3}" srcOrd="1" destOrd="0" presId="urn:microsoft.com/office/officeart/2018/5/layout/CenteredIconLabelDescriptionList"/>
    <dgm:cxn modelId="{511EB4EC-E9E7-4191-918B-55E91A70D731}" type="presParOf" srcId="{E24CCA78-E3FD-42ED-8C1D-BE256E18241B}" destId="{BCF61516-B81B-4BC2-98D4-EC686B10B25E}" srcOrd="2" destOrd="0" presId="urn:microsoft.com/office/officeart/2018/5/layout/CenteredIconLabelDescriptionList"/>
    <dgm:cxn modelId="{AE84FB5A-5F39-4F4A-885D-E51F6AE2DFB2}" type="presParOf" srcId="{E24CCA78-E3FD-42ED-8C1D-BE256E18241B}" destId="{14EBEEA7-BFF4-4AA9-9BB4-9A222FBC55D2}" srcOrd="3" destOrd="0" presId="urn:microsoft.com/office/officeart/2018/5/layout/CenteredIconLabelDescriptionList"/>
    <dgm:cxn modelId="{8C18B010-49F2-4DCF-9163-AC772226AC03}" type="presParOf" srcId="{E24CCA78-E3FD-42ED-8C1D-BE256E18241B}" destId="{843C92EB-EE10-455C-812F-0019A2869F0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EE1527-0BDB-47AD-8C30-31034A53048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AD531BE-3D84-4F41-AB8E-077EFD1B29E8}">
      <dgm:prSet/>
      <dgm:spPr/>
      <dgm:t>
        <a:bodyPr/>
        <a:lstStyle/>
        <a:p>
          <a:r>
            <a:rPr lang="en-US" dirty="0"/>
            <a:t>Marshall Sherman: </a:t>
          </a:r>
        </a:p>
        <a:p>
          <a:r>
            <a:rPr lang="en-US" dirty="0"/>
            <a:t>		07768 353787</a:t>
          </a:r>
        </a:p>
      </dgm:t>
    </dgm:pt>
    <dgm:pt modelId="{D0B01A05-0A63-4A3C-BEBF-5B056D1B41A2}" type="parTrans" cxnId="{962B1A25-6764-4425-808E-8CDB6E611880}">
      <dgm:prSet/>
      <dgm:spPr/>
      <dgm:t>
        <a:bodyPr/>
        <a:lstStyle/>
        <a:p>
          <a:endParaRPr lang="en-US"/>
        </a:p>
      </dgm:t>
    </dgm:pt>
    <dgm:pt modelId="{14ED9AA9-D43B-45E7-B454-5AAA5837F6EF}" type="sibTrans" cxnId="{962B1A25-6764-4425-808E-8CDB6E611880}">
      <dgm:prSet/>
      <dgm:spPr/>
      <dgm:t>
        <a:bodyPr/>
        <a:lstStyle/>
        <a:p>
          <a:endParaRPr lang="en-US"/>
        </a:p>
      </dgm:t>
    </dgm:pt>
    <dgm:pt modelId="{30F52A13-F53A-4F58-BA98-9C435652CA88}">
      <dgm:prSet/>
      <dgm:spPr/>
      <dgm:t>
        <a:bodyPr/>
        <a:lstStyle/>
        <a:p>
          <a:r>
            <a:rPr lang="en-GB"/>
            <a:t>Julian Rose: 07811 358435</a:t>
          </a:r>
          <a:endParaRPr lang="en-US"/>
        </a:p>
      </dgm:t>
    </dgm:pt>
    <dgm:pt modelId="{B134BA8E-07D8-4C6B-8E36-B7FA9C3361B6}" type="parTrans" cxnId="{1220FD12-2394-4788-96F0-3DA2B047E90F}">
      <dgm:prSet/>
      <dgm:spPr/>
      <dgm:t>
        <a:bodyPr/>
        <a:lstStyle/>
        <a:p>
          <a:endParaRPr lang="en-US"/>
        </a:p>
      </dgm:t>
    </dgm:pt>
    <dgm:pt modelId="{21DB7A56-EC07-438E-918F-249A7FAD5675}" type="sibTrans" cxnId="{1220FD12-2394-4788-96F0-3DA2B047E90F}">
      <dgm:prSet/>
      <dgm:spPr/>
      <dgm:t>
        <a:bodyPr/>
        <a:lstStyle/>
        <a:p>
          <a:endParaRPr lang="en-US"/>
        </a:p>
      </dgm:t>
    </dgm:pt>
    <dgm:pt modelId="{2BC5B608-A217-4A49-93CA-EBED640DCFCC}">
      <dgm:prSet/>
      <dgm:spPr/>
      <dgm:t>
        <a:bodyPr/>
        <a:lstStyle/>
        <a:p>
          <a:r>
            <a:rPr lang="en-GB"/>
            <a:t>Tim Walton: 07768 202164</a:t>
          </a:r>
          <a:endParaRPr lang="en-US"/>
        </a:p>
      </dgm:t>
    </dgm:pt>
    <dgm:pt modelId="{C8D72FD8-D030-4782-B098-F08869BB47B7}" type="parTrans" cxnId="{0B16D96F-8B8D-4529-8D2F-632AED27C440}">
      <dgm:prSet/>
      <dgm:spPr/>
      <dgm:t>
        <a:bodyPr/>
        <a:lstStyle/>
        <a:p>
          <a:endParaRPr lang="en-US"/>
        </a:p>
      </dgm:t>
    </dgm:pt>
    <dgm:pt modelId="{9F68A5EE-0D7C-4FBB-B953-28373969CC3E}" type="sibTrans" cxnId="{0B16D96F-8B8D-4529-8D2F-632AED27C440}">
      <dgm:prSet/>
      <dgm:spPr/>
      <dgm:t>
        <a:bodyPr/>
        <a:lstStyle/>
        <a:p>
          <a:endParaRPr lang="en-US"/>
        </a:p>
      </dgm:t>
    </dgm:pt>
    <dgm:pt modelId="{F0601AC8-B51F-4B8F-AED1-D85961886845}">
      <dgm:prSet/>
      <dgm:spPr/>
      <dgm:t>
        <a:bodyPr/>
        <a:lstStyle/>
        <a:p>
          <a:r>
            <a:rPr lang="en-GB" dirty="0"/>
            <a:t>Tim Walton: tim.walton@ghost-digital.com</a:t>
          </a:r>
          <a:endParaRPr lang="en-US" dirty="0"/>
        </a:p>
      </dgm:t>
    </dgm:pt>
    <dgm:pt modelId="{8DD05144-FD46-4206-A2A2-6AF194AE9111}" type="parTrans" cxnId="{AEAE1D89-730F-4DF1-BF4B-CCB2093C0D2E}">
      <dgm:prSet/>
      <dgm:spPr/>
      <dgm:t>
        <a:bodyPr/>
        <a:lstStyle/>
        <a:p>
          <a:endParaRPr lang="en-US"/>
        </a:p>
      </dgm:t>
    </dgm:pt>
    <dgm:pt modelId="{AB396F32-B7E6-487A-80B1-6C98A2CECF9B}" type="sibTrans" cxnId="{AEAE1D89-730F-4DF1-BF4B-CCB2093C0D2E}">
      <dgm:prSet/>
      <dgm:spPr/>
      <dgm:t>
        <a:bodyPr/>
        <a:lstStyle/>
        <a:p>
          <a:endParaRPr lang="en-US"/>
        </a:p>
      </dgm:t>
    </dgm:pt>
    <dgm:pt modelId="{B74E7BC2-B472-47E0-AF98-500E32620E5A}" type="pres">
      <dgm:prSet presAssocID="{E9EE1527-0BDB-47AD-8C30-31034A530488}" presName="vert0" presStyleCnt="0">
        <dgm:presLayoutVars>
          <dgm:dir/>
          <dgm:animOne val="branch"/>
          <dgm:animLvl val="lvl"/>
        </dgm:presLayoutVars>
      </dgm:prSet>
      <dgm:spPr/>
    </dgm:pt>
    <dgm:pt modelId="{308621BD-2741-4789-8F06-90BE17762C88}" type="pres">
      <dgm:prSet presAssocID="{BAD531BE-3D84-4F41-AB8E-077EFD1B29E8}" presName="thickLine" presStyleLbl="alignNode1" presStyleIdx="0" presStyleCnt="4"/>
      <dgm:spPr/>
    </dgm:pt>
    <dgm:pt modelId="{F3A1F51D-BCAE-4CA1-A482-A996E2B2724A}" type="pres">
      <dgm:prSet presAssocID="{BAD531BE-3D84-4F41-AB8E-077EFD1B29E8}" presName="horz1" presStyleCnt="0"/>
      <dgm:spPr/>
    </dgm:pt>
    <dgm:pt modelId="{15659556-FBB8-45D5-84CB-7C3220D8AAB9}" type="pres">
      <dgm:prSet presAssocID="{BAD531BE-3D84-4F41-AB8E-077EFD1B29E8}" presName="tx1" presStyleLbl="revTx" presStyleIdx="0" presStyleCnt="4"/>
      <dgm:spPr/>
    </dgm:pt>
    <dgm:pt modelId="{2E2F4A60-D4EB-4252-AB7A-0C63950E7474}" type="pres">
      <dgm:prSet presAssocID="{BAD531BE-3D84-4F41-AB8E-077EFD1B29E8}" presName="vert1" presStyleCnt="0"/>
      <dgm:spPr/>
    </dgm:pt>
    <dgm:pt modelId="{2E874AF6-C608-43D3-A67A-A9C3DCB2F420}" type="pres">
      <dgm:prSet presAssocID="{30F52A13-F53A-4F58-BA98-9C435652CA88}" presName="thickLine" presStyleLbl="alignNode1" presStyleIdx="1" presStyleCnt="4"/>
      <dgm:spPr/>
    </dgm:pt>
    <dgm:pt modelId="{0010E682-8A6B-461B-940F-549D5D60BE9D}" type="pres">
      <dgm:prSet presAssocID="{30F52A13-F53A-4F58-BA98-9C435652CA88}" presName="horz1" presStyleCnt="0"/>
      <dgm:spPr/>
    </dgm:pt>
    <dgm:pt modelId="{4457362D-0D87-4A35-A225-62F8B6F5A724}" type="pres">
      <dgm:prSet presAssocID="{30F52A13-F53A-4F58-BA98-9C435652CA88}" presName="tx1" presStyleLbl="revTx" presStyleIdx="1" presStyleCnt="4"/>
      <dgm:spPr/>
    </dgm:pt>
    <dgm:pt modelId="{59114943-D3D4-4F48-82C5-1FEC01C88225}" type="pres">
      <dgm:prSet presAssocID="{30F52A13-F53A-4F58-BA98-9C435652CA88}" presName="vert1" presStyleCnt="0"/>
      <dgm:spPr/>
    </dgm:pt>
    <dgm:pt modelId="{FFDB510F-589B-4B3C-98FC-C4412A824986}" type="pres">
      <dgm:prSet presAssocID="{2BC5B608-A217-4A49-93CA-EBED640DCFCC}" presName="thickLine" presStyleLbl="alignNode1" presStyleIdx="2" presStyleCnt="4"/>
      <dgm:spPr/>
    </dgm:pt>
    <dgm:pt modelId="{D8696A80-339D-429A-903F-41CA9E25D2DA}" type="pres">
      <dgm:prSet presAssocID="{2BC5B608-A217-4A49-93CA-EBED640DCFCC}" presName="horz1" presStyleCnt="0"/>
      <dgm:spPr/>
    </dgm:pt>
    <dgm:pt modelId="{D996AC19-EEFE-49BA-A7A6-E152A0917D0B}" type="pres">
      <dgm:prSet presAssocID="{2BC5B608-A217-4A49-93CA-EBED640DCFCC}" presName="tx1" presStyleLbl="revTx" presStyleIdx="2" presStyleCnt="4"/>
      <dgm:spPr/>
    </dgm:pt>
    <dgm:pt modelId="{E2E62787-B9E4-4502-874F-1ACF513639A7}" type="pres">
      <dgm:prSet presAssocID="{2BC5B608-A217-4A49-93CA-EBED640DCFCC}" presName="vert1" presStyleCnt="0"/>
      <dgm:spPr/>
    </dgm:pt>
    <dgm:pt modelId="{FE931EEF-057A-468E-BE06-565A19C544BD}" type="pres">
      <dgm:prSet presAssocID="{F0601AC8-B51F-4B8F-AED1-D85961886845}" presName="thickLine" presStyleLbl="alignNode1" presStyleIdx="3" presStyleCnt="4"/>
      <dgm:spPr/>
    </dgm:pt>
    <dgm:pt modelId="{0A7C929E-6A1E-436C-8F08-0DAE47BFFB9D}" type="pres">
      <dgm:prSet presAssocID="{F0601AC8-B51F-4B8F-AED1-D85961886845}" presName="horz1" presStyleCnt="0"/>
      <dgm:spPr/>
    </dgm:pt>
    <dgm:pt modelId="{003A4FD7-C318-4A3B-A1A0-BB39E5190782}" type="pres">
      <dgm:prSet presAssocID="{F0601AC8-B51F-4B8F-AED1-D85961886845}" presName="tx1" presStyleLbl="revTx" presStyleIdx="3" presStyleCnt="4"/>
      <dgm:spPr/>
    </dgm:pt>
    <dgm:pt modelId="{234FA88E-934C-4137-9552-35016E544AB7}" type="pres">
      <dgm:prSet presAssocID="{F0601AC8-B51F-4B8F-AED1-D85961886845}" presName="vert1" presStyleCnt="0"/>
      <dgm:spPr/>
    </dgm:pt>
  </dgm:ptLst>
  <dgm:cxnLst>
    <dgm:cxn modelId="{1220FD12-2394-4788-96F0-3DA2B047E90F}" srcId="{E9EE1527-0BDB-47AD-8C30-31034A530488}" destId="{30F52A13-F53A-4F58-BA98-9C435652CA88}" srcOrd="1" destOrd="0" parTransId="{B134BA8E-07D8-4C6B-8E36-B7FA9C3361B6}" sibTransId="{21DB7A56-EC07-438E-918F-249A7FAD5675}"/>
    <dgm:cxn modelId="{962B1A25-6764-4425-808E-8CDB6E611880}" srcId="{E9EE1527-0BDB-47AD-8C30-31034A530488}" destId="{BAD531BE-3D84-4F41-AB8E-077EFD1B29E8}" srcOrd="0" destOrd="0" parTransId="{D0B01A05-0A63-4A3C-BEBF-5B056D1B41A2}" sibTransId="{14ED9AA9-D43B-45E7-B454-5AAA5837F6EF}"/>
    <dgm:cxn modelId="{D7E10D3B-A53E-449C-8251-A09558B56E61}" type="presOf" srcId="{BAD531BE-3D84-4F41-AB8E-077EFD1B29E8}" destId="{15659556-FBB8-45D5-84CB-7C3220D8AAB9}" srcOrd="0" destOrd="0" presId="urn:microsoft.com/office/officeart/2008/layout/LinedList"/>
    <dgm:cxn modelId="{5A3AE63C-F1F1-402E-BA7C-B8DE50B4670D}" type="presOf" srcId="{2BC5B608-A217-4A49-93CA-EBED640DCFCC}" destId="{D996AC19-EEFE-49BA-A7A6-E152A0917D0B}" srcOrd="0" destOrd="0" presId="urn:microsoft.com/office/officeart/2008/layout/LinedList"/>
    <dgm:cxn modelId="{0B16D96F-8B8D-4529-8D2F-632AED27C440}" srcId="{E9EE1527-0BDB-47AD-8C30-31034A530488}" destId="{2BC5B608-A217-4A49-93CA-EBED640DCFCC}" srcOrd="2" destOrd="0" parTransId="{C8D72FD8-D030-4782-B098-F08869BB47B7}" sibTransId="{9F68A5EE-0D7C-4FBB-B953-28373969CC3E}"/>
    <dgm:cxn modelId="{AEAE1D89-730F-4DF1-BF4B-CCB2093C0D2E}" srcId="{E9EE1527-0BDB-47AD-8C30-31034A530488}" destId="{F0601AC8-B51F-4B8F-AED1-D85961886845}" srcOrd="3" destOrd="0" parTransId="{8DD05144-FD46-4206-A2A2-6AF194AE9111}" sibTransId="{AB396F32-B7E6-487A-80B1-6C98A2CECF9B}"/>
    <dgm:cxn modelId="{4528E8CF-9B66-423C-AB97-EB3A68EC47EE}" type="presOf" srcId="{30F52A13-F53A-4F58-BA98-9C435652CA88}" destId="{4457362D-0D87-4A35-A225-62F8B6F5A724}" srcOrd="0" destOrd="0" presId="urn:microsoft.com/office/officeart/2008/layout/LinedList"/>
    <dgm:cxn modelId="{F1427ED1-0FAE-49FE-890A-D3DED623EDCB}" type="presOf" srcId="{F0601AC8-B51F-4B8F-AED1-D85961886845}" destId="{003A4FD7-C318-4A3B-A1A0-BB39E5190782}" srcOrd="0" destOrd="0" presId="urn:microsoft.com/office/officeart/2008/layout/LinedList"/>
    <dgm:cxn modelId="{615688E2-A62E-4157-B39A-3EC7869E9AAD}" type="presOf" srcId="{E9EE1527-0BDB-47AD-8C30-31034A530488}" destId="{B74E7BC2-B472-47E0-AF98-500E32620E5A}" srcOrd="0" destOrd="0" presId="urn:microsoft.com/office/officeart/2008/layout/LinedList"/>
    <dgm:cxn modelId="{434836E1-5D65-4591-BF38-AEB9E70A5225}" type="presParOf" srcId="{B74E7BC2-B472-47E0-AF98-500E32620E5A}" destId="{308621BD-2741-4789-8F06-90BE17762C88}" srcOrd="0" destOrd="0" presId="urn:microsoft.com/office/officeart/2008/layout/LinedList"/>
    <dgm:cxn modelId="{4D7ACC5D-8261-424B-9D82-62F95BB40F90}" type="presParOf" srcId="{B74E7BC2-B472-47E0-AF98-500E32620E5A}" destId="{F3A1F51D-BCAE-4CA1-A482-A996E2B2724A}" srcOrd="1" destOrd="0" presId="urn:microsoft.com/office/officeart/2008/layout/LinedList"/>
    <dgm:cxn modelId="{194F09E9-395B-40E1-A5E0-CECDE8497EB8}" type="presParOf" srcId="{F3A1F51D-BCAE-4CA1-A482-A996E2B2724A}" destId="{15659556-FBB8-45D5-84CB-7C3220D8AAB9}" srcOrd="0" destOrd="0" presId="urn:microsoft.com/office/officeart/2008/layout/LinedList"/>
    <dgm:cxn modelId="{D99ADC22-BBF9-42C0-B88C-B22EA264CA22}" type="presParOf" srcId="{F3A1F51D-BCAE-4CA1-A482-A996E2B2724A}" destId="{2E2F4A60-D4EB-4252-AB7A-0C63950E7474}" srcOrd="1" destOrd="0" presId="urn:microsoft.com/office/officeart/2008/layout/LinedList"/>
    <dgm:cxn modelId="{860B076B-B229-4CAF-A4A0-99A93CF1287B}" type="presParOf" srcId="{B74E7BC2-B472-47E0-AF98-500E32620E5A}" destId="{2E874AF6-C608-43D3-A67A-A9C3DCB2F420}" srcOrd="2" destOrd="0" presId="urn:microsoft.com/office/officeart/2008/layout/LinedList"/>
    <dgm:cxn modelId="{27B3304F-3DAB-419A-8EA3-71AA8622EFBD}" type="presParOf" srcId="{B74E7BC2-B472-47E0-AF98-500E32620E5A}" destId="{0010E682-8A6B-461B-940F-549D5D60BE9D}" srcOrd="3" destOrd="0" presId="urn:microsoft.com/office/officeart/2008/layout/LinedList"/>
    <dgm:cxn modelId="{416B480A-75DB-4F36-98CC-66333F736542}" type="presParOf" srcId="{0010E682-8A6B-461B-940F-549D5D60BE9D}" destId="{4457362D-0D87-4A35-A225-62F8B6F5A724}" srcOrd="0" destOrd="0" presId="urn:microsoft.com/office/officeart/2008/layout/LinedList"/>
    <dgm:cxn modelId="{70EB301D-40F4-41F4-BDFD-D811F89FC56F}" type="presParOf" srcId="{0010E682-8A6B-461B-940F-549D5D60BE9D}" destId="{59114943-D3D4-4F48-82C5-1FEC01C88225}" srcOrd="1" destOrd="0" presId="urn:microsoft.com/office/officeart/2008/layout/LinedList"/>
    <dgm:cxn modelId="{92488341-4874-4A9E-A56B-E6135157BCA0}" type="presParOf" srcId="{B74E7BC2-B472-47E0-AF98-500E32620E5A}" destId="{FFDB510F-589B-4B3C-98FC-C4412A824986}" srcOrd="4" destOrd="0" presId="urn:microsoft.com/office/officeart/2008/layout/LinedList"/>
    <dgm:cxn modelId="{327D1891-6BB7-4FED-847C-B7DFBA6EB71D}" type="presParOf" srcId="{B74E7BC2-B472-47E0-AF98-500E32620E5A}" destId="{D8696A80-339D-429A-903F-41CA9E25D2DA}" srcOrd="5" destOrd="0" presId="urn:microsoft.com/office/officeart/2008/layout/LinedList"/>
    <dgm:cxn modelId="{35E2C339-2FC1-48F2-BFA7-965F4F9BF002}" type="presParOf" srcId="{D8696A80-339D-429A-903F-41CA9E25D2DA}" destId="{D996AC19-EEFE-49BA-A7A6-E152A0917D0B}" srcOrd="0" destOrd="0" presId="urn:microsoft.com/office/officeart/2008/layout/LinedList"/>
    <dgm:cxn modelId="{AD9BA265-87AB-4262-8633-2F6E0EE71CEA}" type="presParOf" srcId="{D8696A80-339D-429A-903F-41CA9E25D2DA}" destId="{E2E62787-B9E4-4502-874F-1ACF513639A7}" srcOrd="1" destOrd="0" presId="urn:microsoft.com/office/officeart/2008/layout/LinedList"/>
    <dgm:cxn modelId="{705EB8B2-44CA-4650-B960-6352362FB629}" type="presParOf" srcId="{B74E7BC2-B472-47E0-AF98-500E32620E5A}" destId="{FE931EEF-057A-468E-BE06-565A19C544BD}" srcOrd="6" destOrd="0" presId="urn:microsoft.com/office/officeart/2008/layout/LinedList"/>
    <dgm:cxn modelId="{1B8C1828-ED6F-4349-ACC5-98F512E2C04A}" type="presParOf" srcId="{B74E7BC2-B472-47E0-AF98-500E32620E5A}" destId="{0A7C929E-6A1E-436C-8F08-0DAE47BFFB9D}" srcOrd="7" destOrd="0" presId="urn:microsoft.com/office/officeart/2008/layout/LinedList"/>
    <dgm:cxn modelId="{5CDE3CFB-213E-45CD-AABA-1CF401F8BD24}" type="presParOf" srcId="{0A7C929E-6A1E-436C-8F08-0DAE47BFFB9D}" destId="{003A4FD7-C318-4A3B-A1A0-BB39E5190782}" srcOrd="0" destOrd="0" presId="urn:microsoft.com/office/officeart/2008/layout/LinedList"/>
    <dgm:cxn modelId="{9F16B212-B0B0-4E45-932A-BD8FA947140C}" type="presParOf" srcId="{0A7C929E-6A1E-436C-8F08-0DAE47BFFB9D}" destId="{234FA88E-934C-4137-9552-35016E544AB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895910-AE4F-4329-A85E-60604F44123E}">
      <dsp:nvSpPr>
        <dsp:cNvPr id="0" name=""/>
        <dsp:cNvSpPr/>
      </dsp:nvSpPr>
      <dsp:spPr>
        <a:xfrm>
          <a:off x="440548" y="1465552"/>
          <a:ext cx="471023" cy="4710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EC2D3-0EC7-4B50-8A97-E73038319E42}">
      <dsp:nvSpPr>
        <dsp:cNvPr id="0" name=""/>
        <dsp:cNvSpPr/>
      </dsp:nvSpPr>
      <dsp:spPr>
        <a:xfrm>
          <a:off x="3169" y="2039697"/>
          <a:ext cx="1345781" cy="778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Set Up Cost depending on size of company</a:t>
          </a:r>
          <a:endParaRPr lang="en-US" sz="1400" kern="1200"/>
        </a:p>
      </dsp:txBody>
      <dsp:txXfrm>
        <a:off x="3169" y="2039697"/>
        <a:ext cx="1345781" cy="778292"/>
      </dsp:txXfrm>
    </dsp:sp>
    <dsp:sp modelId="{6E7B708F-469A-450A-83B9-B80E4E68632E}">
      <dsp:nvSpPr>
        <dsp:cNvPr id="0" name=""/>
        <dsp:cNvSpPr/>
      </dsp:nvSpPr>
      <dsp:spPr>
        <a:xfrm>
          <a:off x="3169" y="2865953"/>
          <a:ext cx="1345781" cy="997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£1000 - £3500</a:t>
          </a:r>
          <a:endParaRPr lang="en-US" sz="1100" kern="1200"/>
        </a:p>
      </dsp:txBody>
      <dsp:txXfrm>
        <a:off x="3169" y="2865953"/>
        <a:ext cx="1345781" cy="997774"/>
      </dsp:txXfrm>
    </dsp:sp>
    <dsp:sp modelId="{848B53EA-1B56-4885-A64D-D50AB782951B}">
      <dsp:nvSpPr>
        <dsp:cNvPr id="0" name=""/>
        <dsp:cNvSpPr/>
      </dsp:nvSpPr>
      <dsp:spPr>
        <a:xfrm>
          <a:off x="2021841" y="1465552"/>
          <a:ext cx="471023" cy="4710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8C8D8-E3DE-4DA2-A3E0-EDAAA1767FC2}">
      <dsp:nvSpPr>
        <dsp:cNvPr id="0" name=""/>
        <dsp:cNvSpPr/>
      </dsp:nvSpPr>
      <dsp:spPr>
        <a:xfrm>
          <a:off x="1584462" y="2039697"/>
          <a:ext cx="1345781" cy="778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Cost per user depending on size of company</a:t>
          </a:r>
          <a:endParaRPr lang="en-US" sz="1400" kern="1200"/>
        </a:p>
      </dsp:txBody>
      <dsp:txXfrm>
        <a:off x="1584462" y="2039697"/>
        <a:ext cx="1345781" cy="778292"/>
      </dsp:txXfrm>
    </dsp:sp>
    <dsp:sp modelId="{3E9882C9-F618-4CB8-9F54-A0C7133EC19A}">
      <dsp:nvSpPr>
        <dsp:cNvPr id="0" name=""/>
        <dsp:cNvSpPr/>
      </dsp:nvSpPr>
      <dsp:spPr>
        <a:xfrm>
          <a:off x="1584462" y="2865953"/>
          <a:ext cx="1345781" cy="997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£3 - £10/month</a:t>
          </a:r>
          <a:endParaRPr lang="en-US" sz="1100" kern="1200"/>
        </a:p>
      </dsp:txBody>
      <dsp:txXfrm>
        <a:off x="1584462" y="2865953"/>
        <a:ext cx="1345781" cy="997774"/>
      </dsp:txXfrm>
    </dsp:sp>
    <dsp:sp modelId="{B8C72166-BA0D-4738-9B62-38CBA7B40A69}">
      <dsp:nvSpPr>
        <dsp:cNvPr id="0" name=""/>
        <dsp:cNvSpPr/>
      </dsp:nvSpPr>
      <dsp:spPr>
        <a:xfrm>
          <a:off x="3603134" y="1465552"/>
          <a:ext cx="471023" cy="4710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25D09-3334-4D05-B63C-CF8F283DBA86}">
      <dsp:nvSpPr>
        <dsp:cNvPr id="0" name=""/>
        <dsp:cNvSpPr/>
      </dsp:nvSpPr>
      <dsp:spPr>
        <a:xfrm>
          <a:off x="3165755" y="2039697"/>
          <a:ext cx="1345781" cy="778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One off cost for pre-developed course</a:t>
          </a:r>
          <a:endParaRPr lang="en-US" sz="1400" kern="1200"/>
        </a:p>
      </dsp:txBody>
      <dsp:txXfrm>
        <a:off x="3165755" y="2039697"/>
        <a:ext cx="1345781" cy="778292"/>
      </dsp:txXfrm>
    </dsp:sp>
    <dsp:sp modelId="{7B87594C-DED6-44F6-AA24-CF8C427D0A70}">
      <dsp:nvSpPr>
        <dsp:cNvPr id="0" name=""/>
        <dsp:cNvSpPr/>
      </dsp:nvSpPr>
      <dsp:spPr>
        <a:xfrm>
          <a:off x="3165755" y="2865953"/>
          <a:ext cx="1345781" cy="997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6FF75E-02CF-4503-96F5-7CE4E88CFCBC}">
      <dsp:nvSpPr>
        <dsp:cNvPr id="0" name=""/>
        <dsp:cNvSpPr/>
      </dsp:nvSpPr>
      <dsp:spPr>
        <a:xfrm>
          <a:off x="5184427" y="1465552"/>
          <a:ext cx="471023" cy="4710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61516-B81B-4BC2-98D4-EC686B10B25E}">
      <dsp:nvSpPr>
        <dsp:cNvPr id="0" name=""/>
        <dsp:cNvSpPr/>
      </dsp:nvSpPr>
      <dsp:spPr>
        <a:xfrm>
          <a:off x="4747048" y="2039697"/>
          <a:ext cx="1345781" cy="778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Per day rate for writing course from supplied content</a:t>
          </a:r>
          <a:endParaRPr lang="en-US" sz="1400" kern="1200"/>
        </a:p>
      </dsp:txBody>
      <dsp:txXfrm>
        <a:off x="4747048" y="2039697"/>
        <a:ext cx="1345781" cy="778292"/>
      </dsp:txXfrm>
    </dsp:sp>
    <dsp:sp modelId="{843C92EB-EE10-455C-812F-0019A2869F02}">
      <dsp:nvSpPr>
        <dsp:cNvPr id="0" name=""/>
        <dsp:cNvSpPr/>
      </dsp:nvSpPr>
      <dsp:spPr>
        <a:xfrm>
          <a:off x="4747048" y="2865953"/>
          <a:ext cx="1345781" cy="997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£250/day Usual time: 3 days</a:t>
          </a:r>
          <a:endParaRPr lang="en-US" sz="1100" kern="1200"/>
        </a:p>
      </dsp:txBody>
      <dsp:txXfrm>
        <a:off x="4747048" y="2865953"/>
        <a:ext cx="1345781" cy="9977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621BD-2741-4789-8F06-90BE17762C88}">
      <dsp:nvSpPr>
        <dsp:cNvPr id="0" name=""/>
        <dsp:cNvSpPr/>
      </dsp:nvSpPr>
      <dsp:spPr>
        <a:xfrm>
          <a:off x="0" y="0"/>
          <a:ext cx="6096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659556-FBB8-45D5-84CB-7C3220D8AAB9}">
      <dsp:nvSpPr>
        <dsp:cNvPr id="0" name=""/>
        <dsp:cNvSpPr/>
      </dsp:nvSpPr>
      <dsp:spPr>
        <a:xfrm>
          <a:off x="0" y="0"/>
          <a:ext cx="6096000" cy="1332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Marshall Sherman: 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		07768 353787</a:t>
          </a:r>
        </a:p>
      </dsp:txBody>
      <dsp:txXfrm>
        <a:off x="0" y="0"/>
        <a:ext cx="6096000" cy="1332320"/>
      </dsp:txXfrm>
    </dsp:sp>
    <dsp:sp modelId="{2E874AF6-C608-43D3-A67A-A9C3DCB2F420}">
      <dsp:nvSpPr>
        <dsp:cNvPr id="0" name=""/>
        <dsp:cNvSpPr/>
      </dsp:nvSpPr>
      <dsp:spPr>
        <a:xfrm>
          <a:off x="0" y="1332320"/>
          <a:ext cx="6096000" cy="0"/>
        </a:xfrm>
        <a:prstGeom prst="line">
          <a:avLst/>
        </a:prstGeom>
        <a:solidFill>
          <a:schemeClr val="accent2">
            <a:hueOff val="499610"/>
            <a:satOff val="-3427"/>
            <a:lumOff val="-392"/>
            <a:alphaOff val="0"/>
          </a:schemeClr>
        </a:solidFill>
        <a:ln w="12700" cap="flat" cmpd="sng" algn="ctr">
          <a:solidFill>
            <a:schemeClr val="accent2">
              <a:hueOff val="499610"/>
              <a:satOff val="-3427"/>
              <a:lumOff val="-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7362D-0D87-4A35-A225-62F8B6F5A724}">
      <dsp:nvSpPr>
        <dsp:cNvPr id="0" name=""/>
        <dsp:cNvSpPr/>
      </dsp:nvSpPr>
      <dsp:spPr>
        <a:xfrm>
          <a:off x="0" y="1332320"/>
          <a:ext cx="6096000" cy="1332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Julian Rose: 07811 358435</a:t>
          </a:r>
          <a:endParaRPr lang="en-US" sz="3200" kern="1200"/>
        </a:p>
      </dsp:txBody>
      <dsp:txXfrm>
        <a:off x="0" y="1332320"/>
        <a:ext cx="6096000" cy="1332320"/>
      </dsp:txXfrm>
    </dsp:sp>
    <dsp:sp modelId="{FFDB510F-589B-4B3C-98FC-C4412A824986}">
      <dsp:nvSpPr>
        <dsp:cNvPr id="0" name=""/>
        <dsp:cNvSpPr/>
      </dsp:nvSpPr>
      <dsp:spPr>
        <a:xfrm>
          <a:off x="0" y="2664640"/>
          <a:ext cx="6096000" cy="0"/>
        </a:xfrm>
        <a:prstGeom prst="line">
          <a:avLst/>
        </a:prstGeom>
        <a:solidFill>
          <a:schemeClr val="accent2">
            <a:hueOff val="999220"/>
            <a:satOff val="-6855"/>
            <a:lumOff val="-785"/>
            <a:alphaOff val="0"/>
          </a:schemeClr>
        </a:solidFill>
        <a:ln w="12700" cap="flat" cmpd="sng" algn="ctr">
          <a:solidFill>
            <a:schemeClr val="accent2">
              <a:hueOff val="999220"/>
              <a:satOff val="-6855"/>
              <a:lumOff val="-7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96AC19-EEFE-49BA-A7A6-E152A0917D0B}">
      <dsp:nvSpPr>
        <dsp:cNvPr id="0" name=""/>
        <dsp:cNvSpPr/>
      </dsp:nvSpPr>
      <dsp:spPr>
        <a:xfrm>
          <a:off x="0" y="2664640"/>
          <a:ext cx="6096000" cy="1332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Tim Walton: 07768 202164</a:t>
          </a:r>
          <a:endParaRPr lang="en-US" sz="3200" kern="1200"/>
        </a:p>
      </dsp:txBody>
      <dsp:txXfrm>
        <a:off x="0" y="2664640"/>
        <a:ext cx="6096000" cy="1332320"/>
      </dsp:txXfrm>
    </dsp:sp>
    <dsp:sp modelId="{FE931EEF-057A-468E-BE06-565A19C544BD}">
      <dsp:nvSpPr>
        <dsp:cNvPr id="0" name=""/>
        <dsp:cNvSpPr/>
      </dsp:nvSpPr>
      <dsp:spPr>
        <a:xfrm>
          <a:off x="0" y="3996960"/>
          <a:ext cx="6096000" cy="0"/>
        </a:xfrm>
        <a:prstGeom prst="line">
          <a:avLst/>
        </a:prstGeom>
        <a:solidFill>
          <a:schemeClr val="accent2">
            <a:hueOff val="1498830"/>
            <a:satOff val="-10282"/>
            <a:lumOff val="-1177"/>
            <a:alphaOff val="0"/>
          </a:schemeClr>
        </a:solidFill>
        <a:ln w="12700" cap="flat" cmpd="sng" algn="ctr">
          <a:solidFill>
            <a:schemeClr val="accent2">
              <a:hueOff val="1498830"/>
              <a:satOff val="-10282"/>
              <a:lumOff val="-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A4FD7-C318-4A3B-A1A0-BB39E5190782}">
      <dsp:nvSpPr>
        <dsp:cNvPr id="0" name=""/>
        <dsp:cNvSpPr/>
      </dsp:nvSpPr>
      <dsp:spPr>
        <a:xfrm>
          <a:off x="0" y="3996960"/>
          <a:ext cx="6096000" cy="1332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Tim Walton: tim.walton@ghost-digital.com</a:t>
          </a:r>
          <a:endParaRPr lang="en-US" sz="3200" kern="1200" dirty="0"/>
        </a:p>
      </dsp:txBody>
      <dsp:txXfrm>
        <a:off x="0" y="3996960"/>
        <a:ext cx="6096000" cy="1332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7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3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7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0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6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0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2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5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8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32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13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28" r:id="rId6"/>
    <p:sldLayoutId id="2147483733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CF2A1D-B2B9-8610-FB90-98D8CC81F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163595"/>
            <a:ext cx="6029325" cy="2753981"/>
          </a:xfrm>
        </p:spPr>
        <p:txBody>
          <a:bodyPr>
            <a:normAutofit fontScale="90000"/>
          </a:bodyPr>
          <a:lstStyle/>
          <a:p>
            <a:pPr algn="l"/>
            <a:br>
              <a:rPr lang="en-GB" sz="6200" dirty="0"/>
            </a:br>
            <a:br>
              <a:rPr lang="en-GB" sz="6200" dirty="0"/>
            </a:br>
            <a:r>
              <a:rPr lang="en-GB" sz="6200" dirty="0"/>
              <a:t>THE PRICE OF THE HOSTED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63675-F145-9DEC-4BCC-2CA053707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200525"/>
            <a:ext cx="6029324" cy="1595437"/>
          </a:xfrm>
        </p:spPr>
        <p:txBody>
          <a:bodyPr>
            <a:normAutofit/>
          </a:bodyPr>
          <a:lstStyle/>
          <a:p>
            <a:pPr algn="l"/>
            <a:endParaRPr lang="en-GB" dirty="0"/>
          </a:p>
          <a:p>
            <a:pPr algn="l"/>
            <a:r>
              <a:rPr lang="en-GB" dirty="0"/>
              <a:t>THE MORE USERS YOU HAVE, THE CHEAPER IT BECOMES</a:t>
            </a:r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57226199-1AB2-E6D1-2672-CE681A0D70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6" r="-2" b="-2"/>
          <a:stretch/>
        </p:blipFill>
        <p:spPr>
          <a:xfrm>
            <a:off x="7648048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22" name="Group 10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12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959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81E1FEA1-4B6C-17BF-A771-4ADDEE34DB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4382929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20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BA3B4-E240-2CD0-67DA-98C67B934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2967317"/>
          </a:xfrm>
        </p:spPr>
        <p:txBody>
          <a:bodyPr anchor="b">
            <a:normAutofit/>
          </a:bodyPr>
          <a:lstStyle/>
          <a:p>
            <a:r>
              <a:rPr lang="en-GB" dirty="0"/>
              <a:t>Contact us in any of the following ways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1176C6-F35F-C6A0-1750-20F3E31286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3132573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1732984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RegularSeedRightStep">
      <a:dk1>
        <a:srgbClr val="000000"/>
      </a:dk1>
      <a:lt1>
        <a:srgbClr val="FFFFFF"/>
      </a:lt1>
      <a:dk2>
        <a:srgbClr val="333820"/>
      </a:dk2>
      <a:lt2>
        <a:srgbClr val="E2E6E8"/>
      </a:lt2>
      <a:accent1>
        <a:srgbClr val="E77229"/>
      </a:accent1>
      <a:accent2>
        <a:srgbClr val="BF9E15"/>
      </a:accent2>
      <a:accent3>
        <a:srgbClr val="8FAF1F"/>
      </a:accent3>
      <a:accent4>
        <a:srgbClr val="50B814"/>
      </a:accent4>
      <a:accent5>
        <a:srgbClr val="21BC2A"/>
      </a:accent5>
      <a:accent6>
        <a:srgbClr val="14BB62"/>
      </a:accent6>
      <a:hlink>
        <a:srgbClr val="3D89B9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105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Arial Nova Cond</vt:lpstr>
      <vt:lpstr>Impact</vt:lpstr>
      <vt:lpstr>TornVTI</vt:lpstr>
      <vt:lpstr>  THE PRICE OF THE HOSTED MODEL</vt:lpstr>
      <vt:lpstr>PowerPoint Presentation</vt:lpstr>
      <vt:lpstr>Contact us in any of the following 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TRAINING  MANAGEMENT SYSTEM</dc:title>
  <dc:creator>Marshall Sherman</dc:creator>
  <cp:lastModifiedBy>Waqas Afzaal Sheikh</cp:lastModifiedBy>
  <cp:revision>38</cp:revision>
  <dcterms:created xsi:type="dcterms:W3CDTF">2022-08-24T07:12:59Z</dcterms:created>
  <dcterms:modified xsi:type="dcterms:W3CDTF">2022-10-13T12:32:24Z</dcterms:modified>
</cp:coreProperties>
</file>