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3" r:id="rId5"/>
    <p:sldId id="314" r:id="rId6"/>
    <p:sldId id="322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THE COST-BENEFIT CONSIDERATION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653" y="5766184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Leading to Risk Appetite</a:t>
            </a:r>
          </a:p>
        </p:txBody>
      </p:sp>
    </p:spTree>
    <p:extLst>
      <p:ext uri="{BB962C8B-B14F-4D97-AF65-F5344CB8AC3E}">
        <p14:creationId xmlns:p14="http://schemas.microsoft.com/office/powerpoint/2010/main" val="22227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96510"/>
            <a:ext cx="4931150" cy="677114"/>
          </a:xfrm>
        </p:spPr>
        <p:txBody>
          <a:bodyPr>
            <a:normAutofit/>
          </a:bodyPr>
          <a:lstStyle/>
          <a:p>
            <a:r>
              <a:rPr lang="en-GB" dirty="0"/>
              <a:t>What is risk appetite?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183185"/>
            <a:ext cx="5953125" cy="3688698"/>
          </a:xfrm>
        </p:spPr>
        <p:txBody>
          <a:bodyPr>
            <a:normAutofit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Every risk that needs to be mitigated has two parameters that must be considered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50" dirty="0">
                <a:solidFill>
                  <a:schemeClr val="tx1"/>
                </a:solidFill>
              </a:rPr>
              <a:t>The cost of the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50" dirty="0">
                <a:solidFill>
                  <a:schemeClr val="tx1"/>
                </a:solidFill>
              </a:rPr>
              <a:t>The amount of benefit (i.e., additional cover) achieved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spc="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cost is too great, whether its good value or not in terms of additional cover given, the company must have the “appetite” to accept the risk as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 Appetite or accepting a risk further unmitigated could be because the control/mitigation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50" dirty="0">
                <a:solidFill>
                  <a:schemeClr val="tx1"/>
                </a:solidFill>
              </a:rPr>
              <a:t>Poor Value for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50" dirty="0">
                <a:solidFill>
                  <a:schemeClr val="tx1"/>
                </a:solidFill>
              </a:rPr>
              <a:t>The UTM is low enough to take a chance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spc="50" dirty="0">
                <a:solidFill>
                  <a:schemeClr val="tx1"/>
                </a:solidFill>
              </a:rPr>
              <a:t>The company cannot afford to spend the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spc="5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MODULE 6. COST-BENEFIT CONSIDERATION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0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1 – WHAT IS A UTM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278035" cy="1625040"/>
          </a:xfrm>
        </p:spPr>
        <p:txBody>
          <a:bodyPr>
            <a:normAutofit/>
          </a:bodyPr>
          <a:lstStyle/>
          <a:p>
            <a:pPr algn="l"/>
            <a:r>
              <a:rPr lang="en-US" sz="2800" kern="1200" dirty="0">
                <a:latin typeface="+mj-lt"/>
                <a:ea typeface="+mj-ea"/>
                <a:cs typeface="+mj-cs"/>
              </a:rPr>
              <a:t>TO LOOK AT THE COST-BENEFIT RANKING WE MUST FIRST CREATE the NEW parameter. 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619871" y="2132666"/>
            <a:ext cx="5111750" cy="40737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Consider the additional cover you get per ‘000 currency when you spend on a cost control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You then rank them with the highest first and compare the results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The highest Cost-Benefit is the most desirable way to spend the money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It is one more weapon in your armory about how to best spend your risk budget</a:t>
            </a:r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  <a:p>
            <a:pPr marL="285750" indent="-28575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7BC111-9A2C-F523-E6CA-A0833E759503}"/>
                  </a:ext>
                </a:extLst>
              </p:cNvPr>
              <p:cNvSpPr txBox="1"/>
              <p:nvPr/>
            </p:nvSpPr>
            <p:spPr>
              <a:xfrm>
                <a:off x="6230471" y="3429000"/>
                <a:ext cx="5123329" cy="66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𝐵𝑒𝑛𝑒𝑓𝑖𝑡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𝐴𝑑𝑑𝑖𝑡𝑖𝑜𝑛𝑎𝑙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𝐹𝑖𝑛𝑎𝑛𝑐𝑖𝑎𝑙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𝑐𝑜𝑣𝑒𝑟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£(000)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7BC111-9A2C-F523-E6CA-A0833E75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71" y="3429000"/>
                <a:ext cx="5123329" cy="667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1 – WHAT IS A UTM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776" cy="1858122"/>
          </a:xfrm>
        </p:spPr>
        <p:txBody>
          <a:bodyPr>
            <a:normAutofit/>
          </a:bodyPr>
          <a:lstStyle/>
          <a:p>
            <a:pPr algn="l"/>
            <a:r>
              <a:rPr lang="en-US" sz="28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HERE IS A LIST OF HYPOTHETICAL CONTROL COSTS</a:t>
            </a:r>
            <a:br>
              <a:rPr lang="en-US" sz="28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THE ADDITIONAL COVER THEY PROVIDE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92977" y="2392089"/>
            <a:ext cx="5111750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spc="50" dirty="0">
                <a:solidFill>
                  <a:schemeClr val="tx1">
                    <a:alpha val="60000"/>
                  </a:schemeClr>
                </a:solidFill>
              </a:rPr>
              <a:t>Risk 1: You spend 1,000 and you get 50,000 additional cover.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spc="50" dirty="0">
                <a:solidFill>
                  <a:schemeClr val="tx1">
                    <a:alpha val="60000"/>
                  </a:schemeClr>
                </a:solidFill>
              </a:rPr>
              <a:t>Risk 2: You spend 25,000 and you get 125,000 additional cover.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800" spc="50" dirty="0">
                <a:solidFill>
                  <a:schemeClr val="tx1">
                    <a:alpha val="60000"/>
                  </a:schemeClr>
                </a:solidFill>
              </a:rPr>
              <a:t>    ..and so 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2B5264-5DED-0A79-1399-73E50D03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9859"/>
            <a:ext cx="5447436" cy="21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3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1 – WHAT IS A UTM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3" y="2717986"/>
            <a:ext cx="10851776" cy="1379078"/>
          </a:xfrm>
        </p:spPr>
        <p:txBody>
          <a:bodyPr>
            <a:normAutofit/>
          </a:bodyPr>
          <a:lstStyle/>
          <a:p>
            <a:r>
              <a:rPr lang="en-GB" dirty="0"/>
              <a:t>WHICH CONTROL COSTS GIVE YOU THE MOST BENEFIT?</a:t>
            </a:r>
            <a:br>
              <a:rPr lang="en-GB" dirty="0"/>
            </a:br>
            <a:r>
              <a:rPr lang="en-GB" dirty="0"/>
              <a:t>Let’s rank by additional cover per thousand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28B71-7E40-7360-DF82-F3B41F8B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28" y="1013011"/>
            <a:ext cx="6343650" cy="17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27948-58EC-C037-04DE-171974FF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90" y="4209980"/>
            <a:ext cx="6248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1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{E32C3D9A-D341-4F8D-AB2D-9C7FAAA3FE96}tf67328976_win32</Template>
  <TotalTime>503</TotalTime>
  <Words>289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Tenorite</vt:lpstr>
      <vt:lpstr>Office Theme</vt:lpstr>
      <vt:lpstr>THE COST-BENEFIT CONSIDERATION</vt:lpstr>
      <vt:lpstr>What is risk appetite?</vt:lpstr>
      <vt:lpstr>TO LOOK AT THE COST-BENEFIT RANKING WE MUST FIRST CREATE the NEW parameter. </vt:lpstr>
      <vt:lpstr>HERE IS A LIST OF HYPOTHETICAL CONTROL COSTS AND THE ADDITIONAL COVER THEY PROVIDE</vt:lpstr>
      <vt:lpstr>WHICH CONTROL COSTS GIVE YOU THE MOST BENEFIT? Let’s rank by additional cover per thousand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AND SCIENCE OF RISK MANAGEMENT</dc:title>
  <dc:creator>Marshall Sherman</dc:creator>
  <cp:lastModifiedBy>Marshall Sherman</cp:lastModifiedBy>
  <cp:revision>34</cp:revision>
  <dcterms:created xsi:type="dcterms:W3CDTF">2022-11-17T08:50:47Z</dcterms:created>
  <dcterms:modified xsi:type="dcterms:W3CDTF">2022-11-25T08:49:23Z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