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00" r:id="rId5"/>
    <p:sldId id="301" r:id="rId6"/>
    <p:sldId id="30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FOLLOW THE MONEY EVERY STEP OF THE 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8794" y="5703431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The cost of one UTM</a:t>
            </a:r>
          </a:p>
        </p:txBody>
      </p:sp>
    </p:spTree>
    <p:extLst>
      <p:ext uri="{BB962C8B-B14F-4D97-AF65-F5344CB8AC3E}">
        <p14:creationId xmlns:p14="http://schemas.microsoft.com/office/powerpoint/2010/main" val="103913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MODULE 1 – WHAT IS A UTM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70E42C-3A6A-1CD9-790E-E90A972A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21306" cy="1858122"/>
          </a:xfrm>
        </p:spPr>
        <p:txBody>
          <a:bodyPr>
            <a:normAutofit fontScale="90000"/>
          </a:bodyPr>
          <a:lstStyle/>
          <a:p>
            <a:r>
              <a:rPr lang="en-US" sz="2800" kern="1200" dirty="0">
                <a:latin typeface="+mj-lt"/>
                <a:ea typeface="+mj-ea"/>
                <a:cs typeface="+mj-cs"/>
              </a:rPr>
              <a:t>FOR ANY GIVEN RISK, WE CALCULATE THE LIKELY FINANCIAL IMPACT IF THE RISK SHOULD HAPPEN</a:t>
            </a:r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7DCCE52-9199-939F-E0FE-D122412DC33E}"/>
              </a:ext>
            </a:extLst>
          </p:cNvPr>
          <p:cNvSpPr txBox="1">
            <a:spLocks/>
          </p:cNvSpPr>
          <p:nvPr/>
        </p:nvSpPr>
        <p:spPr>
          <a:xfrm>
            <a:off x="592978" y="2965830"/>
            <a:ext cx="5111750" cy="30748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Assume that the Financial impact is £350,500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We know that if the risk happens UTM=100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The Cost per UTM is £3505</a:t>
            </a:r>
          </a:p>
          <a:p>
            <a:pPr marL="285750" indent="-285750"/>
            <a:endParaRPr lang="en-US" sz="1800" dirty="0"/>
          </a:p>
          <a:p>
            <a:pPr marL="285750" indent="-285750"/>
            <a:endParaRPr lang="en-US" sz="1800" dirty="0"/>
          </a:p>
          <a:p>
            <a:pPr marL="285750" indent="-285750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F715ED-AA38-B582-97F3-5AD47B3FC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7" y="2571750"/>
            <a:ext cx="56483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7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MODULE 1 – WHAT IS A UTM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70E42C-3A6A-1CD9-790E-E90A972A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2" y="365125"/>
            <a:ext cx="11681012" cy="1858122"/>
          </a:xfrm>
        </p:spPr>
        <p:txBody>
          <a:bodyPr>
            <a:normAutofit/>
          </a:bodyPr>
          <a:lstStyle/>
          <a:p>
            <a:r>
              <a:rPr lang="en-US" sz="2800" kern="1200" dirty="0">
                <a:latin typeface="+mj-lt"/>
                <a:ea typeface="+mj-ea"/>
                <a:cs typeface="+mj-cs"/>
              </a:rPr>
              <a:t>HERE ARE SOME EXAMPLES TO HELP</a:t>
            </a:r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7DCCE52-9199-939F-E0FE-D122412DC33E}"/>
              </a:ext>
            </a:extLst>
          </p:cNvPr>
          <p:cNvSpPr txBox="1">
            <a:spLocks/>
          </p:cNvSpPr>
          <p:nvPr/>
        </p:nvSpPr>
        <p:spPr>
          <a:xfrm>
            <a:off x="592978" y="2965830"/>
            <a:ext cx="10962528" cy="30748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285750" indent="-28575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A7E27-CF7C-32B5-B23C-C5A5DDF0F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46" y="2262187"/>
            <a:ext cx="10931562" cy="307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3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{E32C3D9A-D341-4F8D-AB2D-9C7FAAA3FE96}tf67328976_win32</Template>
  <TotalTime>502</TotalTime>
  <Words>78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Tenorite</vt:lpstr>
      <vt:lpstr>Office Theme</vt:lpstr>
      <vt:lpstr>FOLLOW THE MONEY EVERY STEP OF THE WAY</vt:lpstr>
      <vt:lpstr>FOR ANY GIVEN RISK, WE CALCULATE THE LIKELY FINANCIAL IMPACT IF THE RISK SHOULD HAPPEN</vt:lpstr>
      <vt:lpstr>HERE ARE SOME EXAMPLES TO HELP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AND SCIENCE OF RISK MANAGEMENT</dc:title>
  <dc:creator>Marshall Sherman</dc:creator>
  <cp:lastModifiedBy>Marshall Sherman</cp:lastModifiedBy>
  <cp:revision>34</cp:revision>
  <dcterms:created xsi:type="dcterms:W3CDTF">2022-11-17T08:50:47Z</dcterms:created>
  <dcterms:modified xsi:type="dcterms:W3CDTF">2022-11-25T07:27:09Z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