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32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THE ART AND SCIENCE OF RISK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Marshall Sherman of GD&amp;D Ltd.,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8EE9B3-66D2-2D54-DCB1-9C6EDCCC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371980"/>
            <a:ext cx="5111750" cy="1204912"/>
          </a:xfrm>
        </p:spPr>
        <p:txBody>
          <a:bodyPr/>
          <a:lstStyle/>
          <a:p>
            <a:r>
              <a:rPr lang="en-GB" dirty="0"/>
              <a:t>HOW RISK MANAGEMENT HAS PROGRESSED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013931-8FC1-CD95-EF04-7875EADF8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1782618"/>
            <a:ext cx="5111750" cy="410094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the risk community, we are technically talking about an “ambiguity” register where you are required to give your “best guess” to probability and likelihood. A more specialised register would extrapolate from historical data. This is not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Last-generation risk registers employ a traffic light system where risks are high, medium, or low. Within each band, however, there is no way of prioritizing one risk over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Our risk management system creates league tables of risks with an urgency to mitigate index. This gives us many advantages.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of those advantages are discussed in this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order to become a reseller or introducer of our product(s), you must first pass the exam contained herein.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DCF7-612A-426C-1659-F69DAA5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3F29-F015-AFEF-1187-83FC0E8A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PRESENRISK MANAGEMENT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BB28-1B92-66BC-88D2-ADFEB7F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9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19228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What is a UTM</a:t>
            </a:r>
          </a:p>
          <a:p>
            <a:r>
              <a:rPr lang="en-US" dirty="0"/>
              <a:t>2. Mitigation Effectiveness</a:t>
            </a:r>
          </a:p>
          <a:p>
            <a:r>
              <a:rPr lang="en-US" dirty="0"/>
              <a:t>3. UTM &amp; Financial Exposure explained</a:t>
            </a:r>
          </a:p>
          <a:p>
            <a:r>
              <a:rPr lang="en-US" dirty="0"/>
              <a:t>4. Follow the money every step of the way</a:t>
            </a:r>
          </a:p>
          <a:p>
            <a:r>
              <a:rPr lang="en-US" dirty="0"/>
              <a:t>5. What we can do that no one else can do</a:t>
            </a:r>
          </a:p>
          <a:p>
            <a:r>
              <a:rPr lang="en-US" dirty="0"/>
              <a:t>6. The cost-benefit consideration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{E32C3D9A-D341-4F8D-AB2D-9C7FAAA3FE96}tf67328976_win32</Template>
  <TotalTime>485</TotalTime>
  <Words>210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Office Theme</vt:lpstr>
      <vt:lpstr>THE ART AND SCIENCE OF RISK MANAGEMENT</vt:lpstr>
      <vt:lpstr>HOW RISK MANAGEMENT HAS PROGRESSED</vt:lpstr>
      <vt:lpstr>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AND SCIENCE OF RISK MANAGEMENT</dc:title>
  <dc:creator>Marshall Sherman</dc:creator>
  <cp:lastModifiedBy>Marshall Sherman</cp:lastModifiedBy>
  <cp:revision>32</cp:revision>
  <dcterms:created xsi:type="dcterms:W3CDTF">2022-11-17T08:50:47Z</dcterms:created>
  <dcterms:modified xsi:type="dcterms:W3CDTF">2022-11-23T11:42:23Z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