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53693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750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924e59dc9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924e59dc9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688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924e59dc9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924e59dc9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460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924e59dc9_0_10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924e59dc9_0_10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862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924e59dc9_0_1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924e59dc9_0_1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239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924e59dc9_0_1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924e59dc9_0_1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00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91ef93f70_0_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91ef93f70_0_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983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91ef93f70_0_1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91ef93f70_0_1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416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91ef93f70_0_1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91ef93f70_0_1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6713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91ef93f70_0_1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91ef93f70_0_1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539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91ef93f70_0_1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91ef93f70_0_1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336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924e59dc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924e59dc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127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924e59dc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924e59dc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397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924e59dc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924e59dc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35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3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1375600" y="939000"/>
            <a:ext cx="6369600" cy="254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387200" y="3637200"/>
            <a:ext cx="6369600" cy="56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5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 amt="50000"/>
          </a:blip>
          <a:srcRect l="15033" r="15040"/>
          <a:stretch/>
        </p:blipFill>
        <p:spPr>
          <a:xfrm>
            <a:off x="0" y="0"/>
            <a:ext cx="9144004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>
            <a:spLocks noGrp="1"/>
          </p:cNvSpPr>
          <p:nvPr>
            <p:ph type="ctrTitle"/>
          </p:nvPr>
        </p:nvSpPr>
        <p:spPr>
          <a:xfrm>
            <a:off x="1375600" y="939000"/>
            <a:ext cx="6369600" cy="25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ATM Cash Predictor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1387200" y="3637200"/>
            <a:ext cx="6369600" cy="11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Member:</a:t>
            </a:r>
            <a:endParaRPr dirty="0"/>
          </a:p>
          <a:p>
            <a:pPr marL="0" indent="0"/>
            <a:r>
              <a:rPr lang="en-US" dirty="0"/>
              <a:t>Muhammad Owais Mushtaq (</a:t>
            </a:r>
            <a:r>
              <a:rPr lang="en-US" dirty="0" smtClean="0"/>
              <a:t>18K-1177)</a:t>
            </a: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Muhammad </a:t>
            </a:r>
            <a:r>
              <a:rPr lang="en" dirty="0"/>
              <a:t>Usman Umar (</a:t>
            </a:r>
            <a:r>
              <a:rPr lang="en" dirty="0" smtClean="0"/>
              <a:t>18K-1069</a:t>
            </a:r>
            <a:r>
              <a:rPr lang="en" dirty="0"/>
              <a:t>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Shaharyar Amjad (</a:t>
            </a:r>
            <a:r>
              <a:rPr lang="en" dirty="0" smtClean="0"/>
              <a:t>18K-1371)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757238"/>
            <a:ext cx="552450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474550" y="275550"/>
            <a:ext cx="762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Dataset: atm_data_m2.csv we applied(Linear Regression and XGB Boost)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8450"/>
            <a:ext cx="8839199" cy="1479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2050" y="2498317"/>
            <a:ext cx="3387972" cy="2450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025" y="734100"/>
            <a:ext cx="61055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1925" y="1911450"/>
            <a:ext cx="2853046" cy="30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</a:t>
            </a:r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the results of atm_data_m2.csv are not perfect in prediction and due not available of too much dataset we didn’t train more.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Any Question?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6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ATM Cash Prediction? Why it's needed?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bg2">
                    <a:lumMod val="90000"/>
                    <a:lumOff val="10000"/>
                  </a:schemeClr>
                </a:solidFill>
              </a:rPr>
              <a:t>Cash demand in ATMs require accurate prediction.</a:t>
            </a:r>
            <a:endParaRPr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If </a:t>
            </a:r>
            <a:r>
              <a:rPr lang="en" dirty="0">
                <a:solidFill>
                  <a:schemeClr val="bg2">
                    <a:lumMod val="90000"/>
                    <a:lumOff val="10000"/>
                  </a:schemeClr>
                </a:solidFill>
              </a:rPr>
              <a:t>the forecast is wrong, it induces a considerable amount of costs.</a:t>
            </a:r>
            <a:endParaRPr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bg2">
                    <a:lumMod val="90000"/>
                    <a:lumOff val="10000"/>
                  </a:schemeClr>
                </a:solidFill>
              </a:rPr>
              <a:t>In the case of high forecast and high unused cash stored in the ATM costs to the bank.</a:t>
            </a:r>
            <a:endParaRPr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Banks pays a significant amount of fixed fees for the refilling, additional cost for the transportation.</a:t>
            </a:r>
            <a:endParaRPr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bg2">
                    <a:lumMod val="90000"/>
                    <a:lumOff val="10000"/>
                  </a:schemeClr>
                </a:solidFill>
              </a:rPr>
              <a:t>Some bank store more cash than their actual demand. These ATM machine may be situated in center of the city or busy area.</a:t>
            </a:r>
            <a:endParaRPr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dk1"/>
                </a:solidFill>
              </a:rPr>
              <a:t>Business criteria in ATM forecast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0050" indent="-285750">
              <a:buClr>
                <a:schemeClr val="bg2">
                  <a:lumMod val="90000"/>
                  <a:lumOff val="10000"/>
                </a:schemeClr>
              </a:buClr>
              <a:buSzPts val="1800"/>
            </a:pPr>
            <a:r>
              <a:rPr lang="en" sz="18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ATM should not be filled with large amount of cash which may bring low transport/logistic cost but high freezing and high insurrance costs.</a:t>
            </a:r>
            <a:endParaRPr sz="18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dk1"/>
                </a:solidFill>
              </a:rPr>
              <a:t>Our Objective and its solution</a:t>
            </a:r>
            <a:endParaRPr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2">
                  <a:lumMod val="90000"/>
                  <a:lumOff val="10000"/>
                </a:schemeClr>
              </a:buClr>
              <a:buSzPts val="1800"/>
              <a:buChar char="●"/>
            </a:pPr>
            <a:r>
              <a:rPr lang="en" sz="18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As daily cash withdrawal amounts are time series.</a:t>
            </a:r>
            <a:endParaRPr sz="18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2">
                  <a:lumMod val="90000"/>
                  <a:lumOff val="10000"/>
                </a:schemeClr>
              </a:buClr>
              <a:buSzPts val="1800"/>
              <a:buChar char="●"/>
            </a:pPr>
            <a:r>
              <a:rPr lang="en" sz="18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Therefore in this ATM cash forecast models we have train dataset of ATM machine with time series and regression machine learning models to troubleshoot the above use case.</a:t>
            </a:r>
            <a:endParaRPr sz="18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2">
                  <a:lumMod val="90000"/>
                  <a:lumOff val="10000"/>
                </a:schemeClr>
              </a:buClr>
              <a:buSzPts val="1800"/>
              <a:buChar char="●"/>
            </a:pPr>
            <a:r>
              <a:rPr lang="en" sz="18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We have work on 2 dataset of multiple  ATM machine in their particular area which we got from kaggle website. </a:t>
            </a:r>
            <a:endParaRPr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dk1"/>
                </a:solidFill>
              </a:rPr>
              <a:t>Modelling Daily Cash Demand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bg2">
                  <a:lumMod val="90000"/>
                  <a:lumOff val="10000"/>
                </a:schemeClr>
              </a:buClr>
              <a:buSzPct val="100000"/>
              <a:buChar char="●"/>
            </a:pPr>
            <a:r>
              <a:rPr lang="en" sz="18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We have tried fitting several time series as according to our course which we have studied and which we have better knowledge.</a:t>
            </a:r>
            <a:endParaRPr sz="18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bg2">
                  <a:lumMod val="90000"/>
                  <a:lumOff val="10000"/>
                </a:schemeClr>
              </a:buClr>
              <a:buSzPct val="100000"/>
              <a:buChar char="●"/>
            </a:pPr>
            <a:r>
              <a:rPr lang="en" sz="18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As this ATM  Cash forecast is FYP level project.</a:t>
            </a:r>
            <a:endParaRPr sz="18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bg2">
                  <a:lumMod val="90000"/>
                  <a:lumOff val="10000"/>
                </a:schemeClr>
              </a:buClr>
              <a:buSzPct val="100000"/>
              <a:buChar char="●"/>
            </a:pPr>
            <a:r>
              <a:rPr lang="en" sz="18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As  we have trained 2 dataset.</a:t>
            </a:r>
            <a:endParaRPr sz="18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bg2">
                  <a:lumMod val="90000"/>
                  <a:lumOff val="10000"/>
                </a:schemeClr>
              </a:buClr>
              <a:buSzPct val="100000"/>
              <a:buChar char="●"/>
            </a:pPr>
            <a:r>
              <a:rPr lang="en" sz="18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On 1st dataset we have  applied 2 models that are Linear Regression and XGB Boost.</a:t>
            </a:r>
            <a:endParaRPr sz="18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bg2">
                  <a:lumMod val="90000"/>
                  <a:lumOff val="10000"/>
                </a:schemeClr>
              </a:buClr>
              <a:buSzPct val="100000"/>
              <a:buChar char="●"/>
            </a:pPr>
            <a:r>
              <a:rPr lang="en" sz="18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On 2nd dataset we have used only Linear Regression</a:t>
            </a:r>
            <a:endParaRPr sz="18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bg2">
                  <a:lumMod val="90000"/>
                  <a:lumOff val="10000"/>
                </a:schemeClr>
              </a:buClr>
              <a:buSzPct val="100000"/>
              <a:buChar char="●"/>
            </a:pPr>
            <a:r>
              <a:rPr lang="en" sz="18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As there are many but out of course content.</a:t>
            </a:r>
            <a:endParaRPr sz="18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bg2">
                  <a:lumMod val="90000"/>
                  <a:lumOff val="10000"/>
                </a:schemeClr>
              </a:buClr>
              <a:buSzPct val="100000"/>
              <a:buChar char="●"/>
            </a:pPr>
            <a:r>
              <a:rPr lang="en" sz="18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In this 2 dataset there are both numerical and categorical variables.</a:t>
            </a:r>
            <a:endParaRPr sz="18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How ATM Replenishment Forecasting and Optimization?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r="3208" b="6234"/>
          <a:stretch/>
        </p:blipFill>
        <p:spPr>
          <a:xfrm>
            <a:off x="812107" y="1408324"/>
            <a:ext cx="7571605" cy="3420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details are...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have work on two datasets 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Aggregated.csv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Atm_data_m2.csv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 Aggregated.csv dataset we got 100% accuracy and variance 1.0 by linear regression so we didn’t applied XGB Boost model.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While on atm_data_m2.csv file we got nearby 164% accuracy prediction but it was too large amount which was put inside ATM machine so we applied XGB Boost.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0275"/>
            <a:ext cx="8839200" cy="1354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2125" y="2960662"/>
            <a:ext cx="2640434" cy="189266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/>
        </p:nvSpPr>
        <p:spPr>
          <a:xfrm>
            <a:off x="505175" y="275550"/>
            <a:ext cx="77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Dataset: Aggregated.csv by Linear Regression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421</Words>
  <Application>Microsoft Office PowerPoint</Application>
  <PresentationFormat>On-screen Show (16:9)</PresentationFormat>
  <Paragraphs>40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Dark</vt:lpstr>
      <vt:lpstr>Project: ATM Cash Predictor</vt:lpstr>
      <vt:lpstr>What is ATM Cash Prediction? Why it's needed?</vt:lpstr>
      <vt:lpstr>Business criteria in ATM forecast</vt:lpstr>
      <vt:lpstr>Our Objective and its solution </vt:lpstr>
      <vt:lpstr>Modelling Daily Cash Demand</vt:lpstr>
      <vt:lpstr>How ATM Replenishment Forecasting and Optimization?</vt:lpstr>
      <vt:lpstr>Further details are...</vt:lpstr>
      <vt:lpstr>Results</vt:lpstr>
      <vt:lpstr>PowerPoint Presentation</vt:lpstr>
      <vt:lpstr>PowerPoint Presentation</vt:lpstr>
      <vt:lpstr>PowerPoint Presentation</vt:lpstr>
      <vt:lpstr>PowerPoint Presentation</vt:lpstr>
      <vt:lpstr>Reasons</vt:lpstr>
      <vt:lpstr>Any Question?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ATM Cash Predictor</dc:title>
  <cp:lastModifiedBy>Windows User</cp:lastModifiedBy>
  <cp:revision>4</cp:revision>
  <dcterms:modified xsi:type="dcterms:W3CDTF">2021-05-19T18:57:07Z</dcterms:modified>
</cp:coreProperties>
</file>