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4" r:id="rId1"/>
  </p:sldMasterIdLst>
  <p:notesMasterIdLst>
    <p:notesMasterId r:id="rId23"/>
  </p:notesMasterIdLst>
  <p:sldIdLst>
    <p:sldId id="256" r:id="rId2"/>
    <p:sldId id="257" r:id="rId3"/>
    <p:sldId id="259" r:id="rId4"/>
    <p:sldId id="260" r:id="rId5"/>
    <p:sldId id="284" r:id="rId6"/>
    <p:sldId id="282" r:id="rId7"/>
    <p:sldId id="294" r:id="rId8"/>
    <p:sldId id="295" r:id="rId9"/>
    <p:sldId id="296" r:id="rId10"/>
    <p:sldId id="285" r:id="rId11"/>
    <p:sldId id="268" r:id="rId12"/>
    <p:sldId id="273" r:id="rId13"/>
    <p:sldId id="283" r:id="rId14"/>
    <p:sldId id="289" r:id="rId15"/>
    <p:sldId id="292" r:id="rId16"/>
    <p:sldId id="293" r:id="rId17"/>
    <p:sldId id="269" r:id="rId18"/>
    <p:sldId id="270" r:id="rId19"/>
    <p:sldId id="271" r:id="rId20"/>
    <p:sldId id="272" r:id="rId21"/>
    <p:sldId id="297" r:id="rId22"/>
  </p:sldIdLst>
  <p:sldSz cx="12192000" cy="6858000"/>
  <p:notesSz cx="6858000" cy="9144000"/>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7242D0C-D581-4978-9B99-422EE5C5FC12}">
  <a:tblStyle styleId="{E7242D0C-D581-4978-9B99-422EE5C5FC12}" styleName="Table_0">
    <a:wholeTbl>
      <a:tcTxStyle b="off" i="off">
        <a:font>
          <a:latin typeface="Trebuchet MS"/>
          <a:ea typeface="Trebuchet MS"/>
          <a:cs typeface="Trebuchet MS"/>
        </a:font>
        <a:schemeClr val="dk1"/>
      </a:tcTxStyle>
      <a:tcStyle>
        <a:tcBdr>
          <a:left>
            <a:ln w="12700" cap="flat">
              <a:solidFill>
                <a:schemeClr val="lt1"/>
              </a:solidFill>
              <a:prstDash val="solid"/>
              <a:round/>
              <a:headEnd type="none" w="med" len="med"/>
              <a:tailEnd type="none" w="med" len="med"/>
            </a:ln>
          </a:left>
          <a:right>
            <a:ln w="12700" cap="flat">
              <a:solidFill>
                <a:schemeClr val="lt1"/>
              </a:solidFill>
              <a:prstDash val="solid"/>
              <a:round/>
              <a:headEnd type="none" w="med" len="med"/>
              <a:tailEnd type="none" w="med" len="med"/>
            </a:ln>
          </a:right>
          <a:top>
            <a:ln w="12700" cap="flat">
              <a:solidFill>
                <a:schemeClr val="lt1"/>
              </a:solidFill>
              <a:prstDash val="solid"/>
              <a:round/>
              <a:headEnd type="none" w="med" len="med"/>
              <a:tailEnd type="none" w="med" len="med"/>
            </a:ln>
          </a:top>
          <a:bottom>
            <a:ln w="12700" cap="flat">
              <a:solidFill>
                <a:schemeClr val="lt1"/>
              </a:solidFill>
              <a:prstDash val="solid"/>
              <a:round/>
              <a:headEnd type="none" w="med" len="med"/>
              <a:tailEnd type="none" w="med" len="med"/>
            </a:ln>
          </a:bottom>
          <a:insideH>
            <a:ln w="12700" cap="flat">
              <a:solidFill>
                <a:schemeClr val="lt1"/>
              </a:solidFill>
              <a:prstDash val="solid"/>
              <a:round/>
              <a:headEnd type="none" w="med" len="med"/>
              <a:tailEnd type="none" w="med" len="med"/>
            </a:ln>
          </a:insideH>
          <a:insideV>
            <a:ln w="12700" cap="flat">
              <a:solidFill>
                <a:schemeClr val="lt1"/>
              </a:solidFill>
              <a:prstDash val="solid"/>
              <a:round/>
              <a:headEnd type="none" w="med" len="med"/>
              <a:tailEnd type="none" w="med" len="med"/>
            </a:ln>
          </a:insideV>
        </a:tcBdr>
        <a:fill>
          <a:solidFill>
            <a:srgbClr val="F0FAFD"/>
          </a:solidFill>
        </a:fill>
      </a:tcStyle>
    </a:wholeTbl>
    <a:band1H>
      <a:tcStyle>
        <a:tcBdr/>
        <a:fill>
          <a:solidFill>
            <a:srgbClr val="DEF4FB"/>
          </a:solidFill>
        </a:fill>
      </a:tcStyle>
    </a:band1H>
    <a:band1V>
      <a:tcStyle>
        <a:tcBdr/>
        <a:fill>
          <a:solidFill>
            <a:srgbClr val="DEF4FB"/>
          </a:solidFill>
        </a:fill>
      </a:tcStyle>
    </a:band1V>
    <a:lastCol>
      <a:tcTxStyle b="on" i="off">
        <a:font>
          <a:latin typeface="Trebuchet MS"/>
          <a:ea typeface="Trebuchet MS"/>
          <a:cs typeface="Trebuchet MS"/>
        </a:font>
        <a:schemeClr val="lt1"/>
      </a:tcTxStyle>
      <a:tcStyle>
        <a:tcBdr/>
        <a:fill>
          <a:solidFill>
            <a:schemeClr val="accent1"/>
          </a:solidFill>
        </a:fill>
      </a:tcStyle>
    </a:lastCol>
    <a:firstCol>
      <a:tcTxStyle b="on" i="off">
        <a:font>
          <a:latin typeface="Trebuchet MS"/>
          <a:ea typeface="Trebuchet MS"/>
          <a:cs typeface="Trebuchet MS"/>
        </a:font>
        <a:schemeClr val="lt1"/>
      </a:tcTxStyle>
      <a:tcStyle>
        <a:tcBdr/>
        <a:fill>
          <a:solidFill>
            <a:schemeClr val="accent1"/>
          </a:solidFill>
        </a:fill>
      </a:tcStyle>
    </a:firstCol>
    <a:lastRow>
      <a:tcTxStyle b="on" i="off">
        <a:font>
          <a:latin typeface="Trebuchet MS"/>
          <a:ea typeface="Trebuchet MS"/>
          <a:cs typeface="Trebuchet MS"/>
        </a:font>
        <a:schemeClr val="lt1"/>
      </a:tcTxStyle>
      <a:tcStyle>
        <a:tcBdr>
          <a:top>
            <a:ln w="38100" cap="flat">
              <a:solidFill>
                <a:schemeClr val="lt1"/>
              </a:solidFill>
              <a:prstDash val="solid"/>
              <a:round/>
              <a:headEnd type="none" w="med" len="med"/>
              <a:tailEnd type="none" w="med" len="med"/>
            </a:ln>
          </a:top>
        </a:tcBdr>
        <a:fill>
          <a:solidFill>
            <a:schemeClr val="accent1"/>
          </a:solidFill>
        </a:fill>
      </a:tcStyle>
    </a:lastRow>
    <a:firstRow>
      <a:tcTxStyle b="on" i="off">
        <a:font>
          <a:latin typeface="Trebuchet MS"/>
          <a:ea typeface="Trebuchet MS"/>
          <a:cs typeface="Trebuchet MS"/>
        </a:font>
        <a:schemeClr val="lt1"/>
      </a:tcTxStyle>
      <a:tcStyle>
        <a:tcBdr>
          <a:bottom>
            <a:ln w="38100" cap="flat">
              <a:solidFill>
                <a:schemeClr val="lt1"/>
              </a:solidFill>
              <a:prstDash val="solid"/>
              <a:round/>
              <a:headEnd type="none" w="med" len="med"/>
              <a:tailEnd type="none" w="med" len="med"/>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7" d="100"/>
          <a:sy n="87" d="100"/>
        </p:scale>
        <p:origin x="666" y="9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1"/>
        <p:cNvGrpSpPr/>
        <p:nvPr/>
      </p:nvGrpSpPr>
      <p:grpSpPr>
        <a:xfrm>
          <a:off x="0" y="0"/>
          <a:ext cx="0" cy="0"/>
          <a:chOff x="0" y="0"/>
          <a:chExt cx="0" cy="0"/>
        </a:xfrm>
      </p:grpSpPr>
      <p:sp>
        <p:nvSpPr>
          <p:cNvPr id="2" name="Shape 2"/>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 name="Shape 3"/>
          <p:cNvSpPr txBox="1">
            <a:spLocks noGrp="1"/>
          </p:cNvSpPr>
          <p:nvPr>
            <p:ph type="body" idx="1"/>
          </p:nvPr>
        </p:nvSpPr>
        <p:spPr>
          <a:xfrm>
            <a:off x="685800" y="4343400"/>
            <a:ext cx="5486399" cy="4114800"/>
          </a:xfrm>
          <a:prstGeom prst="rect">
            <a:avLst/>
          </a:prstGeom>
        </p:spPr>
        <p:txBody>
          <a:bodyPr lIns="91425" tIns="91425" rIns="91425" bIns="91425" anchor="t" anchorCtr="0"/>
          <a:lstStyle>
            <a:lvl1pPr>
              <a:defRPr sz="1100"/>
            </a:lvl1pPr>
            <a:lvl2pPr>
              <a:defRPr sz="1100"/>
            </a:lvl2pPr>
            <a:lvl3pPr>
              <a:defRPr sz="1100"/>
            </a:lvl3pPr>
            <a:lvl4pPr>
              <a:defRPr sz="1100"/>
            </a:lvl4pPr>
            <a:lvl5pPr>
              <a:defRPr sz="1100"/>
            </a:lvl5pPr>
            <a:lvl6pPr>
              <a:defRPr sz="1100"/>
            </a:lvl6pPr>
            <a:lvl7pPr>
              <a:defRPr sz="1100"/>
            </a:lvl7pPr>
            <a:lvl8pPr>
              <a:defRPr sz="1100"/>
            </a:lvl8pPr>
            <a:lvl9pPr>
              <a:defRPr sz="1100"/>
            </a:lvl9pPr>
          </a:lstStyle>
          <a:p>
            <a:endParaRPr/>
          </a:p>
        </p:txBody>
      </p:sp>
    </p:spTree>
    <p:extLst>
      <p:ext uri="{BB962C8B-B14F-4D97-AF65-F5344CB8AC3E}">
        <p14:creationId xmlns:p14="http://schemas.microsoft.com/office/powerpoint/2010/main" val="2396113631"/>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Shape 142"/>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endParaRPr/>
          </a:p>
        </p:txBody>
      </p:sp>
      <p:sp>
        <p:nvSpPr>
          <p:cNvPr id="143" name="Shape 14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828320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Shape 21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endParaRPr/>
          </a:p>
        </p:txBody>
      </p:sp>
      <p:sp>
        <p:nvSpPr>
          <p:cNvPr id="219" name="Shape 21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222511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Shape 21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endParaRPr/>
          </a:p>
        </p:txBody>
      </p:sp>
      <p:sp>
        <p:nvSpPr>
          <p:cNvPr id="219" name="Shape 21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622674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Shape 14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endParaRPr/>
          </a:p>
        </p:txBody>
      </p:sp>
      <p:sp>
        <p:nvSpPr>
          <p:cNvPr id="149" name="Shape 14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597862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Shape 160"/>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endParaRPr/>
          </a:p>
        </p:txBody>
      </p:sp>
      <p:sp>
        <p:nvSpPr>
          <p:cNvPr id="161" name="Shape 16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03282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Shape 166"/>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endParaRPr/>
          </a:p>
        </p:txBody>
      </p:sp>
      <p:sp>
        <p:nvSpPr>
          <p:cNvPr id="167" name="Shape 16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471584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Shape 21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endParaRPr/>
          </a:p>
        </p:txBody>
      </p:sp>
      <p:sp>
        <p:nvSpPr>
          <p:cNvPr id="219" name="Shape 21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869488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Shape 21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endParaRPr/>
          </a:p>
        </p:txBody>
      </p:sp>
      <p:sp>
        <p:nvSpPr>
          <p:cNvPr id="219" name="Shape 21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869488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Shape 21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endParaRPr/>
          </a:p>
        </p:txBody>
      </p:sp>
      <p:sp>
        <p:nvSpPr>
          <p:cNvPr id="219" name="Shape 21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916571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Shape 21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endParaRPr/>
          </a:p>
        </p:txBody>
      </p:sp>
      <p:sp>
        <p:nvSpPr>
          <p:cNvPr id="219" name="Shape 21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277910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Shape 21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endParaRPr/>
          </a:p>
        </p:txBody>
      </p:sp>
      <p:sp>
        <p:nvSpPr>
          <p:cNvPr id="219" name="Shape 21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866672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21"/>
        <p:cNvGrpSpPr/>
        <p:nvPr/>
      </p:nvGrpSpPr>
      <p:grpSpPr>
        <a:xfrm>
          <a:off x="0" y="0"/>
          <a:ext cx="0" cy="0"/>
          <a:chOff x="0" y="0"/>
          <a:chExt cx="0" cy="0"/>
        </a:xfrm>
      </p:grpSpPr>
      <p:grpSp>
        <p:nvGrpSpPr>
          <p:cNvPr id="22" name="Shape 22"/>
          <p:cNvGrpSpPr/>
          <p:nvPr/>
        </p:nvGrpSpPr>
        <p:grpSpPr>
          <a:xfrm>
            <a:off x="0" y="-8466"/>
            <a:ext cx="12192000" cy="6866467"/>
            <a:chOff x="0" y="-8466"/>
            <a:chExt cx="12192000" cy="6866467"/>
          </a:xfrm>
        </p:grpSpPr>
        <p:sp>
          <p:nvSpPr>
            <p:cNvPr id="23" name="Shape 23"/>
            <p:cNvSpPr/>
            <p:nvPr/>
          </p:nvSpPr>
          <p:spPr>
            <a:xfrm>
              <a:off x="0" y="-7862"/>
              <a:ext cx="863599" cy="5698066"/>
            </a:xfrm>
            <a:custGeom>
              <a:avLst/>
              <a:gdLst/>
              <a:ahLst/>
              <a:cxnLst/>
              <a:rect l="0" t="0" r="0" b="0"/>
              <a:pathLst>
                <a:path w="863600" h="5698067" extrusionOk="0">
                  <a:moveTo>
                    <a:pt x="0" y="8467"/>
                  </a:moveTo>
                  <a:lnTo>
                    <a:pt x="863600" y="0"/>
                  </a:lnTo>
                  <a:lnTo>
                    <a:pt x="863600" y="16934"/>
                  </a:lnTo>
                  <a:lnTo>
                    <a:pt x="0" y="5698067"/>
                  </a:lnTo>
                  <a:lnTo>
                    <a:pt x="0" y="8467"/>
                  </a:lnTo>
                  <a:close/>
                </a:path>
              </a:pathLst>
            </a:custGeom>
            <a:solidFill>
              <a:schemeClr val="accent1">
                <a:alpha val="69803"/>
              </a:schemeClr>
            </a:solidFill>
            <a:ln>
              <a:noFill/>
            </a:ln>
          </p:spPr>
        </p:sp>
        <p:cxnSp>
          <p:nvCxnSpPr>
            <p:cNvPr id="24" name="Shape 24"/>
            <p:cNvCxnSpPr/>
            <p:nvPr/>
          </p:nvCxnSpPr>
          <p:spPr>
            <a:xfrm>
              <a:off x="9371011" y="0"/>
              <a:ext cx="1219199" cy="6858000"/>
            </a:xfrm>
            <a:prstGeom prst="straightConnector1">
              <a:avLst/>
            </a:prstGeom>
            <a:noFill/>
            <a:ln w="9525" cap="flat">
              <a:solidFill>
                <a:schemeClr val="accent1">
                  <a:alpha val="69803"/>
                </a:schemeClr>
              </a:solidFill>
              <a:prstDash val="solid"/>
              <a:round/>
              <a:headEnd type="none" w="med" len="med"/>
              <a:tailEnd type="none" w="med" len="med"/>
            </a:ln>
          </p:spPr>
        </p:cxnSp>
        <p:cxnSp>
          <p:nvCxnSpPr>
            <p:cNvPr id="25" name="Shape 25"/>
            <p:cNvCxnSpPr/>
            <p:nvPr/>
          </p:nvCxnSpPr>
          <p:spPr>
            <a:xfrm flipH="1">
              <a:off x="7425266" y="3681412"/>
              <a:ext cx="4763558" cy="3176586"/>
            </a:xfrm>
            <a:prstGeom prst="straightConnector1">
              <a:avLst/>
            </a:prstGeom>
            <a:noFill/>
            <a:ln w="9525" cap="flat">
              <a:solidFill>
                <a:schemeClr val="accent1">
                  <a:alpha val="69803"/>
                </a:schemeClr>
              </a:solidFill>
              <a:prstDash val="solid"/>
              <a:round/>
              <a:headEnd type="none" w="med" len="med"/>
              <a:tailEnd type="none" w="med" len="med"/>
            </a:ln>
          </p:spPr>
        </p:cxnSp>
        <p:sp>
          <p:nvSpPr>
            <p:cNvPr id="26" name="Shape 26"/>
            <p:cNvSpPr/>
            <p:nvPr/>
          </p:nvSpPr>
          <p:spPr>
            <a:xfrm>
              <a:off x="9181475" y="-8466"/>
              <a:ext cx="3007348" cy="6866466"/>
            </a:xfrm>
            <a:custGeom>
              <a:avLst/>
              <a:gdLst/>
              <a:ahLst/>
              <a:cxnLst/>
              <a:rect l="0" t="0" r="0" b="0"/>
              <a:pathLst>
                <a:path w="3007349" h="6866467" extrusionOk="0">
                  <a:moveTo>
                    <a:pt x="2045532" y="0"/>
                  </a:moveTo>
                  <a:lnTo>
                    <a:pt x="3007349" y="0"/>
                  </a:lnTo>
                  <a:lnTo>
                    <a:pt x="3007349" y="6866467"/>
                  </a:lnTo>
                  <a:lnTo>
                    <a:pt x="0" y="6866467"/>
                  </a:lnTo>
                  <a:lnTo>
                    <a:pt x="2045532" y="0"/>
                  </a:lnTo>
                  <a:close/>
                </a:path>
              </a:pathLst>
            </a:custGeom>
            <a:solidFill>
              <a:schemeClr val="accent1">
                <a:alpha val="35686"/>
              </a:schemeClr>
            </a:solidFill>
            <a:ln>
              <a:noFill/>
            </a:ln>
          </p:spPr>
        </p:sp>
        <p:sp>
          <p:nvSpPr>
            <p:cNvPr id="27" name="Shape 27"/>
            <p:cNvSpPr/>
            <p:nvPr/>
          </p:nvSpPr>
          <p:spPr>
            <a:xfrm>
              <a:off x="9603442" y="-8466"/>
              <a:ext cx="2588558" cy="6866466"/>
            </a:xfrm>
            <a:custGeom>
              <a:avLst/>
              <a:gdLst/>
              <a:ahLst/>
              <a:cxnLst/>
              <a:rect l="0" t="0" r="0" b="0"/>
              <a:pathLst>
                <a:path w="2573311" h="6866467" extrusionOk="0">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28" name="Shape 28"/>
            <p:cNvSpPr/>
            <p:nvPr/>
          </p:nvSpPr>
          <p:spPr>
            <a:xfrm>
              <a:off x="8932332" y="3048000"/>
              <a:ext cx="3259667" cy="3809999"/>
            </a:xfrm>
            <a:prstGeom prst="triangle">
              <a:avLst>
                <a:gd name="adj" fmla="val 100000"/>
              </a:avLst>
            </a:prstGeom>
            <a:solidFill>
              <a:srgbClr val="16B0E3">
                <a:alpha val="65882"/>
              </a:srgbClr>
            </a:solidFill>
            <a:ln>
              <a:noFill/>
            </a:ln>
          </p:spPr>
          <p:txBody>
            <a:bodyPr lIns="91425" tIns="91425" rIns="91425" bIns="91425" anchor="ctr" anchorCtr="0">
              <a:noAutofit/>
            </a:bodyPr>
            <a:lstStyle/>
            <a:p>
              <a:endParaRPr/>
            </a:p>
          </p:txBody>
        </p:sp>
        <p:sp>
          <p:nvSpPr>
            <p:cNvPr id="29" name="Shape 29"/>
            <p:cNvSpPr/>
            <p:nvPr/>
          </p:nvSpPr>
          <p:spPr>
            <a:xfrm>
              <a:off x="9334500" y="-8466"/>
              <a:ext cx="2854325" cy="6866466"/>
            </a:xfrm>
            <a:custGeom>
              <a:avLst/>
              <a:gdLst/>
              <a:ahLst/>
              <a:cxnLst/>
              <a:rect l="0" t="0" r="0" b="0"/>
              <a:pathLst>
                <a:path w="2858013" h="6866467" extrusionOk="0">
                  <a:moveTo>
                    <a:pt x="0" y="0"/>
                  </a:moveTo>
                  <a:lnTo>
                    <a:pt x="2858013" y="0"/>
                  </a:lnTo>
                  <a:lnTo>
                    <a:pt x="2858013" y="6866467"/>
                  </a:lnTo>
                  <a:lnTo>
                    <a:pt x="2473942" y="6866467"/>
                  </a:lnTo>
                  <a:lnTo>
                    <a:pt x="0" y="0"/>
                  </a:lnTo>
                  <a:close/>
                </a:path>
              </a:pathLst>
            </a:custGeom>
            <a:solidFill>
              <a:srgbClr val="16B0E3">
                <a:alpha val="49803"/>
              </a:srgbClr>
            </a:solidFill>
            <a:ln>
              <a:noFill/>
            </a:ln>
          </p:spPr>
        </p:sp>
        <p:sp>
          <p:nvSpPr>
            <p:cNvPr id="30" name="Shape 30"/>
            <p:cNvSpPr/>
            <p:nvPr/>
          </p:nvSpPr>
          <p:spPr>
            <a:xfrm>
              <a:off x="10898729" y="-8466"/>
              <a:ext cx="1290093" cy="6866467"/>
            </a:xfrm>
            <a:custGeom>
              <a:avLst/>
              <a:gdLst/>
              <a:ahLst/>
              <a:cxnLst/>
              <a:rect l="0" t="0" r="0" b="0"/>
              <a:pathLst>
                <a:path w="1290094" h="6858000" extrusionOk="0">
                  <a:moveTo>
                    <a:pt x="1019735" y="0"/>
                  </a:moveTo>
                  <a:lnTo>
                    <a:pt x="1290094" y="0"/>
                  </a:lnTo>
                  <a:lnTo>
                    <a:pt x="1290094" y="6858000"/>
                  </a:lnTo>
                  <a:lnTo>
                    <a:pt x="0" y="6858000"/>
                  </a:lnTo>
                  <a:lnTo>
                    <a:pt x="1019735" y="0"/>
                  </a:lnTo>
                  <a:close/>
                </a:path>
              </a:pathLst>
            </a:custGeom>
            <a:solidFill>
              <a:schemeClr val="accent2">
                <a:alpha val="69803"/>
              </a:schemeClr>
            </a:solidFill>
            <a:ln>
              <a:noFill/>
            </a:ln>
          </p:spPr>
        </p:sp>
        <p:sp>
          <p:nvSpPr>
            <p:cNvPr id="31" name="Shape 31"/>
            <p:cNvSpPr/>
            <p:nvPr/>
          </p:nvSpPr>
          <p:spPr>
            <a:xfrm>
              <a:off x="10938999" y="-8466"/>
              <a:ext cx="1249824" cy="6866467"/>
            </a:xfrm>
            <a:custGeom>
              <a:avLst/>
              <a:gdLst/>
              <a:ahLst/>
              <a:cxnLst/>
              <a:rect l="0" t="0" r="0" b="0"/>
              <a:pathLst>
                <a:path w="1249825" h="6858000" extrusionOk="0">
                  <a:moveTo>
                    <a:pt x="0" y="0"/>
                  </a:moveTo>
                  <a:lnTo>
                    <a:pt x="1249825" y="0"/>
                  </a:lnTo>
                  <a:lnTo>
                    <a:pt x="1249825" y="6858000"/>
                  </a:lnTo>
                  <a:lnTo>
                    <a:pt x="1109382" y="6858000"/>
                  </a:lnTo>
                  <a:lnTo>
                    <a:pt x="0" y="0"/>
                  </a:lnTo>
                  <a:close/>
                </a:path>
              </a:pathLst>
            </a:custGeom>
            <a:solidFill>
              <a:srgbClr val="226292">
                <a:alpha val="80000"/>
              </a:srgbClr>
            </a:solidFill>
            <a:ln>
              <a:noFill/>
            </a:ln>
          </p:spPr>
        </p:sp>
        <p:sp>
          <p:nvSpPr>
            <p:cNvPr id="32" name="Shape 32"/>
            <p:cNvSpPr/>
            <p:nvPr/>
          </p:nvSpPr>
          <p:spPr>
            <a:xfrm>
              <a:off x="10371665" y="3589867"/>
              <a:ext cx="1817159" cy="3268132"/>
            </a:xfrm>
            <a:prstGeom prst="triangle">
              <a:avLst>
                <a:gd name="adj" fmla="val 100000"/>
              </a:avLst>
            </a:prstGeom>
            <a:solidFill>
              <a:srgbClr val="16B0E3">
                <a:alpha val="65882"/>
              </a:srgbClr>
            </a:solidFill>
            <a:ln>
              <a:noFill/>
            </a:ln>
          </p:spPr>
          <p:txBody>
            <a:bodyPr lIns="91425" tIns="91425" rIns="91425" bIns="91425" anchor="ctr" anchorCtr="0">
              <a:noAutofit/>
            </a:bodyPr>
            <a:lstStyle/>
            <a:p>
              <a:endParaRPr/>
            </a:p>
          </p:txBody>
        </p:sp>
      </p:grpSp>
      <p:sp>
        <p:nvSpPr>
          <p:cNvPr id="33" name="Shape 33"/>
          <p:cNvSpPr txBox="1">
            <a:spLocks noGrp="1"/>
          </p:cNvSpPr>
          <p:nvPr>
            <p:ph type="ctrTitle"/>
          </p:nvPr>
        </p:nvSpPr>
        <p:spPr>
          <a:xfrm>
            <a:off x="1507066" y="2404533"/>
            <a:ext cx="7766936" cy="1646301"/>
          </a:xfrm>
          <a:prstGeom prst="rect">
            <a:avLst/>
          </a:prstGeom>
          <a:noFill/>
          <a:ln>
            <a:noFill/>
          </a:ln>
        </p:spPr>
        <p:txBody>
          <a:bodyPr lIns="91425" tIns="91425" rIns="91425" bIns="91425" anchor="b" anchorCtr="0"/>
          <a:lstStyle>
            <a:lvl1pPr marL="0" marR="0" indent="0" algn="r" rtl="0">
              <a:spcBef>
                <a:spcPts val="0"/>
              </a:spcBef>
              <a:buClr>
                <a:schemeClr val="accent1"/>
              </a:buClr>
              <a:buFont typeface="Trebuchet MS"/>
              <a:buNone/>
              <a:defRPr/>
            </a:lvl1pPr>
            <a:lvl2pPr marL="0" marR="0" indent="0" algn="l" rtl="0">
              <a:defRPr/>
            </a:lvl2pPr>
            <a:lvl3pPr marL="0" marR="0" indent="0" algn="l" rtl="0">
              <a:defRPr/>
            </a:lvl3pPr>
            <a:lvl4pPr marL="0" marR="0" indent="0" algn="l" rtl="0">
              <a:defRPr/>
            </a:lvl4pPr>
            <a:lvl5pPr marL="0" marR="0" indent="0" algn="l" rtl="0">
              <a:defRPr/>
            </a:lvl5pPr>
            <a:lvl6pPr marL="0" marR="0" indent="0" algn="l" rtl="0">
              <a:defRPr/>
            </a:lvl6pPr>
            <a:lvl7pPr marL="0" marR="0" indent="0" algn="l" rtl="0">
              <a:defRPr/>
            </a:lvl7pPr>
            <a:lvl8pPr marL="0" marR="0" indent="0" algn="l" rtl="0">
              <a:defRPr/>
            </a:lvl8pPr>
            <a:lvl9pPr marL="0" marR="0" indent="0" algn="l" rtl="0">
              <a:defRPr/>
            </a:lvl9pPr>
          </a:lstStyle>
          <a:p>
            <a:endParaRPr/>
          </a:p>
        </p:txBody>
      </p:sp>
      <p:sp>
        <p:nvSpPr>
          <p:cNvPr id="34" name="Shape 34"/>
          <p:cNvSpPr txBox="1">
            <a:spLocks noGrp="1"/>
          </p:cNvSpPr>
          <p:nvPr>
            <p:ph type="subTitle" idx="1"/>
          </p:nvPr>
        </p:nvSpPr>
        <p:spPr>
          <a:xfrm>
            <a:off x="1507066" y="4050832"/>
            <a:ext cx="7766936" cy="1096899"/>
          </a:xfrm>
          <a:prstGeom prst="rect">
            <a:avLst/>
          </a:prstGeom>
          <a:noFill/>
          <a:ln>
            <a:noFill/>
          </a:ln>
        </p:spPr>
        <p:txBody>
          <a:bodyPr lIns="91425" tIns="91425" rIns="91425" bIns="91425" anchor="t" anchorCtr="0"/>
          <a:lstStyle>
            <a:lvl1pPr marL="0" marR="0" indent="0" algn="r" rtl="0">
              <a:spcBef>
                <a:spcPts val="1000"/>
              </a:spcBef>
              <a:spcAft>
                <a:spcPts val="0"/>
              </a:spcAft>
              <a:buClr>
                <a:schemeClr val="accent1"/>
              </a:buClr>
              <a:buFont typeface="Trebuchet MS"/>
              <a:buNone/>
              <a:defRPr/>
            </a:lvl1pPr>
            <a:lvl2pPr marL="457200" marR="0" indent="0" algn="ctr" rtl="0">
              <a:spcBef>
                <a:spcPts val="1000"/>
              </a:spcBef>
              <a:spcAft>
                <a:spcPts val="0"/>
              </a:spcAft>
              <a:buClr>
                <a:schemeClr val="accent1"/>
              </a:buClr>
              <a:buFont typeface="Trebuchet MS"/>
              <a:buNone/>
              <a:defRPr/>
            </a:lvl2pPr>
            <a:lvl3pPr marL="914400" marR="0" indent="0" algn="ctr" rtl="0">
              <a:spcBef>
                <a:spcPts val="1000"/>
              </a:spcBef>
              <a:spcAft>
                <a:spcPts val="0"/>
              </a:spcAft>
              <a:buClr>
                <a:schemeClr val="accent1"/>
              </a:buClr>
              <a:buFont typeface="Trebuchet MS"/>
              <a:buNone/>
              <a:defRPr/>
            </a:lvl3pPr>
            <a:lvl4pPr marL="1371600" marR="0" indent="0" algn="ctr" rtl="0">
              <a:spcBef>
                <a:spcPts val="1000"/>
              </a:spcBef>
              <a:spcAft>
                <a:spcPts val="0"/>
              </a:spcAft>
              <a:buClr>
                <a:schemeClr val="accent1"/>
              </a:buClr>
              <a:buFont typeface="Trebuchet MS"/>
              <a:buNone/>
              <a:defRPr/>
            </a:lvl4pPr>
            <a:lvl5pPr marL="1828800" marR="0" indent="0" algn="ctr" rtl="0">
              <a:spcBef>
                <a:spcPts val="1000"/>
              </a:spcBef>
              <a:spcAft>
                <a:spcPts val="0"/>
              </a:spcAft>
              <a:buClr>
                <a:schemeClr val="accent1"/>
              </a:buClr>
              <a:buFont typeface="Trebuchet MS"/>
              <a:buNone/>
              <a:defRPr/>
            </a:lvl5pPr>
            <a:lvl6pPr marL="2286000" marR="0" indent="0" algn="ctr" rtl="0">
              <a:spcBef>
                <a:spcPts val="1000"/>
              </a:spcBef>
              <a:spcAft>
                <a:spcPts val="0"/>
              </a:spcAft>
              <a:buClr>
                <a:schemeClr val="accent1"/>
              </a:buClr>
              <a:buFont typeface="Trebuchet MS"/>
              <a:buNone/>
              <a:defRPr/>
            </a:lvl6pPr>
            <a:lvl7pPr marL="2743200" marR="0" indent="0" algn="ctr" rtl="0">
              <a:spcBef>
                <a:spcPts val="1000"/>
              </a:spcBef>
              <a:spcAft>
                <a:spcPts val="0"/>
              </a:spcAft>
              <a:buClr>
                <a:schemeClr val="accent1"/>
              </a:buClr>
              <a:buFont typeface="Trebuchet MS"/>
              <a:buNone/>
              <a:defRPr/>
            </a:lvl7pPr>
            <a:lvl8pPr marL="3200400" marR="0" indent="0" algn="ctr" rtl="0">
              <a:spcBef>
                <a:spcPts val="1000"/>
              </a:spcBef>
              <a:spcAft>
                <a:spcPts val="0"/>
              </a:spcAft>
              <a:buClr>
                <a:schemeClr val="accent1"/>
              </a:buClr>
              <a:buFont typeface="Trebuchet MS"/>
              <a:buNone/>
              <a:defRPr/>
            </a:lvl8pPr>
            <a:lvl9pPr marL="3657600" marR="0" indent="0" algn="ctr" rtl="0">
              <a:spcBef>
                <a:spcPts val="1000"/>
              </a:spcBef>
              <a:spcAft>
                <a:spcPts val="0"/>
              </a:spcAft>
              <a:buClr>
                <a:schemeClr val="accent1"/>
              </a:buClr>
              <a:buFont typeface="Trebuchet MS"/>
              <a:buNone/>
              <a:defRPr/>
            </a:lvl9pPr>
          </a:lstStyle>
          <a:p>
            <a:endParaRPr/>
          </a:p>
        </p:txBody>
      </p:sp>
      <p:sp>
        <p:nvSpPr>
          <p:cNvPr id="35" name="Shape 35"/>
          <p:cNvSpPr txBox="1">
            <a:spLocks noGrp="1"/>
          </p:cNvSpPr>
          <p:nvPr>
            <p:ph type="dt" idx="10"/>
          </p:nvPr>
        </p:nvSpPr>
        <p:spPr>
          <a:xfrm>
            <a:off x="7205132" y="6041362"/>
            <a:ext cx="911938" cy="365125"/>
          </a:xfrm>
          <a:prstGeom prst="rect">
            <a:avLst/>
          </a:prstGeom>
          <a:noFill/>
          <a:ln>
            <a:noFill/>
          </a:ln>
        </p:spPr>
        <p:txBody>
          <a:bodyPr lIns="91425" tIns="91425" rIns="91425" bIns="91425" anchor="ctr" anchorCtr="0"/>
          <a:lstStyle>
            <a:lvl1pPr marL="0" marR="0" indent="0" algn="r" rtl="0">
              <a:defRPr/>
            </a:lvl1pPr>
            <a:lvl2pPr marL="457200" marR="0" indent="0" algn="l" rtl="0">
              <a:defRPr/>
            </a:lvl2pPr>
            <a:lvl3pPr marL="914400" marR="0" indent="0" algn="l" rtl="0">
              <a:defRPr/>
            </a:lvl3pPr>
            <a:lvl4pPr marL="1371600" marR="0" indent="0" algn="l" rtl="0">
              <a:defRPr/>
            </a:lvl4pPr>
            <a:lvl5pPr marL="1828800" marR="0" indent="0" algn="l" rtl="0">
              <a:defRPr/>
            </a:lvl5pPr>
            <a:lvl6pPr marL="2286000" marR="0" indent="0" algn="l" rtl="0">
              <a:defRPr/>
            </a:lvl6pPr>
            <a:lvl7pPr marL="2743200" marR="0" indent="0" algn="l" rtl="0">
              <a:defRPr/>
            </a:lvl7pPr>
            <a:lvl8pPr marL="3200400" marR="0" indent="0" algn="l" rtl="0">
              <a:defRPr/>
            </a:lvl8pPr>
            <a:lvl9pPr marL="3657600" marR="0" indent="0" algn="l" rtl="0">
              <a:defRPr/>
            </a:lvl9pPr>
          </a:lstStyle>
          <a:p>
            <a:endParaRPr/>
          </a:p>
        </p:txBody>
      </p:sp>
      <p:sp>
        <p:nvSpPr>
          <p:cNvPr id="36" name="Shape 36"/>
          <p:cNvSpPr txBox="1">
            <a:spLocks noGrp="1"/>
          </p:cNvSpPr>
          <p:nvPr>
            <p:ph type="ftr" idx="11"/>
          </p:nvPr>
        </p:nvSpPr>
        <p:spPr>
          <a:xfrm>
            <a:off x="677333" y="6041362"/>
            <a:ext cx="6297612" cy="365125"/>
          </a:xfrm>
          <a:prstGeom prst="rect">
            <a:avLst/>
          </a:prstGeom>
          <a:noFill/>
          <a:ln>
            <a:noFill/>
          </a:ln>
        </p:spPr>
        <p:txBody>
          <a:bodyPr lIns="91425" tIns="91425" rIns="91425" bIns="91425" anchor="ctr" anchorCtr="0"/>
          <a:lstStyle>
            <a:lvl1pPr marL="0" marR="0" indent="0" algn="l" rtl="0">
              <a:defRPr/>
            </a:lvl1pPr>
            <a:lvl2pPr marL="457200" marR="0" indent="0" algn="l" rtl="0">
              <a:defRPr/>
            </a:lvl2pPr>
            <a:lvl3pPr marL="914400" marR="0" indent="0" algn="l" rtl="0">
              <a:defRPr/>
            </a:lvl3pPr>
            <a:lvl4pPr marL="1371600" marR="0" indent="0" algn="l" rtl="0">
              <a:defRPr/>
            </a:lvl4pPr>
            <a:lvl5pPr marL="1828800" marR="0" indent="0" algn="l" rtl="0">
              <a:defRPr/>
            </a:lvl5pPr>
            <a:lvl6pPr marL="2286000" marR="0" indent="0" algn="l" rtl="0">
              <a:defRPr/>
            </a:lvl6pPr>
            <a:lvl7pPr marL="2743200" marR="0" indent="0" algn="l" rtl="0">
              <a:defRPr/>
            </a:lvl7pPr>
            <a:lvl8pPr marL="3200400" marR="0" indent="0" algn="l" rtl="0">
              <a:defRPr/>
            </a:lvl8pPr>
            <a:lvl9pPr marL="3657600" marR="0" indent="0" algn="l" rtl="0">
              <a:defRPr/>
            </a:lvl9pPr>
          </a:lstStyle>
          <a:p>
            <a:endParaRPr/>
          </a:p>
        </p:txBody>
      </p:sp>
      <p:sp>
        <p:nvSpPr>
          <p:cNvPr id="37" name="Shape 37"/>
          <p:cNvSpPr txBox="1">
            <a:spLocks noGrp="1"/>
          </p:cNvSpPr>
          <p:nvPr>
            <p:ph type="sldNum" idx="12"/>
          </p:nvPr>
        </p:nvSpPr>
        <p:spPr>
          <a:xfrm>
            <a:off x="8590663" y="6041362"/>
            <a:ext cx="683339" cy="365125"/>
          </a:xfrm>
          <a:prstGeom prst="rect">
            <a:avLst/>
          </a:prstGeom>
          <a:noFill/>
          <a:ln>
            <a:noFill/>
          </a:ln>
        </p:spPr>
        <p:txBody>
          <a:bodyPr lIns="91425" tIns="91425" rIns="91425" bIns="91425" anchor="ctr" anchorCtr="0"/>
          <a:lstStyle>
            <a:lvl1pPr marL="0" marR="0" indent="0" algn="r" rtl="0">
              <a:defRPr/>
            </a:lvl1pPr>
            <a:lvl2pPr marL="457200" marR="0" indent="0" algn="l" rtl="0">
              <a:defRPr/>
            </a:lvl2pPr>
            <a:lvl3pPr marL="914400" marR="0" indent="0" algn="l" rtl="0">
              <a:defRPr/>
            </a:lvl3pPr>
            <a:lvl4pPr marL="1371600" marR="0" indent="0" algn="l" rtl="0">
              <a:defRPr/>
            </a:lvl4pPr>
            <a:lvl5pPr marL="1828800" marR="0" indent="0" algn="l" rtl="0">
              <a:defRPr/>
            </a:lvl5pPr>
            <a:lvl6pPr marL="2286000" marR="0" indent="0" algn="l" rtl="0">
              <a:defRPr/>
            </a:lvl6pPr>
            <a:lvl7pPr marL="2743200" marR="0" indent="0" algn="l" rtl="0">
              <a:defRPr/>
            </a:lvl7pPr>
            <a:lvl8pPr marL="3200400" marR="0" indent="0" algn="l" rtl="0">
              <a:defRPr/>
            </a:lvl8pPr>
            <a:lvl9pPr marL="3657600" marR="0" indent="0" algn="l" rtl="0">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Title and Caption">
    <p:spTree>
      <p:nvGrpSpPr>
        <p:cNvPr id="1" name="Shape 89"/>
        <p:cNvGrpSpPr/>
        <p:nvPr/>
      </p:nvGrpSpPr>
      <p:grpSpPr>
        <a:xfrm>
          <a:off x="0" y="0"/>
          <a:ext cx="0" cy="0"/>
          <a:chOff x="0" y="0"/>
          <a:chExt cx="0" cy="0"/>
        </a:xfrm>
      </p:grpSpPr>
      <p:sp>
        <p:nvSpPr>
          <p:cNvPr id="90" name="Shape 90"/>
          <p:cNvSpPr txBox="1">
            <a:spLocks noGrp="1"/>
          </p:cNvSpPr>
          <p:nvPr>
            <p:ph type="title"/>
          </p:nvPr>
        </p:nvSpPr>
        <p:spPr>
          <a:xfrm>
            <a:off x="677335" y="609600"/>
            <a:ext cx="8596668" cy="3403599"/>
          </a:xfrm>
          <a:prstGeom prst="rect">
            <a:avLst/>
          </a:prstGeom>
          <a:noFill/>
          <a:ln>
            <a:noFill/>
          </a:ln>
        </p:spPr>
        <p:txBody>
          <a:bodyPr lIns="91425" tIns="91425" rIns="91425" bIns="91425" anchor="ctr" anchorCtr="0"/>
          <a:lstStyle>
            <a:lvl1pPr algn="l" rtl="0">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91" name="Shape 91"/>
          <p:cNvSpPr txBox="1">
            <a:spLocks noGrp="1"/>
          </p:cNvSpPr>
          <p:nvPr>
            <p:ph type="body" idx="1"/>
          </p:nvPr>
        </p:nvSpPr>
        <p:spPr>
          <a:xfrm>
            <a:off x="677335" y="4470400"/>
            <a:ext cx="8596668" cy="1570961"/>
          </a:xfrm>
          <a:prstGeom prst="rect">
            <a:avLst/>
          </a:prstGeom>
          <a:noFill/>
          <a:ln>
            <a:noFill/>
          </a:ln>
        </p:spPr>
        <p:txBody>
          <a:bodyPr lIns="91425" tIns="91425" rIns="91425" bIns="91425" anchor="ctr" anchorCtr="0"/>
          <a:lstStyle>
            <a:lvl1pPr marL="0" indent="0" algn="l" rtl="0">
              <a:buClr>
                <a:srgbClr val="3F3F3F"/>
              </a:buClr>
              <a:buFont typeface="Trebuchet MS"/>
              <a:buNone/>
              <a:defRPr/>
            </a:lvl1pPr>
            <a:lvl2pPr marL="457200" indent="0" rtl="0">
              <a:buClr>
                <a:srgbClr val="888888"/>
              </a:buClr>
              <a:buFont typeface="Trebuchet MS"/>
              <a:buNone/>
              <a:defRPr/>
            </a:lvl2pPr>
            <a:lvl3pPr marL="914400" indent="0" rtl="0">
              <a:buClr>
                <a:srgbClr val="888888"/>
              </a:buClr>
              <a:buFont typeface="Trebuchet MS"/>
              <a:buNone/>
              <a:defRPr/>
            </a:lvl3pPr>
            <a:lvl4pPr marL="1371600" indent="0" rtl="0">
              <a:buClr>
                <a:srgbClr val="888888"/>
              </a:buClr>
              <a:buFont typeface="Trebuchet MS"/>
              <a:buNone/>
              <a:defRPr/>
            </a:lvl4pPr>
            <a:lvl5pPr marL="1828800" indent="0" rtl="0">
              <a:buClr>
                <a:srgbClr val="888888"/>
              </a:buClr>
              <a:buFont typeface="Trebuchet MS"/>
              <a:buNone/>
              <a:defRPr/>
            </a:lvl5pPr>
            <a:lvl6pPr marL="2286000" indent="0" rtl="0">
              <a:buClr>
                <a:srgbClr val="888888"/>
              </a:buClr>
              <a:buFont typeface="Trebuchet MS"/>
              <a:buNone/>
              <a:defRPr/>
            </a:lvl6pPr>
            <a:lvl7pPr marL="2743200" indent="0" rtl="0">
              <a:buClr>
                <a:srgbClr val="888888"/>
              </a:buClr>
              <a:buFont typeface="Trebuchet MS"/>
              <a:buNone/>
              <a:defRPr/>
            </a:lvl7pPr>
            <a:lvl8pPr marL="3200400" indent="0" rtl="0">
              <a:buClr>
                <a:srgbClr val="888888"/>
              </a:buClr>
              <a:buFont typeface="Trebuchet MS"/>
              <a:buNone/>
              <a:defRPr/>
            </a:lvl8pPr>
            <a:lvl9pPr marL="3657600" indent="0" rtl="0">
              <a:buClr>
                <a:srgbClr val="888888"/>
              </a:buClr>
              <a:buFont typeface="Trebuchet MS"/>
              <a:buNone/>
              <a:defRPr/>
            </a:lvl9pPr>
          </a:lstStyle>
          <a:p>
            <a:endParaRPr/>
          </a:p>
        </p:txBody>
      </p:sp>
      <p:sp>
        <p:nvSpPr>
          <p:cNvPr id="92" name="Shape 92"/>
          <p:cNvSpPr txBox="1">
            <a:spLocks noGrp="1"/>
          </p:cNvSpPr>
          <p:nvPr>
            <p:ph type="dt" idx="10"/>
          </p:nvPr>
        </p:nvSpPr>
        <p:spPr>
          <a:xfrm>
            <a:off x="7205132" y="6041362"/>
            <a:ext cx="911938" cy="365125"/>
          </a:xfrm>
          <a:prstGeom prst="rect">
            <a:avLst/>
          </a:prstGeom>
          <a:noFill/>
          <a:ln>
            <a:noFill/>
          </a:ln>
        </p:spPr>
        <p:txBody>
          <a:bodyPr lIns="91425" tIns="91425" rIns="91425" bIns="91425" anchor="ctr" anchorCtr="0"/>
          <a:lstStyle>
            <a:lvl1pPr marL="0" marR="0" indent="0" algn="r" rtl="0">
              <a:defRPr/>
            </a:lvl1pPr>
            <a:lvl2pPr marL="457200" marR="0" indent="0" algn="l" rtl="0">
              <a:defRPr/>
            </a:lvl2pPr>
            <a:lvl3pPr marL="914400" marR="0" indent="0" algn="l" rtl="0">
              <a:defRPr/>
            </a:lvl3pPr>
            <a:lvl4pPr marL="1371600" marR="0" indent="0" algn="l" rtl="0">
              <a:defRPr/>
            </a:lvl4pPr>
            <a:lvl5pPr marL="1828800" marR="0" indent="0" algn="l" rtl="0">
              <a:defRPr/>
            </a:lvl5pPr>
            <a:lvl6pPr marL="2286000" marR="0" indent="0" algn="l" rtl="0">
              <a:defRPr/>
            </a:lvl6pPr>
            <a:lvl7pPr marL="2743200" marR="0" indent="0" algn="l" rtl="0">
              <a:defRPr/>
            </a:lvl7pPr>
            <a:lvl8pPr marL="3200400" marR="0" indent="0" algn="l" rtl="0">
              <a:defRPr/>
            </a:lvl8pPr>
            <a:lvl9pPr marL="3657600" marR="0" indent="0" algn="l" rtl="0">
              <a:defRPr/>
            </a:lvl9pPr>
          </a:lstStyle>
          <a:p>
            <a:endParaRPr/>
          </a:p>
        </p:txBody>
      </p:sp>
      <p:sp>
        <p:nvSpPr>
          <p:cNvPr id="93" name="Shape 93"/>
          <p:cNvSpPr txBox="1">
            <a:spLocks noGrp="1"/>
          </p:cNvSpPr>
          <p:nvPr>
            <p:ph type="ftr" idx="11"/>
          </p:nvPr>
        </p:nvSpPr>
        <p:spPr>
          <a:xfrm>
            <a:off x="677333" y="6041362"/>
            <a:ext cx="6297612" cy="365125"/>
          </a:xfrm>
          <a:prstGeom prst="rect">
            <a:avLst/>
          </a:prstGeom>
          <a:noFill/>
          <a:ln>
            <a:noFill/>
          </a:ln>
        </p:spPr>
        <p:txBody>
          <a:bodyPr lIns="91425" tIns="91425" rIns="91425" bIns="91425" anchor="ctr" anchorCtr="0"/>
          <a:lstStyle>
            <a:lvl1pPr marL="0" marR="0" indent="0" algn="l" rtl="0">
              <a:defRPr/>
            </a:lvl1pPr>
            <a:lvl2pPr marL="457200" marR="0" indent="0" algn="l" rtl="0">
              <a:defRPr/>
            </a:lvl2pPr>
            <a:lvl3pPr marL="914400" marR="0" indent="0" algn="l" rtl="0">
              <a:defRPr/>
            </a:lvl3pPr>
            <a:lvl4pPr marL="1371600" marR="0" indent="0" algn="l" rtl="0">
              <a:defRPr/>
            </a:lvl4pPr>
            <a:lvl5pPr marL="1828800" marR="0" indent="0" algn="l" rtl="0">
              <a:defRPr/>
            </a:lvl5pPr>
            <a:lvl6pPr marL="2286000" marR="0" indent="0" algn="l" rtl="0">
              <a:defRPr/>
            </a:lvl6pPr>
            <a:lvl7pPr marL="2743200" marR="0" indent="0" algn="l" rtl="0">
              <a:defRPr/>
            </a:lvl7pPr>
            <a:lvl8pPr marL="3200400" marR="0" indent="0" algn="l" rtl="0">
              <a:defRPr/>
            </a:lvl8pPr>
            <a:lvl9pPr marL="3657600" marR="0" indent="0" algn="l" rtl="0">
              <a:defRPr/>
            </a:lvl9pPr>
          </a:lstStyle>
          <a:p>
            <a:endParaRPr/>
          </a:p>
        </p:txBody>
      </p:sp>
      <p:sp>
        <p:nvSpPr>
          <p:cNvPr id="94" name="Shape 94"/>
          <p:cNvSpPr txBox="1">
            <a:spLocks noGrp="1"/>
          </p:cNvSpPr>
          <p:nvPr>
            <p:ph type="sldNum" idx="12"/>
          </p:nvPr>
        </p:nvSpPr>
        <p:spPr>
          <a:xfrm>
            <a:off x="8590663" y="6041362"/>
            <a:ext cx="683339" cy="365125"/>
          </a:xfrm>
          <a:prstGeom prst="rect">
            <a:avLst/>
          </a:prstGeom>
          <a:noFill/>
          <a:ln>
            <a:noFill/>
          </a:ln>
        </p:spPr>
        <p:txBody>
          <a:bodyPr lIns="91425" tIns="91425" rIns="91425" bIns="91425" anchor="ctr" anchorCtr="0"/>
          <a:lstStyle>
            <a:lvl1pPr marL="0" marR="0" indent="0" algn="r" rtl="0">
              <a:defRPr/>
            </a:lvl1pPr>
            <a:lvl2pPr marL="457200" marR="0" indent="0" algn="l" rtl="0">
              <a:defRPr/>
            </a:lvl2pPr>
            <a:lvl3pPr marL="914400" marR="0" indent="0" algn="l" rtl="0">
              <a:defRPr/>
            </a:lvl3pPr>
            <a:lvl4pPr marL="1371600" marR="0" indent="0" algn="l" rtl="0">
              <a:defRPr/>
            </a:lvl4pPr>
            <a:lvl5pPr marL="1828800" marR="0" indent="0" algn="l" rtl="0">
              <a:defRPr/>
            </a:lvl5pPr>
            <a:lvl6pPr marL="2286000" marR="0" indent="0" algn="l" rtl="0">
              <a:defRPr/>
            </a:lvl6pPr>
            <a:lvl7pPr marL="2743200" marR="0" indent="0" algn="l" rtl="0">
              <a:defRPr/>
            </a:lvl7pPr>
            <a:lvl8pPr marL="3200400" marR="0" indent="0" algn="l" rtl="0">
              <a:defRPr/>
            </a:lvl8pPr>
            <a:lvl9pPr marL="3657600" marR="0" indent="0" algn="l" rtl="0">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Quote with Caption">
    <p:spTree>
      <p:nvGrpSpPr>
        <p:cNvPr id="1" name="Shape 95"/>
        <p:cNvGrpSpPr/>
        <p:nvPr/>
      </p:nvGrpSpPr>
      <p:grpSpPr>
        <a:xfrm>
          <a:off x="0" y="0"/>
          <a:ext cx="0" cy="0"/>
          <a:chOff x="0" y="0"/>
          <a:chExt cx="0" cy="0"/>
        </a:xfrm>
      </p:grpSpPr>
      <p:sp>
        <p:nvSpPr>
          <p:cNvPr id="96" name="Shape 96"/>
          <p:cNvSpPr txBox="1">
            <a:spLocks noGrp="1"/>
          </p:cNvSpPr>
          <p:nvPr>
            <p:ph type="title"/>
          </p:nvPr>
        </p:nvSpPr>
        <p:spPr>
          <a:xfrm>
            <a:off x="931333" y="609600"/>
            <a:ext cx="8094134" cy="3022599"/>
          </a:xfrm>
          <a:prstGeom prst="rect">
            <a:avLst/>
          </a:prstGeom>
          <a:noFill/>
          <a:ln>
            <a:noFill/>
          </a:ln>
        </p:spPr>
        <p:txBody>
          <a:bodyPr lIns="91425" tIns="91425" rIns="91425" bIns="91425" anchor="ctr" anchorCtr="0"/>
          <a:lstStyle>
            <a:lvl1pPr algn="l" rtl="0">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97" name="Shape 97"/>
          <p:cNvSpPr txBox="1">
            <a:spLocks noGrp="1"/>
          </p:cNvSpPr>
          <p:nvPr>
            <p:ph type="body" idx="1"/>
          </p:nvPr>
        </p:nvSpPr>
        <p:spPr>
          <a:xfrm>
            <a:off x="1366138" y="3632200"/>
            <a:ext cx="7224524" cy="381000"/>
          </a:xfrm>
          <a:prstGeom prst="rect">
            <a:avLst/>
          </a:prstGeom>
          <a:noFill/>
          <a:ln>
            <a:noFill/>
          </a:ln>
        </p:spPr>
        <p:txBody>
          <a:bodyPr lIns="91425" tIns="91425" rIns="91425" bIns="91425" anchor="ctr" anchorCtr="0"/>
          <a:lstStyle>
            <a:lvl1pPr marL="0" indent="0" rtl="0">
              <a:buClr>
                <a:srgbClr val="7F7F7F"/>
              </a:buClr>
              <a:buFont typeface="Trebuchet MS"/>
              <a:buNone/>
              <a:defRPr/>
            </a:lvl1pPr>
            <a:lvl2pPr marL="457200" indent="0" rtl="0">
              <a:buFont typeface="Trebuchet MS"/>
              <a:buNone/>
              <a:defRPr/>
            </a:lvl2pPr>
            <a:lvl3pPr marL="914400" indent="0" rtl="0">
              <a:buFont typeface="Trebuchet MS"/>
              <a:buNone/>
              <a:defRPr/>
            </a:lvl3pPr>
            <a:lvl4pPr marL="1371600" indent="0" rtl="0">
              <a:buFont typeface="Trebuchet MS"/>
              <a:buNone/>
              <a:defRPr/>
            </a:lvl4pPr>
            <a:lvl5pPr marL="1828800" indent="0" rtl="0">
              <a:buFont typeface="Trebuchet MS"/>
              <a:buNone/>
              <a:defRPr/>
            </a:lvl5pPr>
            <a:lvl6pPr rtl="0">
              <a:defRPr/>
            </a:lvl6pPr>
            <a:lvl7pPr rtl="0">
              <a:defRPr/>
            </a:lvl7pPr>
            <a:lvl8pPr rtl="0">
              <a:defRPr/>
            </a:lvl8pPr>
            <a:lvl9pPr rtl="0">
              <a:defRPr/>
            </a:lvl9pPr>
          </a:lstStyle>
          <a:p>
            <a:endParaRPr/>
          </a:p>
        </p:txBody>
      </p:sp>
      <p:sp>
        <p:nvSpPr>
          <p:cNvPr id="98" name="Shape 98"/>
          <p:cNvSpPr txBox="1">
            <a:spLocks noGrp="1"/>
          </p:cNvSpPr>
          <p:nvPr>
            <p:ph type="body" idx="2"/>
          </p:nvPr>
        </p:nvSpPr>
        <p:spPr>
          <a:xfrm>
            <a:off x="677335" y="4470400"/>
            <a:ext cx="8596668" cy="1570961"/>
          </a:xfrm>
          <a:prstGeom prst="rect">
            <a:avLst/>
          </a:prstGeom>
          <a:noFill/>
          <a:ln>
            <a:noFill/>
          </a:ln>
        </p:spPr>
        <p:txBody>
          <a:bodyPr lIns="91425" tIns="91425" rIns="91425" bIns="91425" anchor="ctr" anchorCtr="0"/>
          <a:lstStyle>
            <a:lvl1pPr marL="0" indent="0" algn="l" rtl="0">
              <a:buClr>
                <a:srgbClr val="3F3F3F"/>
              </a:buClr>
              <a:buFont typeface="Trebuchet MS"/>
              <a:buNone/>
              <a:defRPr/>
            </a:lvl1pPr>
            <a:lvl2pPr marL="457200" indent="0" rtl="0">
              <a:buClr>
                <a:srgbClr val="888888"/>
              </a:buClr>
              <a:buFont typeface="Trebuchet MS"/>
              <a:buNone/>
              <a:defRPr/>
            </a:lvl2pPr>
            <a:lvl3pPr marL="914400" indent="0" rtl="0">
              <a:buClr>
                <a:srgbClr val="888888"/>
              </a:buClr>
              <a:buFont typeface="Trebuchet MS"/>
              <a:buNone/>
              <a:defRPr/>
            </a:lvl3pPr>
            <a:lvl4pPr marL="1371600" indent="0" rtl="0">
              <a:buClr>
                <a:srgbClr val="888888"/>
              </a:buClr>
              <a:buFont typeface="Trebuchet MS"/>
              <a:buNone/>
              <a:defRPr/>
            </a:lvl4pPr>
            <a:lvl5pPr marL="1828800" indent="0" rtl="0">
              <a:buClr>
                <a:srgbClr val="888888"/>
              </a:buClr>
              <a:buFont typeface="Trebuchet MS"/>
              <a:buNone/>
              <a:defRPr/>
            </a:lvl5pPr>
            <a:lvl6pPr marL="2286000" indent="0" rtl="0">
              <a:buClr>
                <a:srgbClr val="888888"/>
              </a:buClr>
              <a:buFont typeface="Trebuchet MS"/>
              <a:buNone/>
              <a:defRPr/>
            </a:lvl6pPr>
            <a:lvl7pPr marL="2743200" indent="0" rtl="0">
              <a:buClr>
                <a:srgbClr val="888888"/>
              </a:buClr>
              <a:buFont typeface="Trebuchet MS"/>
              <a:buNone/>
              <a:defRPr/>
            </a:lvl7pPr>
            <a:lvl8pPr marL="3200400" indent="0" rtl="0">
              <a:buClr>
                <a:srgbClr val="888888"/>
              </a:buClr>
              <a:buFont typeface="Trebuchet MS"/>
              <a:buNone/>
              <a:defRPr/>
            </a:lvl8pPr>
            <a:lvl9pPr marL="3657600" indent="0" rtl="0">
              <a:buClr>
                <a:srgbClr val="888888"/>
              </a:buClr>
              <a:buFont typeface="Trebuchet MS"/>
              <a:buNone/>
              <a:defRPr/>
            </a:lvl9pPr>
          </a:lstStyle>
          <a:p>
            <a:endParaRPr/>
          </a:p>
        </p:txBody>
      </p:sp>
      <p:sp>
        <p:nvSpPr>
          <p:cNvPr id="99" name="Shape 99"/>
          <p:cNvSpPr txBox="1">
            <a:spLocks noGrp="1"/>
          </p:cNvSpPr>
          <p:nvPr>
            <p:ph type="dt" idx="10"/>
          </p:nvPr>
        </p:nvSpPr>
        <p:spPr>
          <a:xfrm>
            <a:off x="7205132" y="6041362"/>
            <a:ext cx="911938" cy="365125"/>
          </a:xfrm>
          <a:prstGeom prst="rect">
            <a:avLst/>
          </a:prstGeom>
          <a:noFill/>
          <a:ln>
            <a:noFill/>
          </a:ln>
        </p:spPr>
        <p:txBody>
          <a:bodyPr lIns="91425" tIns="91425" rIns="91425" bIns="91425" anchor="ctr" anchorCtr="0"/>
          <a:lstStyle>
            <a:lvl1pPr marL="0" marR="0" indent="0" algn="r" rtl="0">
              <a:defRPr/>
            </a:lvl1pPr>
            <a:lvl2pPr marL="457200" marR="0" indent="0" algn="l" rtl="0">
              <a:defRPr/>
            </a:lvl2pPr>
            <a:lvl3pPr marL="914400" marR="0" indent="0" algn="l" rtl="0">
              <a:defRPr/>
            </a:lvl3pPr>
            <a:lvl4pPr marL="1371600" marR="0" indent="0" algn="l" rtl="0">
              <a:defRPr/>
            </a:lvl4pPr>
            <a:lvl5pPr marL="1828800" marR="0" indent="0" algn="l" rtl="0">
              <a:defRPr/>
            </a:lvl5pPr>
            <a:lvl6pPr marL="2286000" marR="0" indent="0" algn="l" rtl="0">
              <a:defRPr/>
            </a:lvl6pPr>
            <a:lvl7pPr marL="2743200" marR="0" indent="0" algn="l" rtl="0">
              <a:defRPr/>
            </a:lvl7pPr>
            <a:lvl8pPr marL="3200400" marR="0" indent="0" algn="l" rtl="0">
              <a:defRPr/>
            </a:lvl8pPr>
            <a:lvl9pPr marL="3657600" marR="0" indent="0" algn="l" rtl="0">
              <a:defRPr/>
            </a:lvl9pPr>
          </a:lstStyle>
          <a:p>
            <a:endParaRPr/>
          </a:p>
        </p:txBody>
      </p:sp>
      <p:sp>
        <p:nvSpPr>
          <p:cNvPr id="100" name="Shape 100"/>
          <p:cNvSpPr txBox="1">
            <a:spLocks noGrp="1"/>
          </p:cNvSpPr>
          <p:nvPr>
            <p:ph type="ftr" idx="11"/>
          </p:nvPr>
        </p:nvSpPr>
        <p:spPr>
          <a:xfrm>
            <a:off x="677333" y="6041362"/>
            <a:ext cx="6297612" cy="365125"/>
          </a:xfrm>
          <a:prstGeom prst="rect">
            <a:avLst/>
          </a:prstGeom>
          <a:noFill/>
          <a:ln>
            <a:noFill/>
          </a:ln>
        </p:spPr>
        <p:txBody>
          <a:bodyPr lIns="91425" tIns="91425" rIns="91425" bIns="91425" anchor="ctr" anchorCtr="0"/>
          <a:lstStyle>
            <a:lvl1pPr marL="0" marR="0" indent="0" algn="l" rtl="0">
              <a:defRPr/>
            </a:lvl1pPr>
            <a:lvl2pPr marL="457200" marR="0" indent="0" algn="l" rtl="0">
              <a:defRPr/>
            </a:lvl2pPr>
            <a:lvl3pPr marL="914400" marR="0" indent="0" algn="l" rtl="0">
              <a:defRPr/>
            </a:lvl3pPr>
            <a:lvl4pPr marL="1371600" marR="0" indent="0" algn="l" rtl="0">
              <a:defRPr/>
            </a:lvl4pPr>
            <a:lvl5pPr marL="1828800" marR="0" indent="0" algn="l" rtl="0">
              <a:defRPr/>
            </a:lvl5pPr>
            <a:lvl6pPr marL="2286000" marR="0" indent="0" algn="l" rtl="0">
              <a:defRPr/>
            </a:lvl6pPr>
            <a:lvl7pPr marL="2743200" marR="0" indent="0" algn="l" rtl="0">
              <a:defRPr/>
            </a:lvl7pPr>
            <a:lvl8pPr marL="3200400" marR="0" indent="0" algn="l" rtl="0">
              <a:defRPr/>
            </a:lvl8pPr>
            <a:lvl9pPr marL="3657600" marR="0" indent="0" algn="l" rtl="0">
              <a:defRPr/>
            </a:lvl9pPr>
          </a:lstStyle>
          <a:p>
            <a:endParaRPr/>
          </a:p>
        </p:txBody>
      </p:sp>
      <p:sp>
        <p:nvSpPr>
          <p:cNvPr id="101" name="Shape 101"/>
          <p:cNvSpPr txBox="1">
            <a:spLocks noGrp="1"/>
          </p:cNvSpPr>
          <p:nvPr>
            <p:ph type="sldNum" idx="12"/>
          </p:nvPr>
        </p:nvSpPr>
        <p:spPr>
          <a:xfrm>
            <a:off x="8590663" y="6041362"/>
            <a:ext cx="683339" cy="365125"/>
          </a:xfrm>
          <a:prstGeom prst="rect">
            <a:avLst/>
          </a:prstGeom>
          <a:noFill/>
          <a:ln>
            <a:noFill/>
          </a:ln>
        </p:spPr>
        <p:txBody>
          <a:bodyPr lIns="91425" tIns="91425" rIns="91425" bIns="91425" anchor="ctr" anchorCtr="0"/>
          <a:lstStyle>
            <a:lvl1pPr marL="0" marR="0" indent="0" algn="r" rtl="0">
              <a:defRPr/>
            </a:lvl1pPr>
            <a:lvl2pPr marL="457200" marR="0" indent="0" algn="l" rtl="0">
              <a:defRPr/>
            </a:lvl2pPr>
            <a:lvl3pPr marL="914400" marR="0" indent="0" algn="l" rtl="0">
              <a:defRPr/>
            </a:lvl3pPr>
            <a:lvl4pPr marL="1371600" marR="0" indent="0" algn="l" rtl="0">
              <a:defRPr/>
            </a:lvl4pPr>
            <a:lvl5pPr marL="1828800" marR="0" indent="0" algn="l" rtl="0">
              <a:defRPr/>
            </a:lvl5pPr>
            <a:lvl6pPr marL="2286000" marR="0" indent="0" algn="l" rtl="0">
              <a:defRPr/>
            </a:lvl6pPr>
            <a:lvl7pPr marL="2743200" marR="0" indent="0" algn="l" rtl="0">
              <a:defRPr/>
            </a:lvl7pPr>
            <a:lvl8pPr marL="3200400" marR="0" indent="0" algn="l" rtl="0">
              <a:defRPr/>
            </a:lvl8pPr>
            <a:lvl9pPr marL="3657600" marR="0" indent="0" algn="l" rtl="0">
              <a:defRPr/>
            </a:lvl9pPr>
          </a:lstStyle>
          <a:p>
            <a:endParaRPr/>
          </a:p>
        </p:txBody>
      </p:sp>
      <p:sp>
        <p:nvSpPr>
          <p:cNvPr id="102" name="Shape 102"/>
          <p:cNvSpPr txBox="1"/>
          <p:nvPr/>
        </p:nvSpPr>
        <p:spPr>
          <a:xfrm>
            <a:off x="541870" y="790377"/>
            <a:ext cx="609599" cy="584776"/>
          </a:xfrm>
          <a:prstGeom prst="rect">
            <a:avLst/>
          </a:prstGeom>
          <a:noFill/>
          <a:ln>
            <a:noFill/>
          </a:ln>
        </p:spPr>
        <p:txBody>
          <a:bodyPr lIns="91425" tIns="45700" rIns="91425" bIns="45700" anchor="ctr" anchorCtr="0">
            <a:noAutofit/>
          </a:bodyPr>
          <a:lstStyle/>
          <a:p>
            <a:pPr marL="0" marR="0" lvl="0" indent="0" algn="l" rtl="0">
              <a:spcBef>
                <a:spcPts val="0"/>
              </a:spcBef>
              <a:buSzPct val="25000"/>
              <a:buNone/>
            </a:pPr>
            <a:r>
              <a:rPr lang="en-US" sz="8000" b="0" i="0" u="none" strike="noStrike" cap="none" baseline="0">
                <a:solidFill>
                  <a:srgbClr val="9EDFF5"/>
                </a:solidFill>
                <a:latin typeface="Arial"/>
                <a:ea typeface="Arial"/>
                <a:cs typeface="Arial"/>
                <a:sym typeface="Arial"/>
              </a:rPr>
              <a:t>“</a:t>
            </a:r>
          </a:p>
        </p:txBody>
      </p:sp>
      <p:sp>
        <p:nvSpPr>
          <p:cNvPr id="103" name="Shape 103"/>
          <p:cNvSpPr txBox="1"/>
          <p:nvPr/>
        </p:nvSpPr>
        <p:spPr>
          <a:xfrm>
            <a:off x="8893010" y="2886556"/>
            <a:ext cx="609599" cy="584776"/>
          </a:xfrm>
          <a:prstGeom prst="rect">
            <a:avLst/>
          </a:prstGeom>
          <a:noFill/>
          <a:ln>
            <a:noFill/>
          </a:ln>
        </p:spPr>
        <p:txBody>
          <a:bodyPr lIns="91425" tIns="45700" rIns="91425" bIns="45700" anchor="ctr" anchorCtr="0">
            <a:noAutofit/>
          </a:bodyPr>
          <a:lstStyle/>
          <a:p>
            <a:pPr marL="0" marR="0" lvl="0" indent="0" algn="l" rtl="0">
              <a:spcBef>
                <a:spcPts val="0"/>
              </a:spcBef>
              <a:buSzPct val="25000"/>
              <a:buNone/>
            </a:pPr>
            <a:r>
              <a:rPr lang="en-US" sz="8000" b="0" i="0" u="none" strike="noStrike" cap="none" baseline="0">
                <a:solidFill>
                  <a:srgbClr val="9EDFF5"/>
                </a:solidFill>
                <a:latin typeface="Arial"/>
                <a:ea typeface="Arial"/>
                <a:cs typeface="Arial"/>
                <a:sym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Name Card">
    <p:spTree>
      <p:nvGrpSpPr>
        <p:cNvPr id="1" name="Shape 104"/>
        <p:cNvGrpSpPr/>
        <p:nvPr/>
      </p:nvGrpSpPr>
      <p:grpSpPr>
        <a:xfrm>
          <a:off x="0" y="0"/>
          <a:ext cx="0" cy="0"/>
          <a:chOff x="0" y="0"/>
          <a:chExt cx="0" cy="0"/>
        </a:xfrm>
      </p:grpSpPr>
      <p:sp>
        <p:nvSpPr>
          <p:cNvPr id="105" name="Shape 105"/>
          <p:cNvSpPr txBox="1">
            <a:spLocks noGrp="1"/>
          </p:cNvSpPr>
          <p:nvPr>
            <p:ph type="title"/>
          </p:nvPr>
        </p:nvSpPr>
        <p:spPr>
          <a:xfrm>
            <a:off x="677335" y="1931988"/>
            <a:ext cx="8596668" cy="2595459"/>
          </a:xfrm>
          <a:prstGeom prst="rect">
            <a:avLst/>
          </a:prstGeom>
          <a:noFill/>
          <a:ln>
            <a:noFill/>
          </a:ln>
        </p:spPr>
        <p:txBody>
          <a:bodyPr lIns="91425" tIns="91425" rIns="91425" bIns="91425" anchor="b" anchorCtr="0"/>
          <a:lstStyle>
            <a:lvl1pPr algn="l" rtl="0">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106" name="Shape 106"/>
          <p:cNvSpPr txBox="1">
            <a:spLocks noGrp="1"/>
          </p:cNvSpPr>
          <p:nvPr>
            <p:ph type="body" idx="1"/>
          </p:nvPr>
        </p:nvSpPr>
        <p:spPr>
          <a:xfrm>
            <a:off x="677335" y="4527448"/>
            <a:ext cx="8596668" cy="1513914"/>
          </a:xfrm>
          <a:prstGeom prst="rect">
            <a:avLst/>
          </a:prstGeom>
          <a:noFill/>
          <a:ln>
            <a:noFill/>
          </a:ln>
        </p:spPr>
        <p:txBody>
          <a:bodyPr lIns="91425" tIns="91425" rIns="91425" bIns="91425" anchor="t" anchorCtr="0"/>
          <a:lstStyle>
            <a:lvl1pPr marL="0" indent="0" algn="l" rtl="0">
              <a:buClr>
                <a:srgbClr val="3F3F3F"/>
              </a:buClr>
              <a:buFont typeface="Trebuchet MS"/>
              <a:buNone/>
              <a:defRPr/>
            </a:lvl1pPr>
            <a:lvl2pPr marL="457200" indent="0" rtl="0">
              <a:buClr>
                <a:srgbClr val="888888"/>
              </a:buClr>
              <a:buFont typeface="Trebuchet MS"/>
              <a:buNone/>
              <a:defRPr/>
            </a:lvl2pPr>
            <a:lvl3pPr marL="914400" indent="0" rtl="0">
              <a:buClr>
                <a:srgbClr val="888888"/>
              </a:buClr>
              <a:buFont typeface="Trebuchet MS"/>
              <a:buNone/>
              <a:defRPr/>
            </a:lvl3pPr>
            <a:lvl4pPr marL="1371600" indent="0" rtl="0">
              <a:buClr>
                <a:srgbClr val="888888"/>
              </a:buClr>
              <a:buFont typeface="Trebuchet MS"/>
              <a:buNone/>
              <a:defRPr/>
            </a:lvl4pPr>
            <a:lvl5pPr marL="1828800" indent="0" rtl="0">
              <a:buClr>
                <a:srgbClr val="888888"/>
              </a:buClr>
              <a:buFont typeface="Trebuchet MS"/>
              <a:buNone/>
              <a:defRPr/>
            </a:lvl5pPr>
            <a:lvl6pPr marL="2286000" indent="0" rtl="0">
              <a:buClr>
                <a:srgbClr val="888888"/>
              </a:buClr>
              <a:buFont typeface="Trebuchet MS"/>
              <a:buNone/>
              <a:defRPr/>
            </a:lvl6pPr>
            <a:lvl7pPr marL="2743200" indent="0" rtl="0">
              <a:buClr>
                <a:srgbClr val="888888"/>
              </a:buClr>
              <a:buFont typeface="Trebuchet MS"/>
              <a:buNone/>
              <a:defRPr/>
            </a:lvl7pPr>
            <a:lvl8pPr marL="3200400" indent="0" rtl="0">
              <a:buClr>
                <a:srgbClr val="888888"/>
              </a:buClr>
              <a:buFont typeface="Trebuchet MS"/>
              <a:buNone/>
              <a:defRPr/>
            </a:lvl8pPr>
            <a:lvl9pPr marL="3657600" indent="0" rtl="0">
              <a:buClr>
                <a:srgbClr val="888888"/>
              </a:buClr>
              <a:buFont typeface="Trebuchet MS"/>
              <a:buNone/>
              <a:defRPr/>
            </a:lvl9pPr>
          </a:lstStyle>
          <a:p>
            <a:endParaRPr/>
          </a:p>
        </p:txBody>
      </p:sp>
      <p:sp>
        <p:nvSpPr>
          <p:cNvPr id="107" name="Shape 107"/>
          <p:cNvSpPr txBox="1">
            <a:spLocks noGrp="1"/>
          </p:cNvSpPr>
          <p:nvPr>
            <p:ph type="dt" idx="10"/>
          </p:nvPr>
        </p:nvSpPr>
        <p:spPr>
          <a:xfrm>
            <a:off x="7205132" y="6041362"/>
            <a:ext cx="911938" cy="365125"/>
          </a:xfrm>
          <a:prstGeom prst="rect">
            <a:avLst/>
          </a:prstGeom>
          <a:noFill/>
          <a:ln>
            <a:noFill/>
          </a:ln>
        </p:spPr>
        <p:txBody>
          <a:bodyPr lIns="91425" tIns="91425" rIns="91425" bIns="91425" anchor="ctr" anchorCtr="0"/>
          <a:lstStyle>
            <a:lvl1pPr marL="0" marR="0" indent="0" algn="r" rtl="0">
              <a:defRPr/>
            </a:lvl1pPr>
            <a:lvl2pPr marL="457200" marR="0" indent="0" algn="l" rtl="0">
              <a:defRPr/>
            </a:lvl2pPr>
            <a:lvl3pPr marL="914400" marR="0" indent="0" algn="l" rtl="0">
              <a:defRPr/>
            </a:lvl3pPr>
            <a:lvl4pPr marL="1371600" marR="0" indent="0" algn="l" rtl="0">
              <a:defRPr/>
            </a:lvl4pPr>
            <a:lvl5pPr marL="1828800" marR="0" indent="0" algn="l" rtl="0">
              <a:defRPr/>
            </a:lvl5pPr>
            <a:lvl6pPr marL="2286000" marR="0" indent="0" algn="l" rtl="0">
              <a:defRPr/>
            </a:lvl6pPr>
            <a:lvl7pPr marL="2743200" marR="0" indent="0" algn="l" rtl="0">
              <a:defRPr/>
            </a:lvl7pPr>
            <a:lvl8pPr marL="3200400" marR="0" indent="0" algn="l" rtl="0">
              <a:defRPr/>
            </a:lvl8pPr>
            <a:lvl9pPr marL="3657600" marR="0" indent="0" algn="l" rtl="0">
              <a:defRPr/>
            </a:lvl9pPr>
          </a:lstStyle>
          <a:p>
            <a:endParaRPr/>
          </a:p>
        </p:txBody>
      </p:sp>
      <p:sp>
        <p:nvSpPr>
          <p:cNvPr id="108" name="Shape 108"/>
          <p:cNvSpPr txBox="1">
            <a:spLocks noGrp="1"/>
          </p:cNvSpPr>
          <p:nvPr>
            <p:ph type="ftr" idx="11"/>
          </p:nvPr>
        </p:nvSpPr>
        <p:spPr>
          <a:xfrm>
            <a:off x="677333" y="6041362"/>
            <a:ext cx="6297612" cy="365125"/>
          </a:xfrm>
          <a:prstGeom prst="rect">
            <a:avLst/>
          </a:prstGeom>
          <a:noFill/>
          <a:ln>
            <a:noFill/>
          </a:ln>
        </p:spPr>
        <p:txBody>
          <a:bodyPr lIns="91425" tIns="91425" rIns="91425" bIns="91425" anchor="ctr" anchorCtr="0"/>
          <a:lstStyle>
            <a:lvl1pPr marL="0" marR="0" indent="0" algn="l" rtl="0">
              <a:defRPr/>
            </a:lvl1pPr>
            <a:lvl2pPr marL="457200" marR="0" indent="0" algn="l" rtl="0">
              <a:defRPr/>
            </a:lvl2pPr>
            <a:lvl3pPr marL="914400" marR="0" indent="0" algn="l" rtl="0">
              <a:defRPr/>
            </a:lvl3pPr>
            <a:lvl4pPr marL="1371600" marR="0" indent="0" algn="l" rtl="0">
              <a:defRPr/>
            </a:lvl4pPr>
            <a:lvl5pPr marL="1828800" marR="0" indent="0" algn="l" rtl="0">
              <a:defRPr/>
            </a:lvl5pPr>
            <a:lvl6pPr marL="2286000" marR="0" indent="0" algn="l" rtl="0">
              <a:defRPr/>
            </a:lvl6pPr>
            <a:lvl7pPr marL="2743200" marR="0" indent="0" algn="l" rtl="0">
              <a:defRPr/>
            </a:lvl7pPr>
            <a:lvl8pPr marL="3200400" marR="0" indent="0" algn="l" rtl="0">
              <a:defRPr/>
            </a:lvl8pPr>
            <a:lvl9pPr marL="3657600" marR="0" indent="0" algn="l" rtl="0">
              <a:defRPr/>
            </a:lvl9pPr>
          </a:lstStyle>
          <a:p>
            <a:endParaRPr/>
          </a:p>
        </p:txBody>
      </p:sp>
      <p:sp>
        <p:nvSpPr>
          <p:cNvPr id="109" name="Shape 109"/>
          <p:cNvSpPr txBox="1">
            <a:spLocks noGrp="1"/>
          </p:cNvSpPr>
          <p:nvPr>
            <p:ph type="sldNum" idx="12"/>
          </p:nvPr>
        </p:nvSpPr>
        <p:spPr>
          <a:xfrm>
            <a:off x="8590663" y="6041362"/>
            <a:ext cx="683339" cy="365125"/>
          </a:xfrm>
          <a:prstGeom prst="rect">
            <a:avLst/>
          </a:prstGeom>
          <a:noFill/>
          <a:ln>
            <a:noFill/>
          </a:ln>
        </p:spPr>
        <p:txBody>
          <a:bodyPr lIns="91425" tIns="91425" rIns="91425" bIns="91425" anchor="ctr" anchorCtr="0"/>
          <a:lstStyle>
            <a:lvl1pPr marL="0" marR="0" indent="0" algn="r" rtl="0">
              <a:defRPr/>
            </a:lvl1pPr>
            <a:lvl2pPr marL="457200" marR="0" indent="0" algn="l" rtl="0">
              <a:defRPr/>
            </a:lvl2pPr>
            <a:lvl3pPr marL="914400" marR="0" indent="0" algn="l" rtl="0">
              <a:defRPr/>
            </a:lvl3pPr>
            <a:lvl4pPr marL="1371600" marR="0" indent="0" algn="l" rtl="0">
              <a:defRPr/>
            </a:lvl4pPr>
            <a:lvl5pPr marL="1828800" marR="0" indent="0" algn="l" rtl="0">
              <a:defRPr/>
            </a:lvl5pPr>
            <a:lvl6pPr marL="2286000" marR="0" indent="0" algn="l" rtl="0">
              <a:defRPr/>
            </a:lvl6pPr>
            <a:lvl7pPr marL="2743200" marR="0" indent="0" algn="l" rtl="0">
              <a:defRPr/>
            </a:lvl7pPr>
            <a:lvl8pPr marL="3200400" marR="0" indent="0" algn="l" rtl="0">
              <a:defRPr/>
            </a:lvl8pPr>
            <a:lvl9pPr marL="3657600" marR="0" indent="0" algn="l" rtl="0">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Quote Name Card">
    <p:spTree>
      <p:nvGrpSpPr>
        <p:cNvPr id="1" name="Shape 110"/>
        <p:cNvGrpSpPr/>
        <p:nvPr/>
      </p:nvGrpSpPr>
      <p:grpSpPr>
        <a:xfrm>
          <a:off x="0" y="0"/>
          <a:ext cx="0" cy="0"/>
          <a:chOff x="0" y="0"/>
          <a:chExt cx="0" cy="0"/>
        </a:xfrm>
      </p:grpSpPr>
      <p:sp>
        <p:nvSpPr>
          <p:cNvPr id="111" name="Shape 111"/>
          <p:cNvSpPr txBox="1">
            <a:spLocks noGrp="1"/>
          </p:cNvSpPr>
          <p:nvPr>
            <p:ph type="title"/>
          </p:nvPr>
        </p:nvSpPr>
        <p:spPr>
          <a:xfrm>
            <a:off x="931333" y="609600"/>
            <a:ext cx="8094134" cy="3022599"/>
          </a:xfrm>
          <a:prstGeom prst="rect">
            <a:avLst/>
          </a:prstGeom>
          <a:noFill/>
          <a:ln>
            <a:noFill/>
          </a:ln>
        </p:spPr>
        <p:txBody>
          <a:bodyPr lIns="91425" tIns="91425" rIns="91425" bIns="91425" anchor="ctr" anchorCtr="0"/>
          <a:lstStyle>
            <a:lvl1pPr algn="l" rtl="0">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112" name="Shape 112"/>
          <p:cNvSpPr txBox="1">
            <a:spLocks noGrp="1"/>
          </p:cNvSpPr>
          <p:nvPr>
            <p:ph type="body" idx="1"/>
          </p:nvPr>
        </p:nvSpPr>
        <p:spPr>
          <a:xfrm>
            <a:off x="677331" y="4013200"/>
            <a:ext cx="8596668" cy="514247"/>
          </a:xfrm>
          <a:prstGeom prst="rect">
            <a:avLst/>
          </a:prstGeom>
          <a:noFill/>
          <a:ln>
            <a:noFill/>
          </a:ln>
        </p:spPr>
        <p:txBody>
          <a:bodyPr lIns="91425" tIns="91425" rIns="91425" bIns="91425" anchor="b" anchorCtr="0"/>
          <a:lstStyle>
            <a:lvl1pPr marL="0" indent="0" rtl="0">
              <a:buClr>
                <a:srgbClr val="3F3F3F"/>
              </a:buClr>
              <a:buFont typeface="Trebuchet MS"/>
              <a:buNone/>
              <a:defRPr/>
            </a:lvl1pPr>
            <a:lvl2pPr marL="457200" indent="0" rtl="0">
              <a:buFont typeface="Trebuchet MS"/>
              <a:buNone/>
              <a:defRPr/>
            </a:lvl2pPr>
            <a:lvl3pPr marL="914400" indent="0" rtl="0">
              <a:buFont typeface="Trebuchet MS"/>
              <a:buNone/>
              <a:defRPr/>
            </a:lvl3pPr>
            <a:lvl4pPr marL="1371600" indent="0" rtl="0">
              <a:buFont typeface="Trebuchet MS"/>
              <a:buNone/>
              <a:defRPr/>
            </a:lvl4pPr>
            <a:lvl5pPr marL="1828800" indent="0" rtl="0">
              <a:buFont typeface="Trebuchet MS"/>
              <a:buNone/>
              <a:defRPr/>
            </a:lvl5pPr>
            <a:lvl6pPr rtl="0">
              <a:defRPr/>
            </a:lvl6pPr>
            <a:lvl7pPr rtl="0">
              <a:defRPr/>
            </a:lvl7pPr>
            <a:lvl8pPr rtl="0">
              <a:defRPr/>
            </a:lvl8pPr>
            <a:lvl9pPr rtl="0">
              <a:defRPr/>
            </a:lvl9pPr>
          </a:lstStyle>
          <a:p>
            <a:endParaRPr/>
          </a:p>
        </p:txBody>
      </p:sp>
      <p:sp>
        <p:nvSpPr>
          <p:cNvPr id="113" name="Shape 113"/>
          <p:cNvSpPr txBox="1">
            <a:spLocks noGrp="1"/>
          </p:cNvSpPr>
          <p:nvPr>
            <p:ph type="body" idx="2"/>
          </p:nvPr>
        </p:nvSpPr>
        <p:spPr>
          <a:xfrm>
            <a:off x="677335" y="4527448"/>
            <a:ext cx="8596668" cy="1513914"/>
          </a:xfrm>
          <a:prstGeom prst="rect">
            <a:avLst/>
          </a:prstGeom>
          <a:noFill/>
          <a:ln>
            <a:noFill/>
          </a:ln>
        </p:spPr>
        <p:txBody>
          <a:bodyPr lIns="91425" tIns="91425" rIns="91425" bIns="91425" anchor="t" anchorCtr="0"/>
          <a:lstStyle>
            <a:lvl1pPr marL="0" indent="0" algn="l" rtl="0">
              <a:buClr>
                <a:srgbClr val="7F7F7F"/>
              </a:buClr>
              <a:buFont typeface="Trebuchet MS"/>
              <a:buNone/>
              <a:defRPr/>
            </a:lvl1pPr>
            <a:lvl2pPr marL="457200" indent="0" rtl="0">
              <a:buClr>
                <a:srgbClr val="888888"/>
              </a:buClr>
              <a:buFont typeface="Trebuchet MS"/>
              <a:buNone/>
              <a:defRPr/>
            </a:lvl2pPr>
            <a:lvl3pPr marL="914400" indent="0" rtl="0">
              <a:buClr>
                <a:srgbClr val="888888"/>
              </a:buClr>
              <a:buFont typeface="Trebuchet MS"/>
              <a:buNone/>
              <a:defRPr/>
            </a:lvl3pPr>
            <a:lvl4pPr marL="1371600" indent="0" rtl="0">
              <a:buClr>
                <a:srgbClr val="888888"/>
              </a:buClr>
              <a:buFont typeface="Trebuchet MS"/>
              <a:buNone/>
              <a:defRPr/>
            </a:lvl4pPr>
            <a:lvl5pPr marL="1828800" indent="0" rtl="0">
              <a:buClr>
                <a:srgbClr val="888888"/>
              </a:buClr>
              <a:buFont typeface="Trebuchet MS"/>
              <a:buNone/>
              <a:defRPr/>
            </a:lvl5pPr>
            <a:lvl6pPr marL="2286000" indent="0" rtl="0">
              <a:buClr>
                <a:srgbClr val="888888"/>
              </a:buClr>
              <a:buFont typeface="Trebuchet MS"/>
              <a:buNone/>
              <a:defRPr/>
            </a:lvl6pPr>
            <a:lvl7pPr marL="2743200" indent="0" rtl="0">
              <a:buClr>
                <a:srgbClr val="888888"/>
              </a:buClr>
              <a:buFont typeface="Trebuchet MS"/>
              <a:buNone/>
              <a:defRPr/>
            </a:lvl7pPr>
            <a:lvl8pPr marL="3200400" indent="0" rtl="0">
              <a:buClr>
                <a:srgbClr val="888888"/>
              </a:buClr>
              <a:buFont typeface="Trebuchet MS"/>
              <a:buNone/>
              <a:defRPr/>
            </a:lvl8pPr>
            <a:lvl9pPr marL="3657600" indent="0" rtl="0">
              <a:buClr>
                <a:srgbClr val="888888"/>
              </a:buClr>
              <a:buFont typeface="Trebuchet MS"/>
              <a:buNone/>
              <a:defRPr/>
            </a:lvl9pPr>
          </a:lstStyle>
          <a:p>
            <a:endParaRPr/>
          </a:p>
        </p:txBody>
      </p:sp>
      <p:sp>
        <p:nvSpPr>
          <p:cNvPr id="114" name="Shape 114"/>
          <p:cNvSpPr txBox="1">
            <a:spLocks noGrp="1"/>
          </p:cNvSpPr>
          <p:nvPr>
            <p:ph type="dt" idx="10"/>
          </p:nvPr>
        </p:nvSpPr>
        <p:spPr>
          <a:xfrm>
            <a:off x="7205132" y="6041362"/>
            <a:ext cx="911938" cy="365125"/>
          </a:xfrm>
          <a:prstGeom prst="rect">
            <a:avLst/>
          </a:prstGeom>
          <a:noFill/>
          <a:ln>
            <a:noFill/>
          </a:ln>
        </p:spPr>
        <p:txBody>
          <a:bodyPr lIns="91425" tIns="91425" rIns="91425" bIns="91425" anchor="ctr" anchorCtr="0"/>
          <a:lstStyle>
            <a:lvl1pPr marL="0" marR="0" indent="0" algn="r" rtl="0">
              <a:defRPr/>
            </a:lvl1pPr>
            <a:lvl2pPr marL="457200" marR="0" indent="0" algn="l" rtl="0">
              <a:defRPr/>
            </a:lvl2pPr>
            <a:lvl3pPr marL="914400" marR="0" indent="0" algn="l" rtl="0">
              <a:defRPr/>
            </a:lvl3pPr>
            <a:lvl4pPr marL="1371600" marR="0" indent="0" algn="l" rtl="0">
              <a:defRPr/>
            </a:lvl4pPr>
            <a:lvl5pPr marL="1828800" marR="0" indent="0" algn="l" rtl="0">
              <a:defRPr/>
            </a:lvl5pPr>
            <a:lvl6pPr marL="2286000" marR="0" indent="0" algn="l" rtl="0">
              <a:defRPr/>
            </a:lvl6pPr>
            <a:lvl7pPr marL="2743200" marR="0" indent="0" algn="l" rtl="0">
              <a:defRPr/>
            </a:lvl7pPr>
            <a:lvl8pPr marL="3200400" marR="0" indent="0" algn="l" rtl="0">
              <a:defRPr/>
            </a:lvl8pPr>
            <a:lvl9pPr marL="3657600" marR="0" indent="0" algn="l" rtl="0">
              <a:defRPr/>
            </a:lvl9pPr>
          </a:lstStyle>
          <a:p>
            <a:endParaRPr/>
          </a:p>
        </p:txBody>
      </p:sp>
      <p:sp>
        <p:nvSpPr>
          <p:cNvPr id="115" name="Shape 115"/>
          <p:cNvSpPr txBox="1">
            <a:spLocks noGrp="1"/>
          </p:cNvSpPr>
          <p:nvPr>
            <p:ph type="ftr" idx="11"/>
          </p:nvPr>
        </p:nvSpPr>
        <p:spPr>
          <a:xfrm>
            <a:off x="677333" y="6041362"/>
            <a:ext cx="6297612" cy="365125"/>
          </a:xfrm>
          <a:prstGeom prst="rect">
            <a:avLst/>
          </a:prstGeom>
          <a:noFill/>
          <a:ln>
            <a:noFill/>
          </a:ln>
        </p:spPr>
        <p:txBody>
          <a:bodyPr lIns="91425" tIns="91425" rIns="91425" bIns="91425" anchor="ctr" anchorCtr="0"/>
          <a:lstStyle>
            <a:lvl1pPr marL="0" marR="0" indent="0" algn="l" rtl="0">
              <a:defRPr/>
            </a:lvl1pPr>
            <a:lvl2pPr marL="457200" marR="0" indent="0" algn="l" rtl="0">
              <a:defRPr/>
            </a:lvl2pPr>
            <a:lvl3pPr marL="914400" marR="0" indent="0" algn="l" rtl="0">
              <a:defRPr/>
            </a:lvl3pPr>
            <a:lvl4pPr marL="1371600" marR="0" indent="0" algn="l" rtl="0">
              <a:defRPr/>
            </a:lvl4pPr>
            <a:lvl5pPr marL="1828800" marR="0" indent="0" algn="l" rtl="0">
              <a:defRPr/>
            </a:lvl5pPr>
            <a:lvl6pPr marL="2286000" marR="0" indent="0" algn="l" rtl="0">
              <a:defRPr/>
            </a:lvl6pPr>
            <a:lvl7pPr marL="2743200" marR="0" indent="0" algn="l" rtl="0">
              <a:defRPr/>
            </a:lvl7pPr>
            <a:lvl8pPr marL="3200400" marR="0" indent="0" algn="l" rtl="0">
              <a:defRPr/>
            </a:lvl8pPr>
            <a:lvl9pPr marL="3657600" marR="0" indent="0" algn="l" rtl="0">
              <a:defRPr/>
            </a:lvl9pPr>
          </a:lstStyle>
          <a:p>
            <a:endParaRPr/>
          </a:p>
        </p:txBody>
      </p:sp>
      <p:sp>
        <p:nvSpPr>
          <p:cNvPr id="116" name="Shape 116"/>
          <p:cNvSpPr txBox="1">
            <a:spLocks noGrp="1"/>
          </p:cNvSpPr>
          <p:nvPr>
            <p:ph type="sldNum" idx="12"/>
          </p:nvPr>
        </p:nvSpPr>
        <p:spPr>
          <a:xfrm>
            <a:off x="8590663" y="6041362"/>
            <a:ext cx="683339" cy="365125"/>
          </a:xfrm>
          <a:prstGeom prst="rect">
            <a:avLst/>
          </a:prstGeom>
          <a:noFill/>
          <a:ln>
            <a:noFill/>
          </a:ln>
        </p:spPr>
        <p:txBody>
          <a:bodyPr lIns="91425" tIns="91425" rIns="91425" bIns="91425" anchor="ctr" anchorCtr="0"/>
          <a:lstStyle>
            <a:lvl1pPr marL="0" marR="0" indent="0" algn="r" rtl="0">
              <a:defRPr/>
            </a:lvl1pPr>
            <a:lvl2pPr marL="457200" marR="0" indent="0" algn="l" rtl="0">
              <a:defRPr/>
            </a:lvl2pPr>
            <a:lvl3pPr marL="914400" marR="0" indent="0" algn="l" rtl="0">
              <a:defRPr/>
            </a:lvl3pPr>
            <a:lvl4pPr marL="1371600" marR="0" indent="0" algn="l" rtl="0">
              <a:defRPr/>
            </a:lvl4pPr>
            <a:lvl5pPr marL="1828800" marR="0" indent="0" algn="l" rtl="0">
              <a:defRPr/>
            </a:lvl5pPr>
            <a:lvl6pPr marL="2286000" marR="0" indent="0" algn="l" rtl="0">
              <a:defRPr/>
            </a:lvl6pPr>
            <a:lvl7pPr marL="2743200" marR="0" indent="0" algn="l" rtl="0">
              <a:defRPr/>
            </a:lvl7pPr>
            <a:lvl8pPr marL="3200400" marR="0" indent="0" algn="l" rtl="0">
              <a:defRPr/>
            </a:lvl8pPr>
            <a:lvl9pPr marL="3657600" marR="0" indent="0" algn="l" rtl="0">
              <a:defRPr/>
            </a:lvl9pPr>
          </a:lstStyle>
          <a:p>
            <a:endParaRPr/>
          </a:p>
        </p:txBody>
      </p:sp>
      <p:sp>
        <p:nvSpPr>
          <p:cNvPr id="117" name="Shape 117"/>
          <p:cNvSpPr txBox="1"/>
          <p:nvPr/>
        </p:nvSpPr>
        <p:spPr>
          <a:xfrm>
            <a:off x="541870" y="790377"/>
            <a:ext cx="609599" cy="584776"/>
          </a:xfrm>
          <a:prstGeom prst="rect">
            <a:avLst/>
          </a:prstGeom>
          <a:noFill/>
          <a:ln>
            <a:noFill/>
          </a:ln>
        </p:spPr>
        <p:txBody>
          <a:bodyPr lIns="91425" tIns="45700" rIns="91425" bIns="45700" anchor="ctr" anchorCtr="0">
            <a:noAutofit/>
          </a:bodyPr>
          <a:lstStyle/>
          <a:p>
            <a:pPr marL="0" marR="0" lvl="0" indent="0" algn="l" rtl="0">
              <a:spcBef>
                <a:spcPts val="0"/>
              </a:spcBef>
              <a:buSzPct val="25000"/>
              <a:buNone/>
            </a:pPr>
            <a:r>
              <a:rPr lang="en-US" sz="8000" b="0" i="0" u="none" strike="noStrike" cap="none" baseline="0">
                <a:solidFill>
                  <a:srgbClr val="9EDFF5"/>
                </a:solidFill>
                <a:latin typeface="Arial"/>
                <a:ea typeface="Arial"/>
                <a:cs typeface="Arial"/>
                <a:sym typeface="Arial"/>
              </a:rPr>
              <a:t>“</a:t>
            </a:r>
          </a:p>
        </p:txBody>
      </p:sp>
      <p:sp>
        <p:nvSpPr>
          <p:cNvPr id="118" name="Shape 118"/>
          <p:cNvSpPr txBox="1"/>
          <p:nvPr/>
        </p:nvSpPr>
        <p:spPr>
          <a:xfrm>
            <a:off x="8893010" y="2886556"/>
            <a:ext cx="609599" cy="584776"/>
          </a:xfrm>
          <a:prstGeom prst="rect">
            <a:avLst/>
          </a:prstGeom>
          <a:noFill/>
          <a:ln>
            <a:noFill/>
          </a:ln>
        </p:spPr>
        <p:txBody>
          <a:bodyPr lIns="91425" tIns="45700" rIns="91425" bIns="45700" anchor="ctr" anchorCtr="0">
            <a:noAutofit/>
          </a:bodyPr>
          <a:lstStyle/>
          <a:p>
            <a:pPr marL="0" marR="0" lvl="0" indent="0" algn="l" rtl="0">
              <a:spcBef>
                <a:spcPts val="0"/>
              </a:spcBef>
              <a:buSzPct val="25000"/>
              <a:buNone/>
            </a:pPr>
            <a:r>
              <a:rPr lang="en-US" sz="8000" b="0" i="0" u="none" strike="noStrike" cap="none" baseline="0">
                <a:solidFill>
                  <a:srgbClr val="9EDFF5"/>
                </a:solidFill>
                <a:latin typeface="Arial"/>
                <a:ea typeface="Arial"/>
                <a:cs typeface="Arial"/>
                <a:sym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True or False">
    <p:spTree>
      <p:nvGrpSpPr>
        <p:cNvPr id="1" name="Shape 119"/>
        <p:cNvGrpSpPr/>
        <p:nvPr/>
      </p:nvGrpSpPr>
      <p:grpSpPr>
        <a:xfrm>
          <a:off x="0" y="0"/>
          <a:ext cx="0" cy="0"/>
          <a:chOff x="0" y="0"/>
          <a:chExt cx="0" cy="0"/>
        </a:xfrm>
      </p:grpSpPr>
      <p:sp>
        <p:nvSpPr>
          <p:cNvPr id="120" name="Shape 120"/>
          <p:cNvSpPr txBox="1">
            <a:spLocks noGrp="1"/>
          </p:cNvSpPr>
          <p:nvPr>
            <p:ph type="title"/>
          </p:nvPr>
        </p:nvSpPr>
        <p:spPr>
          <a:xfrm>
            <a:off x="685799" y="609600"/>
            <a:ext cx="8588202" cy="3022599"/>
          </a:xfrm>
          <a:prstGeom prst="rect">
            <a:avLst/>
          </a:prstGeom>
          <a:noFill/>
          <a:ln>
            <a:noFill/>
          </a:ln>
        </p:spPr>
        <p:txBody>
          <a:bodyPr lIns="91425" tIns="91425" rIns="91425" bIns="91425" anchor="ctr" anchorCtr="0"/>
          <a:lstStyle>
            <a:lvl1pPr algn="l" rtl="0">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121" name="Shape 121"/>
          <p:cNvSpPr txBox="1">
            <a:spLocks noGrp="1"/>
          </p:cNvSpPr>
          <p:nvPr>
            <p:ph type="body" idx="1"/>
          </p:nvPr>
        </p:nvSpPr>
        <p:spPr>
          <a:xfrm>
            <a:off x="677331" y="4013200"/>
            <a:ext cx="8596668" cy="514247"/>
          </a:xfrm>
          <a:prstGeom prst="rect">
            <a:avLst/>
          </a:prstGeom>
          <a:noFill/>
          <a:ln>
            <a:noFill/>
          </a:ln>
        </p:spPr>
        <p:txBody>
          <a:bodyPr lIns="91425" tIns="91425" rIns="91425" bIns="91425" anchor="b" anchorCtr="0"/>
          <a:lstStyle>
            <a:lvl1pPr marL="0" indent="0" rtl="0">
              <a:buClr>
                <a:schemeClr val="accent1"/>
              </a:buClr>
              <a:buFont typeface="Trebuchet MS"/>
              <a:buNone/>
              <a:defRPr/>
            </a:lvl1pPr>
            <a:lvl2pPr marL="457200" indent="0" rtl="0">
              <a:buFont typeface="Trebuchet MS"/>
              <a:buNone/>
              <a:defRPr/>
            </a:lvl2pPr>
            <a:lvl3pPr marL="914400" indent="0" rtl="0">
              <a:buFont typeface="Trebuchet MS"/>
              <a:buNone/>
              <a:defRPr/>
            </a:lvl3pPr>
            <a:lvl4pPr marL="1371600" indent="0" rtl="0">
              <a:buFont typeface="Trebuchet MS"/>
              <a:buNone/>
              <a:defRPr/>
            </a:lvl4pPr>
            <a:lvl5pPr marL="1828800" indent="0" rtl="0">
              <a:buFont typeface="Trebuchet MS"/>
              <a:buNone/>
              <a:defRPr/>
            </a:lvl5pPr>
            <a:lvl6pPr rtl="0">
              <a:defRPr/>
            </a:lvl6pPr>
            <a:lvl7pPr rtl="0">
              <a:defRPr/>
            </a:lvl7pPr>
            <a:lvl8pPr rtl="0">
              <a:defRPr/>
            </a:lvl8pPr>
            <a:lvl9pPr rtl="0">
              <a:defRPr/>
            </a:lvl9pPr>
          </a:lstStyle>
          <a:p>
            <a:endParaRPr/>
          </a:p>
        </p:txBody>
      </p:sp>
      <p:sp>
        <p:nvSpPr>
          <p:cNvPr id="122" name="Shape 122"/>
          <p:cNvSpPr txBox="1">
            <a:spLocks noGrp="1"/>
          </p:cNvSpPr>
          <p:nvPr>
            <p:ph type="body" idx="2"/>
          </p:nvPr>
        </p:nvSpPr>
        <p:spPr>
          <a:xfrm>
            <a:off x="677335" y="4527448"/>
            <a:ext cx="8596668" cy="1513914"/>
          </a:xfrm>
          <a:prstGeom prst="rect">
            <a:avLst/>
          </a:prstGeom>
          <a:noFill/>
          <a:ln>
            <a:noFill/>
          </a:ln>
        </p:spPr>
        <p:txBody>
          <a:bodyPr lIns="91425" tIns="91425" rIns="91425" bIns="91425" anchor="t" anchorCtr="0"/>
          <a:lstStyle>
            <a:lvl1pPr marL="0" indent="0" algn="l" rtl="0">
              <a:buClr>
                <a:srgbClr val="7F7F7F"/>
              </a:buClr>
              <a:buFont typeface="Trebuchet MS"/>
              <a:buNone/>
              <a:defRPr/>
            </a:lvl1pPr>
            <a:lvl2pPr marL="457200" indent="0" rtl="0">
              <a:buClr>
                <a:srgbClr val="888888"/>
              </a:buClr>
              <a:buFont typeface="Trebuchet MS"/>
              <a:buNone/>
              <a:defRPr/>
            </a:lvl2pPr>
            <a:lvl3pPr marL="914400" indent="0" rtl="0">
              <a:buClr>
                <a:srgbClr val="888888"/>
              </a:buClr>
              <a:buFont typeface="Trebuchet MS"/>
              <a:buNone/>
              <a:defRPr/>
            </a:lvl3pPr>
            <a:lvl4pPr marL="1371600" indent="0" rtl="0">
              <a:buClr>
                <a:srgbClr val="888888"/>
              </a:buClr>
              <a:buFont typeface="Trebuchet MS"/>
              <a:buNone/>
              <a:defRPr/>
            </a:lvl4pPr>
            <a:lvl5pPr marL="1828800" indent="0" rtl="0">
              <a:buClr>
                <a:srgbClr val="888888"/>
              </a:buClr>
              <a:buFont typeface="Trebuchet MS"/>
              <a:buNone/>
              <a:defRPr/>
            </a:lvl5pPr>
            <a:lvl6pPr marL="2286000" indent="0" rtl="0">
              <a:buClr>
                <a:srgbClr val="888888"/>
              </a:buClr>
              <a:buFont typeface="Trebuchet MS"/>
              <a:buNone/>
              <a:defRPr/>
            </a:lvl6pPr>
            <a:lvl7pPr marL="2743200" indent="0" rtl="0">
              <a:buClr>
                <a:srgbClr val="888888"/>
              </a:buClr>
              <a:buFont typeface="Trebuchet MS"/>
              <a:buNone/>
              <a:defRPr/>
            </a:lvl7pPr>
            <a:lvl8pPr marL="3200400" indent="0" rtl="0">
              <a:buClr>
                <a:srgbClr val="888888"/>
              </a:buClr>
              <a:buFont typeface="Trebuchet MS"/>
              <a:buNone/>
              <a:defRPr/>
            </a:lvl8pPr>
            <a:lvl9pPr marL="3657600" indent="0" rtl="0">
              <a:buClr>
                <a:srgbClr val="888888"/>
              </a:buClr>
              <a:buFont typeface="Trebuchet MS"/>
              <a:buNone/>
              <a:defRPr/>
            </a:lvl9pPr>
          </a:lstStyle>
          <a:p>
            <a:endParaRPr/>
          </a:p>
        </p:txBody>
      </p:sp>
      <p:sp>
        <p:nvSpPr>
          <p:cNvPr id="123" name="Shape 123"/>
          <p:cNvSpPr txBox="1">
            <a:spLocks noGrp="1"/>
          </p:cNvSpPr>
          <p:nvPr>
            <p:ph type="dt" idx="10"/>
          </p:nvPr>
        </p:nvSpPr>
        <p:spPr>
          <a:xfrm>
            <a:off x="7205132" y="6041362"/>
            <a:ext cx="911938" cy="365125"/>
          </a:xfrm>
          <a:prstGeom prst="rect">
            <a:avLst/>
          </a:prstGeom>
          <a:noFill/>
          <a:ln>
            <a:noFill/>
          </a:ln>
        </p:spPr>
        <p:txBody>
          <a:bodyPr lIns="91425" tIns="91425" rIns="91425" bIns="91425" anchor="ctr" anchorCtr="0"/>
          <a:lstStyle>
            <a:lvl1pPr marL="0" marR="0" indent="0" algn="r" rtl="0">
              <a:defRPr/>
            </a:lvl1pPr>
            <a:lvl2pPr marL="457200" marR="0" indent="0" algn="l" rtl="0">
              <a:defRPr/>
            </a:lvl2pPr>
            <a:lvl3pPr marL="914400" marR="0" indent="0" algn="l" rtl="0">
              <a:defRPr/>
            </a:lvl3pPr>
            <a:lvl4pPr marL="1371600" marR="0" indent="0" algn="l" rtl="0">
              <a:defRPr/>
            </a:lvl4pPr>
            <a:lvl5pPr marL="1828800" marR="0" indent="0" algn="l" rtl="0">
              <a:defRPr/>
            </a:lvl5pPr>
            <a:lvl6pPr marL="2286000" marR="0" indent="0" algn="l" rtl="0">
              <a:defRPr/>
            </a:lvl6pPr>
            <a:lvl7pPr marL="2743200" marR="0" indent="0" algn="l" rtl="0">
              <a:defRPr/>
            </a:lvl7pPr>
            <a:lvl8pPr marL="3200400" marR="0" indent="0" algn="l" rtl="0">
              <a:defRPr/>
            </a:lvl8pPr>
            <a:lvl9pPr marL="3657600" marR="0" indent="0" algn="l" rtl="0">
              <a:defRPr/>
            </a:lvl9pPr>
          </a:lstStyle>
          <a:p>
            <a:endParaRPr/>
          </a:p>
        </p:txBody>
      </p:sp>
      <p:sp>
        <p:nvSpPr>
          <p:cNvPr id="124" name="Shape 124"/>
          <p:cNvSpPr txBox="1">
            <a:spLocks noGrp="1"/>
          </p:cNvSpPr>
          <p:nvPr>
            <p:ph type="ftr" idx="11"/>
          </p:nvPr>
        </p:nvSpPr>
        <p:spPr>
          <a:xfrm>
            <a:off x="677333" y="6041362"/>
            <a:ext cx="6297612" cy="365125"/>
          </a:xfrm>
          <a:prstGeom prst="rect">
            <a:avLst/>
          </a:prstGeom>
          <a:noFill/>
          <a:ln>
            <a:noFill/>
          </a:ln>
        </p:spPr>
        <p:txBody>
          <a:bodyPr lIns="91425" tIns="91425" rIns="91425" bIns="91425" anchor="ctr" anchorCtr="0"/>
          <a:lstStyle>
            <a:lvl1pPr marL="0" marR="0" indent="0" algn="l" rtl="0">
              <a:defRPr/>
            </a:lvl1pPr>
            <a:lvl2pPr marL="457200" marR="0" indent="0" algn="l" rtl="0">
              <a:defRPr/>
            </a:lvl2pPr>
            <a:lvl3pPr marL="914400" marR="0" indent="0" algn="l" rtl="0">
              <a:defRPr/>
            </a:lvl3pPr>
            <a:lvl4pPr marL="1371600" marR="0" indent="0" algn="l" rtl="0">
              <a:defRPr/>
            </a:lvl4pPr>
            <a:lvl5pPr marL="1828800" marR="0" indent="0" algn="l" rtl="0">
              <a:defRPr/>
            </a:lvl5pPr>
            <a:lvl6pPr marL="2286000" marR="0" indent="0" algn="l" rtl="0">
              <a:defRPr/>
            </a:lvl6pPr>
            <a:lvl7pPr marL="2743200" marR="0" indent="0" algn="l" rtl="0">
              <a:defRPr/>
            </a:lvl7pPr>
            <a:lvl8pPr marL="3200400" marR="0" indent="0" algn="l" rtl="0">
              <a:defRPr/>
            </a:lvl8pPr>
            <a:lvl9pPr marL="3657600" marR="0" indent="0" algn="l" rtl="0">
              <a:defRPr/>
            </a:lvl9pPr>
          </a:lstStyle>
          <a:p>
            <a:endParaRPr/>
          </a:p>
        </p:txBody>
      </p:sp>
      <p:sp>
        <p:nvSpPr>
          <p:cNvPr id="125" name="Shape 125"/>
          <p:cNvSpPr txBox="1">
            <a:spLocks noGrp="1"/>
          </p:cNvSpPr>
          <p:nvPr>
            <p:ph type="sldNum" idx="12"/>
          </p:nvPr>
        </p:nvSpPr>
        <p:spPr>
          <a:xfrm>
            <a:off x="8590663" y="6041362"/>
            <a:ext cx="683339" cy="365125"/>
          </a:xfrm>
          <a:prstGeom prst="rect">
            <a:avLst/>
          </a:prstGeom>
          <a:noFill/>
          <a:ln>
            <a:noFill/>
          </a:ln>
        </p:spPr>
        <p:txBody>
          <a:bodyPr lIns="91425" tIns="91425" rIns="91425" bIns="91425" anchor="ctr" anchorCtr="0"/>
          <a:lstStyle>
            <a:lvl1pPr marL="0" marR="0" indent="0" algn="r" rtl="0">
              <a:defRPr/>
            </a:lvl1pPr>
            <a:lvl2pPr marL="457200" marR="0" indent="0" algn="l" rtl="0">
              <a:defRPr/>
            </a:lvl2pPr>
            <a:lvl3pPr marL="914400" marR="0" indent="0" algn="l" rtl="0">
              <a:defRPr/>
            </a:lvl3pPr>
            <a:lvl4pPr marL="1371600" marR="0" indent="0" algn="l" rtl="0">
              <a:defRPr/>
            </a:lvl4pPr>
            <a:lvl5pPr marL="1828800" marR="0" indent="0" algn="l" rtl="0">
              <a:defRPr/>
            </a:lvl5pPr>
            <a:lvl6pPr marL="2286000" marR="0" indent="0" algn="l" rtl="0">
              <a:defRPr/>
            </a:lvl6pPr>
            <a:lvl7pPr marL="2743200" marR="0" indent="0" algn="l" rtl="0">
              <a:defRPr/>
            </a:lvl7pPr>
            <a:lvl8pPr marL="3200400" marR="0" indent="0" algn="l" rtl="0">
              <a:defRPr/>
            </a:lvl8pPr>
            <a:lvl9pPr marL="3657600" marR="0" indent="0" algn="l" rtl="0">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126"/>
        <p:cNvGrpSpPr/>
        <p:nvPr/>
      </p:nvGrpSpPr>
      <p:grpSpPr>
        <a:xfrm>
          <a:off x="0" y="0"/>
          <a:ext cx="0" cy="0"/>
          <a:chOff x="0" y="0"/>
          <a:chExt cx="0" cy="0"/>
        </a:xfrm>
      </p:grpSpPr>
      <p:sp>
        <p:nvSpPr>
          <p:cNvPr id="127" name="Shape 127"/>
          <p:cNvSpPr txBox="1">
            <a:spLocks noGrp="1"/>
          </p:cNvSpPr>
          <p:nvPr>
            <p:ph type="title"/>
          </p:nvPr>
        </p:nvSpPr>
        <p:spPr>
          <a:xfrm>
            <a:off x="677333" y="609600"/>
            <a:ext cx="8596668" cy="1320800"/>
          </a:xfrm>
          <a:prstGeom prst="rect">
            <a:avLst/>
          </a:prstGeom>
          <a:noFill/>
          <a:ln>
            <a:noFill/>
          </a:ln>
        </p:spPr>
        <p:txBody>
          <a:bodyPr lIns="91425" tIns="91425" rIns="91425" bIns="91425" anchor="t" anchorCtr="0"/>
          <a:lstStyle>
            <a:lvl1pPr algn="l" rtl="0">
              <a:spcBef>
                <a:spcPts val="0"/>
              </a:spcBef>
              <a:buClr>
                <a:schemeClr val="accent1"/>
              </a:buClr>
              <a:buFont typeface="Trebuchet MS"/>
              <a:buNone/>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128" name="Shape 128"/>
          <p:cNvSpPr txBox="1">
            <a:spLocks noGrp="1"/>
          </p:cNvSpPr>
          <p:nvPr>
            <p:ph type="body" idx="1"/>
          </p:nvPr>
        </p:nvSpPr>
        <p:spPr>
          <a:xfrm rot="5400000">
            <a:off x="3035281" y="-197358"/>
            <a:ext cx="3880773" cy="8596668"/>
          </a:xfrm>
          <a:prstGeom prst="rect">
            <a:avLst/>
          </a:prstGeom>
          <a:noFill/>
          <a:ln>
            <a:noFill/>
          </a:ln>
        </p:spPr>
        <p:txBody>
          <a:bodyPr lIns="91425" tIns="91425" rIns="91425" bIns="91425" anchor="t" anchorCtr="0"/>
          <a:lstStyle>
            <a:lvl1pPr marL="342900" indent="-251459" algn="l" rtl="0">
              <a:spcBef>
                <a:spcPts val="1000"/>
              </a:spcBef>
              <a:spcAft>
                <a:spcPts val="0"/>
              </a:spcAft>
              <a:buClr>
                <a:schemeClr val="accent1"/>
              </a:buClr>
              <a:buFont typeface="Trebuchet MS"/>
              <a:buChar char=""/>
              <a:defRPr/>
            </a:lvl1pPr>
            <a:lvl2pPr marL="742950" indent="-204469" algn="l" rtl="0">
              <a:spcBef>
                <a:spcPts val="1000"/>
              </a:spcBef>
              <a:spcAft>
                <a:spcPts val="0"/>
              </a:spcAft>
              <a:buClr>
                <a:schemeClr val="accent1"/>
              </a:buClr>
              <a:buFont typeface="Trebuchet MS"/>
              <a:buChar char=""/>
              <a:defRPr/>
            </a:lvl2pPr>
            <a:lvl3pPr marL="1143000" indent="-157480" algn="l" rtl="0">
              <a:spcBef>
                <a:spcPts val="1000"/>
              </a:spcBef>
              <a:spcAft>
                <a:spcPts val="0"/>
              </a:spcAft>
              <a:buClr>
                <a:schemeClr val="accent1"/>
              </a:buClr>
              <a:buFont typeface="Trebuchet MS"/>
              <a:buChar char=""/>
              <a:defRPr/>
            </a:lvl3pPr>
            <a:lvl4pPr marL="1600200" indent="-167639" algn="l" rtl="0">
              <a:spcBef>
                <a:spcPts val="1000"/>
              </a:spcBef>
              <a:spcAft>
                <a:spcPts val="0"/>
              </a:spcAft>
              <a:buClr>
                <a:schemeClr val="accent1"/>
              </a:buClr>
              <a:buFont typeface="Trebuchet MS"/>
              <a:buChar char=""/>
              <a:defRPr/>
            </a:lvl4pPr>
            <a:lvl5pPr marL="2057400" indent="-167639" algn="l" rtl="0">
              <a:spcBef>
                <a:spcPts val="1000"/>
              </a:spcBef>
              <a:spcAft>
                <a:spcPts val="0"/>
              </a:spcAft>
              <a:buClr>
                <a:schemeClr val="accent1"/>
              </a:buClr>
              <a:buFont typeface="Trebuchet MS"/>
              <a:buChar char=""/>
              <a:defRPr/>
            </a:lvl5pPr>
            <a:lvl6pPr marL="2514600" indent="-167639" algn="l" rtl="0">
              <a:spcBef>
                <a:spcPts val="1000"/>
              </a:spcBef>
              <a:spcAft>
                <a:spcPts val="0"/>
              </a:spcAft>
              <a:buClr>
                <a:schemeClr val="accent1"/>
              </a:buClr>
              <a:buFont typeface="Trebuchet MS"/>
              <a:buChar char=""/>
              <a:defRPr/>
            </a:lvl6pPr>
            <a:lvl7pPr marL="2971800" indent="-167639" algn="l" rtl="0">
              <a:spcBef>
                <a:spcPts val="1000"/>
              </a:spcBef>
              <a:spcAft>
                <a:spcPts val="0"/>
              </a:spcAft>
              <a:buClr>
                <a:schemeClr val="accent1"/>
              </a:buClr>
              <a:buFont typeface="Trebuchet MS"/>
              <a:buChar char=""/>
              <a:defRPr/>
            </a:lvl7pPr>
            <a:lvl8pPr marL="3429000" indent="-167640" algn="l" rtl="0">
              <a:spcBef>
                <a:spcPts val="1000"/>
              </a:spcBef>
              <a:spcAft>
                <a:spcPts val="0"/>
              </a:spcAft>
              <a:buClr>
                <a:schemeClr val="accent1"/>
              </a:buClr>
              <a:buFont typeface="Trebuchet MS"/>
              <a:buChar char=""/>
              <a:defRPr/>
            </a:lvl8pPr>
            <a:lvl9pPr marL="3886200" indent="-167640" algn="l" rtl="0">
              <a:spcBef>
                <a:spcPts val="1000"/>
              </a:spcBef>
              <a:spcAft>
                <a:spcPts val="0"/>
              </a:spcAft>
              <a:buClr>
                <a:schemeClr val="accent1"/>
              </a:buClr>
              <a:buFont typeface="Trebuchet MS"/>
              <a:buChar char=""/>
              <a:defRPr/>
            </a:lvl9pPr>
          </a:lstStyle>
          <a:p>
            <a:endParaRPr/>
          </a:p>
        </p:txBody>
      </p:sp>
      <p:sp>
        <p:nvSpPr>
          <p:cNvPr id="129" name="Shape 129"/>
          <p:cNvSpPr txBox="1">
            <a:spLocks noGrp="1"/>
          </p:cNvSpPr>
          <p:nvPr>
            <p:ph type="dt" idx="10"/>
          </p:nvPr>
        </p:nvSpPr>
        <p:spPr>
          <a:xfrm>
            <a:off x="7205132" y="6041362"/>
            <a:ext cx="911938" cy="365125"/>
          </a:xfrm>
          <a:prstGeom prst="rect">
            <a:avLst/>
          </a:prstGeom>
          <a:noFill/>
          <a:ln>
            <a:noFill/>
          </a:ln>
        </p:spPr>
        <p:txBody>
          <a:bodyPr lIns="91425" tIns="91425" rIns="91425" bIns="91425" anchor="ctr" anchorCtr="0"/>
          <a:lstStyle>
            <a:lvl1pPr marL="0" marR="0" indent="0" algn="r" rtl="0">
              <a:defRPr/>
            </a:lvl1pPr>
            <a:lvl2pPr marL="457200" marR="0" indent="0" algn="l" rtl="0">
              <a:defRPr/>
            </a:lvl2pPr>
            <a:lvl3pPr marL="914400" marR="0" indent="0" algn="l" rtl="0">
              <a:defRPr/>
            </a:lvl3pPr>
            <a:lvl4pPr marL="1371600" marR="0" indent="0" algn="l" rtl="0">
              <a:defRPr/>
            </a:lvl4pPr>
            <a:lvl5pPr marL="1828800" marR="0" indent="0" algn="l" rtl="0">
              <a:defRPr/>
            </a:lvl5pPr>
            <a:lvl6pPr marL="2286000" marR="0" indent="0" algn="l" rtl="0">
              <a:defRPr/>
            </a:lvl6pPr>
            <a:lvl7pPr marL="2743200" marR="0" indent="0" algn="l" rtl="0">
              <a:defRPr/>
            </a:lvl7pPr>
            <a:lvl8pPr marL="3200400" marR="0" indent="0" algn="l" rtl="0">
              <a:defRPr/>
            </a:lvl8pPr>
            <a:lvl9pPr marL="3657600" marR="0" indent="0" algn="l" rtl="0">
              <a:defRPr/>
            </a:lvl9pPr>
          </a:lstStyle>
          <a:p>
            <a:endParaRPr/>
          </a:p>
        </p:txBody>
      </p:sp>
      <p:sp>
        <p:nvSpPr>
          <p:cNvPr id="130" name="Shape 130"/>
          <p:cNvSpPr txBox="1">
            <a:spLocks noGrp="1"/>
          </p:cNvSpPr>
          <p:nvPr>
            <p:ph type="ftr" idx="11"/>
          </p:nvPr>
        </p:nvSpPr>
        <p:spPr>
          <a:xfrm>
            <a:off x="677333" y="6041362"/>
            <a:ext cx="6297612" cy="365125"/>
          </a:xfrm>
          <a:prstGeom prst="rect">
            <a:avLst/>
          </a:prstGeom>
          <a:noFill/>
          <a:ln>
            <a:noFill/>
          </a:ln>
        </p:spPr>
        <p:txBody>
          <a:bodyPr lIns="91425" tIns="91425" rIns="91425" bIns="91425" anchor="ctr" anchorCtr="0"/>
          <a:lstStyle>
            <a:lvl1pPr marL="0" marR="0" indent="0" algn="l" rtl="0">
              <a:defRPr/>
            </a:lvl1pPr>
            <a:lvl2pPr marL="457200" marR="0" indent="0" algn="l" rtl="0">
              <a:defRPr/>
            </a:lvl2pPr>
            <a:lvl3pPr marL="914400" marR="0" indent="0" algn="l" rtl="0">
              <a:defRPr/>
            </a:lvl3pPr>
            <a:lvl4pPr marL="1371600" marR="0" indent="0" algn="l" rtl="0">
              <a:defRPr/>
            </a:lvl4pPr>
            <a:lvl5pPr marL="1828800" marR="0" indent="0" algn="l" rtl="0">
              <a:defRPr/>
            </a:lvl5pPr>
            <a:lvl6pPr marL="2286000" marR="0" indent="0" algn="l" rtl="0">
              <a:defRPr/>
            </a:lvl6pPr>
            <a:lvl7pPr marL="2743200" marR="0" indent="0" algn="l" rtl="0">
              <a:defRPr/>
            </a:lvl7pPr>
            <a:lvl8pPr marL="3200400" marR="0" indent="0" algn="l" rtl="0">
              <a:defRPr/>
            </a:lvl8pPr>
            <a:lvl9pPr marL="3657600" marR="0" indent="0" algn="l" rtl="0">
              <a:defRPr/>
            </a:lvl9pPr>
          </a:lstStyle>
          <a:p>
            <a:endParaRPr/>
          </a:p>
        </p:txBody>
      </p:sp>
      <p:sp>
        <p:nvSpPr>
          <p:cNvPr id="131" name="Shape 131"/>
          <p:cNvSpPr txBox="1">
            <a:spLocks noGrp="1"/>
          </p:cNvSpPr>
          <p:nvPr>
            <p:ph type="sldNum" idx="12"/>
          </p:nvPr>
        </p:nvSpPr>
        <p:spPr>
          <a:xfrm>
            <a:off x="8590663" y="6041362"/>
            <a:ext cx="683339" cy="365125"/>
          </a:xfrm>
          <a:prstGeom prst="rect">
            <a:avLst/>
          </a:prstGeom>
          <a:noFill/>
          <a:ln>
            <a:noFill/>
          </a:ln>
        </p:spPr>
        <p:txBody>
          <a:bodyPr lIns="91425" tIns="91425" rIns="91425" bIns="91425" anchor="ctr" anchorCtr="0"/>
          <a:lstStyle>
            <a:lvl1pPr marL="0" marR="0" indent="0" algn="r" rtl="0">
              <a:defRPr/>
            </a:lvl1pPr>
            <a:lvl2pPr marL="457200" marR="0" indent="0" algn="l" rtl="0">
              <a:defRPr/>
            </a:lvl2pPr>
            <a:lvl3pPr marL="914400" marR="0" indent="0" algn="l" rtl="0">
              <a:defRPr/>
            </a:lvl3pPr>
            <a:lvl4pPr marL="1371600" marR="0" indent="0" algn="l" rtl="0">
              <a:defRPr/>
            </a:lvl4pPr>
            <a:lvl5pPr marL="1828800" marR="0" indent="0" algn="l" rtl="0">
              <a:defRPr/>
            </a:lvl5pPr>
            <a:lvl6pPr marL="2286000" marR="0" indent="0" algn="l" rtl="0">
              <a:defRPr/>
            </a:lvl6pPr>
            <a:lvl7pPr marL="2743200" marR="0" indent="0" algn="l" rtl="0">
              <a:defRPr/>
            </a:lvl7pPr>
            <a:lvl8pPr marL="3200400" marR="0" indent="0" algn="l" rtl="0">
              <a:defRPr/>
            </a:lvl8pPr>
            <a:lvl9pPr marL="3657600" marR="0" indent="0" algn="l" rtl="0">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132"/>
        <p:cNvGrpSpPr/>
        <p:nvPr/>
      </p:nvGrpSpPr>
      <p:grpSpPr>
        <a:xfrm>
          <a:off x="0" y="0"/>
          <a:ext cx="0" cy="0"/>
          <a:chOff x="0" y="0"/>
          <a:chExt cx="0" cy="0"/>
        </a:xfrm>
      </p:grpSpPr>
      <p:sp>
        <p:nvSpPr>
          <p:cNvPr id="133" name="Shape 133"/>
          <p:cNvSpPr txBox="1">
            <a:spLocks noGrp="1"/>
          </p:cNvSpPr>
          <p:nvPr>
            <p:ph type="title"/>
          </p:nvPr>
        </p:nvSpPr>
        <p:spPr>
          <a:xfrm rot="5400000">
            <a:off x="5994318" y="2582952"/>
            <a:ext cx="5251450" cy="1304742"/>
          </a:xfrm>
          <a:prstGeom prst="rect">
            <a:avLst/>
          </a:prstGeom>
          <a:noFill/>
          <a:ln>
            <a:noFill/>
          </a:ln>
        </p:spPr>
        <p:txBody>
          <a:bodyPr lIns="91425" tIns="91425" rIns="91425" bIns="91425" anchor="ctr" anchorCtr="0"/>
          <a:lstStyle>
            <a:lvl1pPr algn="l" rtl="0">
              <a:spcBef>
                <a:spcPts val="0"/>
              </a:spcBef>
              <a:buClr>
                <a:schemeClr val="accent1"/>
              </a:buClr>
              <a:buFont typeface="Trebuchet MS"/>
              <a:buNone/>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134" name="Shape 134"/>
          <p:cNvSpPr txBox="1">
            <a:spLocks noGrp="1"/>
          </p:cNvSpPr>
          <p:nvPr>
            <p:ph type="body" idx="1"/>
          </p:nvPr>
        </p:nvSpPr>
        <p:spPr>
          <a:xfrm rot="5400000">
            <a:off x="1581685" y="-294750"/>
            <a:ext cx="5251449" cy="7060149"/>
          </a:xfrm>
          <a:prstGeom prst="rect">
            <a:avLst/>
          </a:prstGeom>
          <a:noFill/>
          <a:ln>
            <a:noFill/>
          </a:ln>
        </p:spPr>
        <p:txBody>
          <a:bodyPr lIns="91425" tIns="91425" rIns="91425" bIns="91425" anchor="t" anchorCtr="0"/>
          <a:lstStyle>
            <a:lvl1pPr marL="342900" indent="-251459" algn="l" rtl="0">
              <a:spcBef>
                <a:spcPts val="1000"/>
              </a:spcBef>
              <a:spcAft>
                <a:spcPts val="0"/>
              </a:spcAft>
              <a:buClr>
                <a:schemeClr val="accent1"/>
              </a:buClr>
              <a:buFont typeface="Trebuchet MS"/>
              <a:buChar char=""/>
              <a:defRPr/>
            </a:lvl1pPr>
            <a:lvl2pPr marL="742950" indent="-204469" algn="l" rtl="0">
              <a:spcBef>
                <a:spcPts val="1000"/>
              </a:spcBef>
              <a:spcAft>
                <a:spcPts val="0"/>
              </a:spcAft>
              <a:buClr>
                <a:schemeClr val="accent1"/>
              </a:buClr>
              <a:buFont typeface="Trebuchet MS"/>
              <a:buChar char=""/>
              <a:defRPr/>
            </a:lvl2pPr>
            <a:lvl3pPr marL="1143000" indent="-157480" algn="l" rtl="0">
              <a:spcBef>
                <a:spcPts val="1000"/>
              </a:spcBef>
              <a:spcAft>
                <a:spcPts val="0"/>
              </a:spcAft>
              <a:buClr>
                <a:schemeClr val="accent1"/>
              </a:buClr>
              <a:buFont typeface="Trebuchet MS"/>
              <a:buChar char=""/>
              <a:defRPr/>
            </a:lvl3pPr>
            <a:lvl4pPr marL="1600200" indent="-167639" algn="l" rtl="0">
              <a:spcBef>
                <a:spcPts val="1000"/>
              </a:spcBef>
              <a:spcAft>
                <a:spcPts val="0"/>
              </a:spcAft>
              <a:buClr>
                <a:schemeClr val="accent1"/>
              </a:buClr>
              <a:buFont typeface="Trebuchet MS"/>
              <a:buChar char=""/>
              <a:defRPr/>
            </a:lvl4pPr>
            <a:lvl5pPr marL="2057400" indent="-167639" algn="l" rtl="0">
              <a:spcBef>
                <a:spcPts val="1000"/>
              </a:spcBef>
              <a:spcAft>
                <a:spcPts val="0"/>
              </a:spcAft>
              <a:buClr>
                <a:schemeClr val="accent1"/>
              </a:buClr>
              <a:buFont typeface="Trebuchet MS"/>
              <a:buChar char=""/>
              <a:defRPr/>
            </a:lvl5pPr>
            <a:lvl6pPr marL="2514600" indent="-167639" algn="l" rtl="0">
              <a:spcBef>
                <a:spcPts val="1000"/>
              </a:spcBef>
              <a:spcAft>
                <a:spcPts val="0"/>
              </a:spcAft>
              <a:buClr>
                <a:schemeClr val="accent1"/>
              </a:buClr>
              <a:buFont typeface="Trebuchet MS"/>
              <a:buChar char=""/>
              <a:defRPr/>
            </a:lvl6pPr>
            <a:lvl7pPr marL="2971800" indent="-167639" algn="l" rtl="0">
              <a:spcBef>
                <a:spcPts val="1000"/>
              </a:spcBef>
              <a:spcAft>
                <a:spcPts val="0"/>
              </a:spcAft>
              <a:buClr>
                <a:schemeClr val="accent1"/>
              </a:buClr>
              <a:buFont typeface="Trebuchet MS"/>
              <a:buChar char=""/>
              <a:defRPr/>
            </a:lvl7pPr>
            <a:lvl8pPr marL="3429000" indent="-167640" algn="l" rtl="0">
              <a:spcBef>
                <a:spcPts val="1000"/>
              </a:spcBef>
              <a:spcAft>
                <a:spcPts val="0"/>
              </a:spcAft>
              <a:buClr>
                <a:schemeClr val="accent1"/>
              </a:buClr>
              <a:buFont typeface="Trebuchet MS"/>
              <a:buChar char=""/>
              <a:defRPr/>
            </a:lvl8pPr>
            <a:lvl9pPr marL="3886200" indent="-167640" algn="l" rtl="0">
              <a:spcBef>
                <a:spcPts val="1000"/>
              </a:spcBef>
              <a:spcAft>
                <a:spcPts val="0"/>
              </a:spcAft>
              <a:buClr>
                <a:schemeClr val="accent1"/>
              </a:buClr>
              <a:buFont typeface="Trebuchet MS"/>
              <a:buChar char=""/>
              <a:defRPr/>
            </a:lvl9pPr>
          </a:lstStyle>
          <a:p>
            <a:endParaRPr/>
          </a:p>
        </p:txBody>
      </p:sp>
      <p:sp>
        <p:nvSpPr>
          <p:cNvPr id="135" name="Shape 135"/>
          <p:cNvSpPr txBox="1">
            <a:spLocks noGrp="1"/>
          </p:cNvSpPr>
          <p:nvPr>
            <p:ph type="dt" idx="10"/>
          </p:nvPr>
        </p:nvSpPr>
        <p:spPr>
          <a:xfrm>
            <a:off x="7205132" y="6041362"/>
            <a:ext cx="911938" cy="365125"/>
          </a:xfrm>
          <a:prstGeom prst="rect">
            <a:avLst/>
          </a:prstGeom>
          <a:noFill/>
          <a:ln>
            <a:noFill/>
          </a:ln>
        </p:spPr>
        <p:txBody>
          <a:bodyPr lIns="91425" tIns="91425" rIns="91425" bIns="91425" anchor="ctr" anchorCtr="0"/>
          <a:lstStyle>
            <a:lvl1pPr marL="0" marR="0" indent="0" algn="r" rtl="0">
              <a:defRPr/>
            </a:lvl1pPr>
            <a:lvl2pPr marL="457200" marR="0" indent="0" algn="l" rtl="0">
              <a:defRPr/>
            </a:lvl2pPr>
            <a:lvl3pPr marL="914400" marR="0" indent="0" algn="l" rtl="0">
              <a:defRPr/>
            </a:lvl3pPr>
            <a:lvl4pPr marL="1371600" marR="0" indent="0" algn="l" rtl="0">
              <a:defRPr/>
            </a:lvl4pPr>
            <a:lvl5pPr marL="1828800" marR="0" indent="0" algn="l" rtl="0">
              <a:defRPr/>
            </a:lvl5pPr>
            <a:lvl6pPr marL="2286000" marR="0" indent="0" algn="l" rtl="0">
              <a:defRPr/>
            </a:lvl6pPr>
            <a:lvl7pPr marL="2743200" marR="0" indent="0" algn="l" rtl="0">
              <a:defRPr/>
            </a:lvl7pPr>
            <a:lvl8pPr marL="3200400" marR="0" indent="0" algn="l" rtl="0">
              <a:defRPr/>
            </a:lvl8pPr>
            <a:lvl9pPr marL="3657600" marR="0" indent="0" algn="l" rtl="0">
              <a:defRPr/>
            </a:lvl9pPr>
          </a:lstStyle>
          <a:p>
            <a:endParaRPr/>
          </a:p>
        </p:txBody>
      </p:sp>
      <p:sp>
        <p:nvSpPr>
          <p:cNvPr id="136" name="Shape 136"/>
          <p:cNvSpPr txBox="1">
            <a:spLocks noGrp="1"/>
          </p:cNvSpPr>
          <p:nvPr>
            <p:ph type="ftr" idx="11"/>
          </p:nvPr>
        </p:nvSpPr>
        <p:spPr>
          <a:xfrm>
            <a:off x="677333" y="6041362"/>
            <a:ext cx="6297612" cy="365125"/>
          </a:xfrm>
          <a:prstGeom prst="rect">
            <a:avLst/>
          </a:prstGeom>
          <a:noFill/>
          <a:ln>
            <a:noFill/>
          </a:ln>
        </p:spPr>
        <p:txBody>
          <a:bodyPr lIns="91425" tIns="91425" rIns="91425" bIns="91425" anchor="ctr" anchorCtr="0"/>
          <a:lstStyle>
            <a:lvl1pPr marL="0" marR="0" indent="0" algn="l" rtl="0">
              <a:defRPr/>
            </a:lvl1pPr>
            <a:lvl2pPr marL="457200" marR="0" indent="0" algn="l" rtl="0">
              <a:defRPr/>
            </a:lvl2pPr>
            <a:lvl3pPr marL="914400" marR="0" indent="0" algn="l" rtl="0">
              <a:defRPr/>
            </a:lvl3pPr>
            <a:lvl4pPr marL="1371600" marR="0" indent="0" algn="l" rtl="0">
              <a:defRPr/>
            </a:lvl4pPr>
            <a:lvl5pPr marL="1828800" marR="0" indent="0" algn="l" rtl="0">
              <a:defRPr/>
            </a:lvl5pPr>
            <a:lvl6pPr marL="2286000" marR="0" indent="0" algn="l" rtl="0">
              <a:defRPr/>
            </a:lvl6pPr>
            <a:lvl7pPr marL="2743200" marR="0" indent="0" algn="l" rtl="0">
              <a:defRPr/>
            </a:lvl7pPr>
            <a:lvl8pPr marL="3200400" marR="0" indent="0" algn="l" rtl="0">
              <a:defRPr/>
            </a:lvl8pPr>
            <a:lvl9pPr marL="3657600" marR="0" indent="0" algn="l" rtl="0">
              <a:defRPr/>
            </a:lvl9pPr>
          </a:lstStyle>
          <a:p>
            <a:endParaRPr/>
          </a:p>
        </p:txBody>
      </p:sp>
      <p:sp>
        <p:nvSpPr>
          <p:cNvPr id="137" name="Shape 137"/>
          <p:cNvSpPr txBox="1">
            <a:spLocks noGrp="1"/>
          </p:cNvSpPr>
          <p:nvPr>
            <p:ph type="sldNum" idx="12"/>
          </p:nvPr>
        </p:nvSpPr>
        <p:spPr>
          <a:xfrm>
            <a:off x="8590663" y="6041362"/>
            <a:ext cx="683339" cy="365125"/>
          </a:xfrm>
          <a:prstGeom prst="rect">
            <a:avLst/>
          </a:prstGeom>
          <a:noFill/>
          <a:ln>
            <a:noFill/>
          </a:ln>
        </p:spPr>
        <p:txBody>
          <a:bodyPr lIns="91425" tIns="91425" rIns="91425" bIns="91425" anchor="ctr" anchorCtr="0"/>
          <a:lstStyle>
            <a:lvl1pPr marL="0" marR="0" indent="0" algn="r" rtl="0">
              <a:defRPr/>
            </a:lvl1pPr>
            <a:lvl2pPr marL="457200" marR="0" indent="0" algn="l" rtl="0">
              <a:defRPr/>
            </a:lvl2pPr>
            <a:lvl3pPr marL="914400" marR="0" indent="0" algn="l" rtl="0">
              <a:defRPr/>
            </a:lvl3pPr>
            <a:lvl4pPr marL="1371600" marR="0" indent="0" algn="l" rtl="0">
              <a:defRPr/>
            </a:lvl4pPr>
            <a:lvl5pPr marL="1828800" marR="0" indent="0" algn="l" rtl="0">
              <a:defRPr/>
            </a:lvl5pPr>
            <a:lvl6pPr marL="2286000" marR="0" indent="0" algn="l" rtl="0">
              <a:defRPr/>
            </a:lvl6pPr>
            <a:lvl7pPr marL="2743200" marR="0" indent="0" algn="l" rtl="0">
              <a:defRPr/>
            </a:lvl7pPr>
            <a:lvl8pPr marL="3200400" marR="0" indent="0" algn="l" rtl="0">
              <a:defRPr/>
            </a:lvl8pPr>
            <a:lvl9pPr marL="3657600" marR="0" indent="0" algn="l" rtl="0">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38"/>
        <p:cNvGrpSpPr/>
        <p:nvPr/>
      </p:nvGrpSpPr>
      <p:grpSpPr>
        <a:xfrm>
          <a:off x="0" y="0"/>
          <a:ext cx="0" cy="0"/>
          <a:chOff x="0" y="0"/>
          <a:chExt cx="0" cy="0"/>
        </a:xfrm>
      </p:grpSpPr>
      <p:sp>
        <p:nvSpPr>
          <p:cNvPr id="39" name="Shape 39"/>
          <p:cNvSpPr txBox="1">
            <a:spLocks noGrp="1"/>
          </p:cNvSpPr>
          <p:nvPr>
            <p:ph type="title"/>
          </p:nvPr>
        </p:nvSpPr>
        <p:spPr>
          <a:xfrm>
            <a:off x="677333" y="609600"/>
            <a:ext cx="8596668" cy="1320800"/>
          </a:xfrm>
          <a:prstGeom prst="rect">
            <a:avLst/>
          </a:prstGeom>
          <a:noFill/>
          <a:ln>
            <a:noFill/>
          </a:ln>
        </p:spPr>
        <p:txBody>
          <a:bodyPr lIns="91425" tIns="91425" rIns="91425" bIns="91425" anchor="t" anchorCtr="0"/>
          <a:lstStyle>
            <a:lvl1pPr algn="l" rtl="0">
              <a:spcBef>
                <a:spcPts val="0"/>
              </a:spcBef>
              <a:buClr>
                <a:schemeClr val="accent1"/>
              </a:buClr>
              <a:buFont typeface="Trebuchet MS"/>
              <a:buNone/>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40" name="Shape 40"/>
          <p:cNvSpPr txBox="1">
            <a:spLocks noGrp="1"/>
          </p:cNvSpPr>
          <p:nvPr>
            <p:ph type="body" idx="1"/>
          </p:nvPr>
        </p:nvSpPr>
        <p:spPr>
          <a:xfrm>
            <a:off x="677333" y="2160589"/>
            <a:ext cx="8596668" cy="3880773"/>
          </a:xfrm>
          <a:prstGeom prst="rect">
            <a:avLst/>
          </a:prstGeom>
          <a:noFill/>
          <a:ln>
            <a:noFill/>
          </a:ln>
        </p:spPr>
        <p:txBody>
          <a:bodyPr lIns="91425" tIns="91425" rIns="91425" bIns="91425" anchor="t" anchorCtr="0"/>
          <a:lstStyle>
            <a:lvl1pPr marL="342900" indent="-251459" algn="l" rtl="0">
              <a:spcBef>
                <a:spcPts val="1000"/>
              </a:spcBef>
              <a:spcAft>
                <a:spcPts val="0"/>
              </a:spcAft>
              <a:buClr>
                <a:schemeClr val="accent1"/>
              </a:buClr>
              <a:buFont typeface="Trebuchet MS"/>
              <a:buChar char=""/>
              <a:defRPr/>
            </a:lvl1pPr>
            <a:lvl2pPr marL="742950" indent="-204469" algn="l" rtl="0">
              <a:spcBef>
                <a:spcPts val="1000"/>
              </a:spcBef>
              <a:spcAft>
                <a:spcPts val="0"/>
              </a:spcAft>
              <a:buClr>
                <a:schemeClr val="accent1"/>
              </a:buClr>
              <a:buFont typeface="Trebuchet MS"/>
              <a:buChar char=""/>
              <a:defRPr/>
            </a:lvl2pPr>
            <a:lvl3pPr marL="1143000" indent="-157480" algn="l" rtl="0">
              <a:spcBef>
                <a:spcPts val="1000"/>
              </a:spcBef>
              <a:spcAft>
                <a:spcPts val="0"/>
              </a:spcAft>
              <a:buClr>
                <a:schemeClr val="accent1"/>
              </a:buClr>
              <a:buFont typeface="Trebuchet MS"/>
              <a:buChar char=""/>
              <a:defRPr/>
            </a:lvl3pPr>
            <a:lvl4pPr marL="1600200" indent="-167639" algn="l" rtl="0">
              <a:spcBef>
                <a:spcPts val="1000"/>
              </a:spcBef>
              <a:spcAft>
                <a:spcPts val="0"/>
              </a:spcAft>
              <a:buClr>
                <a:schemeClr val="accent1"/>
              </a:buClr>
              <a:buFont typeface="Trebuchet MS"/>
              <a:buChar char=""/>
              <a:defRPr/>
            </a:lvl4pPr>
            <a:lvl5pPr marL="2057400" indent="-167639" algn="l" rtl="0">
              <a:spcBef>
                <a:spcPts val="1000"/>
              </a:spcBef>
              <a:spcAft>
                <a:spcPts val="0"/>
              </a:spcAft>
              <a:buClr>
                <a:schemeClr val="accent1"/>
              </a:buClr>
              <a:buFont typeface="Trebuchet MS"/>
              <a:buChar char=""/>
              <a:defRPr/>
            </a:lvl5pPr>
            <a:lvl6pPr marL="2514600" indent="-167639" algn="l" rtl="0">
              <a:spcBef>
                <a:spcPts val="1000"/>
              </a:spcBef>
              <a:spcAft>
                <a:spcPts val="0"/>
              </a:spcAft>
              <a:buClr>
                <a:schemeClr val="accent1"/>
              </a:buClr>
              <a:buFont typeface="Trebuchet MS"/>
              <a:buChar char=""/>
              <a:defRPr/>
            </a:lvl6pPr>
            <a:lvl7pPr marL="2971800" indent="-167639" algn="l" rtl="0">
              <a:spcBef>
                <a:spcPts val="1000"/>
              </a:spcBef>
              <a:spcAft>
                <a:spcPts val="0"/>
              </a:spcAft>
              <a:buClr>
                <a:schemeClr val="accent1"/>
              </a:buClr>
              <a:buFont typeface="Trebuchet MS"/>
              <a:buChar char=""/>
              <a:defRPr/>
            </a:lvl7pPr>
            <a:lvl8pPr marL="3429000" indent="-167640" algn="l" rtl="0">
              <a:spcBef>
                <a:spcPts val="1000"/>
              </a:spcBef>
              <a:spcAft>
                <a:spcPts val="0"/>
              </a:spcAft>
              <a:buClr>
                <a:schemeClr val="accent1"/>
              </a:buClr>
              <a:buFont typeface="Trebuchet MS"/>
              <a:buChar char=""/>
              <a:defRPr/>
            </a:lvl8pPr>
            <a:lvl9pPr marL="3886200" indent="-167640" algn="l" rtl="0">
              <a:spcBef>
                <a:spcPts val="1000"/>
              </a:spcBef>
              <a:spcAft>
                <a:spcPts val="0"/>
              </a:spcAft>
              <a:buClr>
                <a:schemeClr val="accent1"/>
              </a:buClr>
              <a:buFont typeface="Trebuchet MS"/>
              <a:buChar char=""/>
              <a:defRPr/>
            </a:lvl9pPr>
          </a:lstStyle>
          <a:p>
            <a:endParaRPr dirty="0"/>
          </a:p>
        </p:txBody>
      </p:sp>
      <p:sp>
        <p:nvSpPr>
          <p:cNvPr id="41" name="Shape 41"/>
          <p:cNvSpPr txBox="1">
            <a:spLocks noGrp="1"/>
          </p:cNvSpPr>
          <p:nvPr>
            <p:ph type="dt" idx="10"/>
          </p:nvPr>
        </p:nvSpPr>
        <p:spPr>
          <a:xfrm>
            <a:off x="7205132" y="6041362"/>
            <a:ext cx="911938" cy="365125"/>
          </a:xfrm>
          <a:prstGeom prst="rect">
            <a:avLst/>
          </a:prstGeom>
          <a:noFill/>
          <a:ln>
            <a:noFill/>
          </a:ln>
        </p:spPr>
        <p:txBody>
          <a:bodyPr lIns="91425" tIns="91425" rIns="91425" bIns="91425" anchor="ctr" anchorCtr="0"/>
          <a:lstStyle>
            <a:lvl1pPr marL="0" marR="0" indent="0" algn="r" rtl="0">
              <a:defRPr/>
            </a:lvl1pPr>
            <a:lvl2pPr marL="457200" marR="0" indent="0" algn="l" rtl="0">
              <a:defRPr/>
            </a:lvl2pPr>
            <a:lvl3pPr marL="914400" marR="0" indent="0" algn="l" rtl="0">
              <a:defRPr/>
            </a:lvl3pPr>
            <a:lvl4pPr marL="1371600" marR="0" indent="0" algn="l" rtl="0">
              <a:defRPr/>
            </a:lvl4pPr>
            <a:lvl5pPr marL="1828800" marR="0" indent="0" algn="l" rtl="0">
              <a:defRPr/>
            </a:lvl5pPr>
            <a:lvl6pPr marL="2286000" marR="0" indent="0" algn="l" rtl="0">
              <a:defRPr/>
            </a:lvl6pPr>
            <a:lvl7pPr marL="2743200" marR="0" indent="0" algn="l" rtl="0">
              <a:defRPr/>
            </a:lvl7pPr>
            <a:lvl8pPr marL="3200400" marR="0" indent="0" algn="l" rtl="0">
              <a:defRPr/>
            </a:lvl8pPr>
            <a:lvl9pPr marL="3657600" marR="0" indent="0" algn="l" rtl="0">
              <a:defRPr/>
            </a:lvl9pPr>
          </a:lstStyle>
          <a:p>
            <a:endParaRPr/>
          </a:p>
        </p:txBody>
      </p:sp>
      <p:sp>
        <p:nvSpPr>
          <p:cNvPr id="42" name="Shape 42"/>
          <p:cNvSpPr txBox="1">
            <a:spLocks noGrp="1"/>
          </p:cNvSpPr>
          <p:nvPr>
            <p:ph type="ftr" idx="11"/>
          </p:nvPr>
        </p:nvSpPr>
        <p:spPr>
          <a:xfrm>
            <a:off x="677333" y="6041362"/>
            <a:ext cx="6297612" cy="365125"/>
          </a:xfrm>
          <a:prstGeom prst="rect">
            <a:avLst/>
          </a:prstGeom>
          <a:noFill/>
          <a:ln>
            <a:noFill/>
          </a:ln>
        </p:spPr>
        <p:txBody>
          <a:bodyPr lIns="91425" tIns="91425" rIns="91425" bIns="91425" anchor="ctr" anchorCtr="0"/>
          <a:lstStyle>
            <a:lvl1pPr marL="0" marR="0" indent="0" algn="l" rtl="0">
              <a:defRPr/>
            </a:lvl1pPr>
            <a:lvl2pPr marL="457200" marR="0" indent="0" algn="l" rtl="0">
              <a:defRPr/>
            </a:lvl2pPr>
            <a:lvl3pPr marL="914400" marR="0" indent="0" algn="l" rtl="0">
              <a:defRPr/>
            </a:lvl3pPr>
            <a:lvl4pPr marL="1371600" marR="0" indent="0" algn="l" rtl="0">
              <a:defRPr/>
            </a:lvl4pPr>
            <a:lvl5pPr marL="1828800" marR="0" indent="0" algn="l" rtl="0">
              <a:defRPr/>
            </a:lvl5pPr>
            <a:lvl6pPr marL="2286000" marR="0" indent="0" algn="l" rtl="0">
              <a:defRPr/>
            </a:lvl6pPr>
            <a:lvl7pPr marL="2743200" marR="0" indent="0" algn="l" rtl="0">
              <a:defRPr/>
            </a:lvl7pPr>
            <a:lvl8pPr marL="3200400" marR="0" indent="0" algn="l" rtl="0">
              <a:defRPr/>
            </a:lvl8pPr>
            <a:lvl9pPr marL="3657600" marR="0" indent="0" algn="l" rtl="0">
              <a:defRPr/>
            </a:lvl9pPr>
          </a:lstStyle>
          <a:p>
            <a:endParaRPr/>
          </a:p>
        </p:txBody>
      </p:sp>
      <p:sp>
        <p:nvSpPr>
          <p:cNvPr id="43" name="Shape 43"/>
          <p:cNvSpPr txBox="1">
            <a:spLocks noGrp="1"/>
          </p:cNvSpPr>
          <p:nvPr>
            <p:ph type="sldNum" idx="12"/>
          </p:nvPr>
        </p:nvSpPr>
        <p:spPr>
          <a:xfrm>
            <a:off x="8590663" y="6041362"/>
            <a:ext cx="683339" cy="365125"/>
          </a:xfrm>
          <a:prstGeom prst="rect">
            <a:avLst/>
          </a:prstGeom>
          <a:noFill/>
          <a:ln>
            <a:noFill/>
          </a:ln>
        </p:spPr>
        <p:txBody>
          <a:bodyPr lIns="91425" tIns="91425" rIns="91425" bIns="91425" anchor="ctr" anchorCtr="0"/>
          <a:lstStyle>
            <a:lvl1pPr marL="0" marR="0" indent="0" algn="r" rtl="0">
              <a:defRPr/>
            </a:lvl1pPr>
            <a:lvl2pPr marL="457200" marR="0" indent="0" algn="l" rtl="0">
              <a:defRPr/>
            </a:lvl2pPr>
            <a:lvl3pPr marL="914400" marR="0" indent="0" algn="l" rtl="0">
              <a:defRPr/>
            </a:lvl3pPr>
            <a:lvl4pPr marL="1371600" marR="0" indent="0" algn="l" rtl="0">
              <a:defRPr/>
            </a:lvl4pPr>
            <a:lvl5pPr marL="1828800" marR="0" indent="0" algn="l" rtl="0">
              <a:defRPr/>
            </a:lvl5pPr>
            <a:lvl6pPr marL="2286000" marR="0" indent="0" algn="l" rtl="0">
              <a:defRPr/>
            </a:lvl6pPr>
            <a:lvl7pPr marL="2743200" marR="0" indent="0" algn="l" rtl="0">
              <a:defRPr/>
            </a:lvl7pPr>
            <a:lvl8pPr marL="3200400" marR="0" indent="0" algn="l" rtl="0">
              <a:defRPr/>
            </a:lvl8pPr>
            <a:lvl9pPr marL="3657600" marR="0" indent="0" algn="l" rtl="0">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44"/>
        <p:cNvGrpSpPr/>
        <p:nvPr/>
      </p:nvGrpSpPr>
      <p:grpSpPr>
        <a:xfrm>
          <a:off x="0" y="0"/>
          <a:ext cx="0" cy="0"/>
          <a:chOff x="0" y="0"/>
          <a:chExt cx="0" cy="0"/>
        </a:xfrm>
      </p:grpSpPr>
      <p:sp>
        <p:nvSpPr>
          <p:cNvPr id="45" name="Shape 45"/>
          <p:cNvSpPr txBox="1">
            <a:spLocks noGrp="1"/>
          </p:cNvSpPr>
          <p:nvPr>
            <p:ph type="title"/>
          </p:nvPr>
        </p:nvSpPr>
        <p:spPr>
          <a:xfrm>
            <a:off x="677335" y="2700866"/>
            <a:ext cx="8596668" cy="1826580"/>
          </a:xfrm>
          <a:prstGeom prst="rect">
            <a:avLst/>
          </a:prstGeom>
          <a:noFill/>
          <a:ln>
            <a:noFill/>
          </a:ln>
        </p:spPr>
        <p:txBody>
          <a:bodyPr lIns="91425" tIns="91425" rIns="91425" bIns="91425" anchor="b" anchorCtr="0"/>
          <a:lstStyle>
            <a:lvl1pPr algn="l" rtl="0">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46" name="Shape 46"/>
          <p:cNvSpPr txBox="1">
            <a:spLocks noGrp="1"/>
          </p:cNvSpPr>
          <p:nvPr>
            <p:ph type="body" idx="1"/>
          </p:nvPr>
        </p:nvSpPr>
        <p:spPr>
          <a:xfrm>
            <a:off x="677335" y="4527448"/>
            <a:ext cx="8596668" cy="860399"/>
          </a:xfrm>
          <a:prstGeom prst="rect">
            <a:avLst/>
          </a:prstGeom>
          <a:noFill/>
          <a:ln>
            <a:noFill/>
          </a:ln>
        </p:spPr>
        <p:txBody>
          <a:bodyPr lIns="91425" tIns="91425" rIns="91425" bIns="91425" anchor="t" anchorCtr="0"/>
          <a:lstStyle>
            <a:lvl1pPr marL="0" indent="0" algn="l" rtl="0">
              <a:buClr>
                <a:srgbClr val="7F7F7F"/>
              </a:buClr>
              <a:buFont typeface="Trebuchet MS"/>
              <a:buNone/>
              <a:defRPr/>
            </a:lvl1pPr>
            <a:lvl2pPr marL="457200" indent="0" rtl="0">
              <a:buClr>
                <a:srgbClr val="888888"/>
              </a:buClr>
              <a:buFont typeface="Trebuchet MS"/>
              <a:buNone/>
              <a:defRPr/>
            </a:lvl2pPr>
            <a:lvl3pPr marL="914400" indent="0" rtl="0">
              <a:buClr>
                <a:srgbClr val="888888"/>
              </a:buClr>
              <a:buFont typeface="Trebuchet MS"/>
              <a:buNone/>
              <a:defRPr/>
            </a:lvl3pPr>
            <a:lvl4pPr marL="1371600" indent="0" rtl="0">
              <a:buClr>
                <a:srgbClr val="888888"/>
              </a:buClr>
              <a:buFont typeface="Trebuchet MS"/>
              <a:buNone/>
              <a:defRPr/>
            </a:lvl4pPr>
            <a:lvl5pPr marL="1828800" indent="0" rtl="0">
              <a:buClr>
                <a:srgbClr val="888888"/>
              </a:buClr>
              <a:buFont typeface="Trebuchet MS"/>
              <a:buNone/>
              <a:defRPr/>
            </a:lvl5pPr>
            <a:lvl6pPr marL="2286000" indent="0" rtl="0">
              <a:buClr>
                <a:srgbClr val="888888"/>
              </a:buClr>
              <a:buFont typeface="Trebuchet MS"/>
              <a:buNone/>
              <a:defRPr/>
            </a:lvl6pPr>
            <a:lvl7pPr marL="2743200" indent="0" rtl="0">
              <a:buClr>
                <a:srgbClr val="888888"/>
              </a:buClr>
              <a:buFont typeface="Trebuchet MS"/>
              <a:buNone/>
              <a:defRPr/>
            </a:lvl7pPr>
            <a:lvl8pPr marL="3200400" indent="0" rtl="0">
              <a:buClr>
                <a:srgbClr val="888888"/>
              </a:buClr>
              <a:buFont typeface="Trebuchet MS"/>
              <a:buNone/>
              <a:defRPr/>
            </a:lvl8pPr>
            <a:lvl9pPr marL="3657600" indent="0" rtl="0">
              <a:buClr>
                <a:srgbClr val="888888"/>
              </a:buClr>
              <a:buFont typeface="Trebuchet MS"/>
              <a:buNone/>
              <a:defRPr/>
            </a:lvl9pPr>
          </a:lstStyle>
          <a:p>
            <a:endParaRPr/>
          </a:p>
        </p:txBody>
      </p:sp>
      <p:sp>
        <p:nvSpPr>
          <p:cNvPr id="47" name="Shape 47"/>
          <p:cNvSpPr txBox="1">
            <a:spLocks noGrp="1"/>
          </p:cNvSpPr>
          <p:nvPr>
            <p:ph type="dt" idx="10"/>
          </p:nvPr>
        </p:nvSpPr>
        <p:spPr>
          <a:xfrm>
            <a:off x="7205132" y="6041362"/>
            <a:ext cx="911938" cy="365125"/>
          </a:xfrm>
          <a:prstGeom prst="rect">
            <a:avLst/>
          </a:prstGeom>
          <a:noFill/>
          <a:ln>
            <a:noFill/>
          </a:ln>
        </p:spPr>
        <p:txBody>
          <a:bodyPr lIns="91425" tIns="91425" rIns="91425" bIns="91425" anchor="ctr" anchorCtr="0"/>
          <a:lstStyle>
            <a:lvl1pPr marL="0" marR="0" indent="0" algn="r" rtl="0">
              <a:defRPr/>
            </a:lvl1pPr>
            <a:lvl2pPr marL="457200" marR="0" indent="0" algn="l" rtl="0">
              <a:defRPr/>
            </a:lvl2pPr>
            <a:lvl3pPr marL="914400" marR="0" indent="0" algn="l" rtl="0">
              <a:defRPr/>
            </a:lvl3pPr>
            <a:lvl4pPr marL="1371600" marR="0" indent="0" algn="l" rtl="0">
              <a:defRPr/>
            </a:lvl4pPr>
            <a:lvl5pPr marL="1828800" marR="0" indent="0" algn="l" rtl="0">
              <a:defRPr/>
            </a:lvl5pPr>
            <a:lvl6pPr marL="2286000" marR="0" indent="0" algn="l" rtl="0">
              <a:defRPr/>
            </a:lvl6pPr>
            <a:lvl7pPr marL="2743200" marR="0" indent="0" algn="l" rtl="0">
              <a:defRPr/>
            </a:lvl7pPr>
            <a:lvl8pPr marL="3200400" marR="0" indent="0" algn="l" rtl="0">
              <a:defRPr/>
            </a:lvl8pPr>
            <a:lvl9pPr marL="3657600" marR="0" indent="0" algn="l" rtl="0">
              <a:defRPr/>
            </a:lvl9pPr>
          </a:lstStyle>
          <a:p>
            <a:endParaRPr/>
          </a:p>
        </p:txBody>
      </p:sp>
      <p:sp>
        <p:nvSpPr>
          <p:cNvPr id="48" name="Shape 48"/>
          <p:cNvSpPr txBox="1">
            <a:spLocks noGrp="1"/>
          </p:cNvSpPr>
          <p:nvPr>
            <p:ph type="ftr" idx="11"/>
          </p:nvPr>
        </p:nvSpPr>
        <p:spPr>
          <a:xfrm>
            <a:off x="677333" y="6041362"/>
            <a:ext cx="6297612" cy="365125"/>
          </a:xfrm>
          <a:prstGeom prst="rect">
            <a:avLst/>
          </a:prstGeom>
          <a:noFill/>
          <a:ln>
            <a:noFill/>
          </a:ln>
        </p:spPr>
        <p:txBody>
          <a:bodyPr lIns="91425" tIns="91425" rIns="91425" bIns="91425" anchor="ctr" anchorCtr="0"/>
          <a:lstStyle>
            <a:lvl1pPr marL="0" marR="0" indent="0" algn="l" rtl="0">
              <a:defRPr/>
            </a:lvl1pPr>
            <a:lvl2pPr marL="457200" marR="0" indent="0" algn="l" rtl="0">
              <a:defRPr/>
            </a:lvl2pPr>
            <a:lvl3pPr marL="914400" marR="0" indent="0" algn="l" rtl="0">
              <a:defRPr/>
            </a:lvl3pPr>
            <a:lvl4pPr marL="1371600" marR="0" indent="0" algn="l" rtl="0">
              <a:defRPr/>
            </a:lvl4pPr>
            <a:lvl5pPr marL="1828800" marR="0" indent="0" algn="l" rtl="0">
              <a:defRPr/>
            </a:lvl5pPr>
            <a:lvl6pPr marL="2286000" marR="0" indent="0" algn="l" rtl="0">
              <a:defRPr/>
            </a:lvl6pPr>
            <a:lvl7pPr marL="2743200" marR="0" indent="0" algn="l" rtl="0">
              <a:defRPr/>
            </a:lvl7pPr>
            <a:lvl8pPr marL="3200400" marR="0" indent="0" algn="l" rtl="0">
              <a:defRPr/>
            </a:lvl8pPr>
            <a:lvl9pPr marL="3657600" marR="0" indent="0" algn="l" rtl="0">
              <a:defRPr/>
            </a:lvl9pPr>
          </a:lstStyle>
          <a:p>
            <a:endParaRPr/>
          </a:p>
        </p:txBody>
      </p:sp>
      <p:sp>
        <p:nvSpPr>
          <p:cNvPr id="49" name="Shape 49"/>
          <p:cNvSpPr txBox="1">
            <a:spLocks noGrp="1"/>
          </p:cNvSpPr>
          <p:nvPr>
            <p:ph type="sldNum" idx="12"/>
          </p:nvPr>
        </p:nvSpPr>
        <p:spPr>
          <a:xfrm>
            <a:off x="8590663" y="6041362"/>
            <a:ext cx="683339" cy="365125"/>
          </a:xfrm>
          <a:prstGeom prst="rect">
            <a:avLst/>
          </a:prstGeom>
          <a:noFill/>
          <a:ln>
            <a:noFill/>
          </a:ln>
        </p:spPr>
        <p:txBody>
          <a:bodyPr lIns="91425" tIns="91425" rIns="91425" bIns="91425" anchor="ctr" anchorCtr="0"/>
          <a:lstStyle>
            <a:lvl1pPr marL="0" marR="0" indent="0" algn="r" rtl="0">
              <a:defRPr/>
            </a:lvl1pPr>
            <a:lvl2pPr marL="457200" marR="0" indent="0" algn="l" rtl="0">
              <a:defRPr/>
            </a:lvl2pPr>
            <a:lvl3pPr marL="914400" marR="0" indent="0" algn="l" rtl="0">
              <a:defRPr/>
            </a:lvl3pPr>
            <a:lvl4pPr marL="1371600" marR="0" indent="0" algn="l" rtl="0">
              <a:defRPr/>
            </a:lvl4pPr>
            <a:lvl5pPr marL="1828800" marR="0" indent="0" algn="l" rtl="0">
              <a:defRPr/>
            </a:lvl5pPr>
            <a:lvl6pPr marL="2286000" marR="0" indent="0" algn="l" rtl="0">
              <a:defRPr/>
            </a:lvl6pPr>
            <a:lvl7pPr marL="2743200" marR="0" indent="0" algn="l" rtl="0">
              <a:defRPr/>
            </a:lvl7pPr>
            <a:lvl8pPr marL="3200400" marR="0" indent="0" algn="l" rtl="0">
              <a:defRPr/>
            </a:lvl8pPr>
            <a:lvl9pPr marL="3657600" marR="0" indent="0" algn="l" rtl="0">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50"/>
        <p:cNvGrpSpPr/>
        <p:nvPr/>
      </p:nvGrpSpPr>
      <p:grpSpPr>
        <a:xfrm>
          <a:off x="0" y="0"/>
          <a:ext cx="0" cy="0"/>
          <a:chOff x="0" y="0"/>
          <a:chExt cx="0" cy="0"/>
        </a:xfrm>
      </p:grpSpPr>
      <p:sp>
        <p:nvSpPr>
          <p:cNvPr id="51" name="Shape 51"/>
          <p:cNvSpPr txBox="1">
            <a:spLocks noGrp="1"/>
          </p:cNvSpPr>
          <p:nvPr>
            <p:ph type="title"/>
          </p:nvPr>
        </p:nvSpPr>
        <p:spPr>
          <a:xfrm>
            <a:off x="677333" y="609600"/>
            <a:ext cx="8596668" cy="1320800"/>
          </a:xfrm>
          <a:prstGeom prst="rect">
            <a:avLst/>
          </a:prstGeom>
          <a:noFill/>
          <a:ln>
            <a:noFill/>
          </a:ln>
        </p:spPr>
        <p:txBody>
          <a:bodyPr lIns="91425" tIns="91425" rIns="91425" bIns="91425" anchor="t" anchorCtr="0"/>
          <a:lstStyle>
            <a:lvl1pPr algn="l" rtl="0">
              <a:spcBef>
                <a:spcPts val="0"/>
              </a:spcBef>
              <a:buClr>
                <a:schemeClr val="accent1"/>
              </a:buClr>
              <a:buFont typeface="Trebuchet MS"/>
              <a:buNone/>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52" name="Shape 52"/>
          <p:cNvSpPr txBox="1">
            <a:spLocks noGrp="1"/>
          </p:cNvSpPr>
          <p:nvPr>
            <p:ph type="body" idx="1"/>
          </p:nvPr>
        </p:nvSpPr>
        <p:spPr>
          <a:xfrm>
            <a:off x="677333" y="2160589"/>
            <a:ext cx="4184035" cy="3880771"/>
          </a:xfrm>
          <a:prstGeom prst="rect">
            <a:avLst/>
          </a:prstGeom>
          <a:noFill/>
          <a:ln>
            <a:noFill/>
          </a:ln>
        </p:spPr>
        <p:txBody>
          <a:bodyPr lIns="91425" tIns="91425" rIns="91425" bIns="91425" anchor="t" anchorCtr="0"/>
          <a:lstStyle>
            <a:lvl1pPr marL="342900" indent="-251459" algn="l" rtl="0">
              <a:spcBef>
                <a:spcPts val="1000"/>
              </a:spcBef>
              <a:spcAft>
                <a:spcPts val="0"/>
              </a:spcAft>
              <a:buClr>
                <a:schemeClr val="accent1"/>
              </a:buClr>
              <a:buFont typeface="Trebuchet MS"/>
              <a:buChar char=""/>
              <a:defRPr/>
            </a:lvl1pPr>
            <a:lvl2pPr marL="742950" indent="-204469" algn="l" rtl="0">
              <a:spcBef>
                <a:spcPts val="1000"/>
              </a:spcBef>
              <a:spcAft>
                <a:spcPts val="0"/>
              </a:spcAft>
              <a:buClr>
                <a:schemeClr val="accent1"/>
              </a:buClr>
              <a:buFont typeface="Trebuchet MS"/>
              <a:buChar char=""/>
              <a:defRPr/>
            </a:lvl2pPr>
            <a:lvl3pPr marL="1143000" indent="-157480" algn="l" rtl="0">
              <a:spcBef>
                <a:spcPts val="1000"/>
              </a:spcBef>
              <a:spcAft>
                <a:spcPts val="0"/>
              </a:spcAft>
              <a:buClr>
                <a:schemeClr val="accent1"/>
              </a:buClr>
              <a:buFont typeface="Trebuchet MS"/>
              <a:buChar char=""/>
              <a:defRPr/>
            </a:lvl3pPr>
            <a:lvl4pPr marL="1600200" indent="-167639" algn="l" rtl="0">
              <a:spcBef>
                <a:spcPts val="1000"/>
              </a:spcBef>
              <a:spcAft>
                <a:spcPts val="0"/>
              </a:spcAft>
              <a:buClr>
                <a:schemeClr val="accent1"/>
              </a:buClr>
              <a:buFont typeface="Trebuchet MS"/>
              <a:buChar char=""/>
              <a:defRPr/>
            </a:lvl4pPr>
            <a:lvl5pPr marL="2057400" indent="-167639" algn="l" rtl="0">
              <a:spcBef>
                <a:spcPts val="1000"/>
              </a:spcBef>
              <a:spcAft>
                <a:spcPts val="0"/>
              </a:spcAft>
              <a:buClr>
                <a:schemeClr val="accent1"/>
              </a:buClr>
              <a:buFont typeface="Trebuchet MS"/>
              <a:buChar char=""/>
              <a:defRPr/>
            </a:lvl5pPr>
            <a:lvl6pPr marL="2514600" indent="-167639" algn="l" rtl="0">
              <a:spcBef>
                <a:spcPts val="1000"/>
              </a:spcBef>
              <a:spcAft>
                <a:spcPts val="0"/>
              </a:spcAft>
              <a:buClr>
                <a:schemeClr val="accent1"/>
              </a:buClr>
              <a:buFont typeface="Trebuchet MS"/>
              <a:buChar char=""/>
              <a:defRPr/>
            </a:lvl6pPr>
            <a:lvl7pPr marL="2971800" indent="-167639" algn="l" rtl="0">
              <a:spcBef>
                <a:spcPts val="1000"/>
              </a:spcBef>
              <a:spcAft>
                <a:spcPts val="0"/>
              </a:spcAft>
              <a:buClr>
                <a:schemeClr val="accent1"/>
              </a:buClr>
              <a:buFont typeface="Trebuchet MS"/>
              <a:buChar char=""/>
              <a:defRPr/>
            </a:lvl7pPr>
            <a:lvl8pPr marL="3429000" indent="-167640" algn="l" rtl="0">
              <a:spcBef>
                <a:spcPts val="1000"/>
              </a:spcBef>
              <a:spcAft>
                <a:spcPts val="0"/>
              </a:spcAft>
              <a:buClr>
                <a:schemeClr val="accent1"/>
              </a:buClr>
              <a:buFont typeface="Trebuchet MS"/>
              <a:buChar char=""/>
              <a:defRPr/>
            </a:lvl8pPr>
            <a:lvl9pPr marL="3886200" indent="-167640" algn="l" rtl="0">
              <a:spcBef>
                <a:spcPts val="1000"/>
              </a:spcBef>
              <a:spcAft>
                <a:spcPts val="0"/>
              </a:spcAft>
              <a:buClr>
                <a:schemeClr val="accent1"/>
              </a:buClr>
              <a:buFont typeface="Trebuchet MS"/>
              <a:buChar char=""/>
              <a:defRPr/>
            </a:lvl9pPr>
          </a:lstStyle>
          <a:p>
            <a:endParaRPr/>
          </a:p>
        </p:txBody>
      </p:sp>
      <p:sp>
        <p:nvSpPr>
          <p:cNvPr id="53" name="Shape 53"/>
          <p:cNvSpPr txBox="1">
            <a:spLocks noGrp="1"/>
          </p:cNvSpPr>
          <p:nvPr>
            <p:ph type="body" idx="2"/>
          </p:nvPr>
        </p:nvSpPr>
        <p:spPr>
          <a:xfrm>
            <a:off x="5089969" y="2160589"/>
            <a:ext cx="4184033" cy="3880773"/>
          </a:xfrm>
          <a:prstGeom prst="rect">
            <a:avLst/>
          </a:prstGeom>
          <a:noFill/>
          <a:ln>
            <a:noFill/>
          </a:ln>
        </p:spPr>
        <p:txBody>
          <a:bodyPr lIns="91425" tIns="91425" rIns="91425" bIns="91425" anchor="t" anchorCtr="0"/>
          <a:lstStyle>
            <a:lvl1pPr marL="342900" indent="-251459" algn="l" rtl="0">
              <a:spcBef>
                <a:spcPts val="1000"/>
              </a:spcBef>
              <a:spcAft>
                <a:spcPts val="0"/>
              </a:spcAft>
              <a:buClr>
                <a:schemeClr val="accent1"/>
              </a:buClr>
              <a:buFont typeface="Trebuchet MS"/>
              <a:buChar char=""/>
              <a:defRPr/>
            </a:lvl1pPr>
            <a:lvl2pPr marL="742950" indent="-204469" algn="l" rtl="0">
              <a:spcBef>
                <a:spcPts val="1000"/>
              </a:spcBef>
              <a:spcAft>
                <a:spcPts val="0"/>
              </a:spcAft>
              <a:buClr>
                <a:schemeClr val="accent1"/>
              </a:buClr>
              <a:buFont typeface="Trebuchet MS"/>
              <a:buChar char=""/>
              <a:defRPr/>
            </a:lvl2pPr>
            <a:lvl3pPr marL="1143000" indent="-157480" algn="l" rtl="0">
              <a:spcBef>
                <a:spcPts val="1000"/>
              </a:spcBef>
              <a:spcAft>
                <a:spcPts val="0"/>
              </a:spcAft>
              <a:buClr>
                <a:schemeClr val="accent1"/>
              </a:buClr>
              <a:buFont typeface="Trebuchet MS"/>
              <a:buChar char=""/>
              <a:defRPr/>
            </a:lvl3pPr>
            <a:lvl4pPr marL="1600200" indent="-167639" algn="l" rtl="0">
              <a:spcBef>
                <a:spcPts val="1000"/>
              </a:spcBef>
              <a:spcAft>
                <a:spcPts val="0"/>
              </a:spcAft>
              <a:buClr>
                <a:schemeClr val="accent1"/>
              </a:buClr>
              <a:buFont typeface="Trebuchet MS"/>
              <a:buChar char=""/>
              <a:defRPr/>
            </a:lvl4pPr>
            <a:lvl5pPr marL="2057400" indent="-167639" algn="l" rtl="0">
              <a:spcBef>
                <a:spcPts val="1000"/>
              </a:spcBef>
              <a:spcAft>
                <a:spcPts val="0"/>
              </a:spcAft>
              <a:buClr>
                <a:schemeClr val="accent1"/>
              </a:buClr>
              <a:buFont typeface="Trebuchet MS"/>
              <a:buChar char=""/>
              <a:defRPr/>
            </a:lvl5pPr>
            <a:lvl6pPr marL="2514600" indent="-167639" algn="l" rtl="0">
              <a:spcBef>
                <a:spcPts val="1000"/>
              </a:spcBef>
              <a:spcAft>
                <a:spcPts val="0"/>
              </a:spcAft>
              <a:buClr>
                <a:schemeClr val="accent1"/>
              </a:buClr>
              <a:buFont typeface="Trebuchet MS"/>
              <a:buChar char=""/>
              <a:defRPr/>
            </a:lvl6pPr>
            <a:lvl7pPr marL="2971800" indent="-167639" algn="l" rtl="0">
              <a:spcBef>
                <a:spcPts val="1000"/>
              </a:spcBef>
              <a:spcAft>
                <a:spcPts val="0"/>
              </a:spcAft>
              <a:buClr>
                <a:schemeClr val="accent1"/>
              </a:buClr>
              <a:buFont typeface="Trebuchet MS"/>
              <a:buChar char=""/>
              <a:defRPr/>
            </a:lvl7pPr>
            <a:lvl8pPr marL="3429000" indent="-167640" algn="l" rtl="0">
              <a:spcBef>
                <a:spcPts val="1000"/>
              </a:spcBef>
              <a:spcAft>
                <a:spcPts val="0"/>
              </a:spcAft>
              <a:buClr>
                <a:schemeClr val="accent1"/>
              </a:buClr>
              <a:buFont typeface="Trebuchet MS"/>
              <a:buChar char=""/>
              <a:defRPr/>
            </a:lvl8pPr>
            <a:lvl9pPr marL="3886200" indent="-167640" algn="l" rtl="0">
              <a:spcBef>
                <a:spcPts val="1000"/>
              </a:spcBef>
              <a:spcAft>
                <a:spcPts val="0"/>
              </a:spcAft>
              <a:buClr>
                <a:schemeClr val="accent1"/>
              </a:buClr>
              <a:buFont typeface="Trebuchet MS"/>
              <a:buChar char=""/>
              <a:defRPr/>
            </a:lvl9pPr>
          </a:lstStyle>
          <a:p>
            <a:endParaRPr/>
          </a:p>
        </p:txBody>
      </p:sp>
      <p:sp>
        <p:nvSpPr>
          <p:cNvPr id="54" name="Shape 54"/>
          <p:cNvSpPr txBox="1">
            <a:spLocks noGrp="1"/>
          </p:cNvSpPr>
          <p:nvPr>
            <p:ph type="dt" idx="10"/>
          </p:nvPr>
        </p:nvSpPr>
        <p:spPr>
          <a:xfrm>
            <a:off x="7205132" y="6041362"/>
            <a:ext cx="911938" cy="365125"/>
          </a:xfrm>
          <a:prstGeom prst="rect">
            <a:avLst/>
          </a:prstGeom>
          <a:noFill/>
          <a:ln>
            <a:noFill/>
          </a:ln>
        </p:spPr>
        <p:txBody>
          <a:bodyPr lIns="91425" tIns="91425" rIns="91425" bIns="91425" anchor="ctr" anchorCtr="0"/>
          <a:lstStyle>
            <a:lvl1pPr marL="0" marR="0" indent="0" algn="r" rtl="0">
              <a:defRPr/>
            </a:lvl1pPr>
            <a:lvl2pPr marL="457200" marR="0" indent="0" algn="l" rtl="0">
              <a:defRPr/>
            </a:lvl2pPr>
            <a:lvl3pPr marL="914400" marR="0" indent="0" algn="l" rtl="0">
              <a:defRPr/>
            </a:lvl3pPr>
            <a:lvl4pPr marL="1371600" marR="0" indent="0" algn="l" rtl="0">
              <a:defRPr/>
            </a:lvl4pPr>
            <a:lvl5pPr marL="1828800" marR="0" indent="0" algn="l" rtl="0">
              <a:defRPr/>
            </a:lvl5pPr>
            <a:lvl6pPr marL="2286000" marR="0" indent="0" algn="l" rtl="0">
              <a:defRPr/>
            </a:lvl6pPr>
            <a:lvl7pPr marL="2743200" marR="0" indent="0" algn="l" rtl="0">
              <a:defRPr/>
            </a:lvl7pPr>
            <a:lvl8pPr marL="3200400" marR="0" indent="0" algn="l" rtl="0">
              <a:defRPr/>
            </a:lvl8pPr>
            <a:lvl9pPr marL="3657600" marR="0" indent="0" algn="l" rtl="0">
              <a:defRPr/>
            </a:lvl9pPr>
          </a:lstStyle>
          <a:p>
            <a:endParaRPr/>
          </a:p>
        </p:txBody>
      </p:sp>
      <p:sp>
        <p:nvSpPr>
          <p:cNvPr id="55" name="Shape 55"/>
          <p:cNvSpPr txBox="1">
            <a:spLocks noGrp="1"/>
          </p:cNvSpPr>
          <p:nvPr>
            <p:ph type="ftr" idx="11"/>
          </p:nvPr>
        </p:nvSpPr>
        <p:spPr>
          <a:xfrm>
            <a:off x="677333" y="6041362"/>
            <a:ext cx="6297612" cy="365125"/>
          </a:xfrm>
          <a:prstGeom prst="rect">
            <a:avLst/>
          </a:prstGeom>
          <a:noFill/>
          <a:ln>
            <a:noFill/>
          </a:ln>
        </p:spPr>
        <p:txBody>
          <a:bodyPr lIns="91425" tIns="91425" rIns="91425" bIns="91425" anchor="ctr" anchorCtr="0"/>
          <a:lstStyle>
            <a:lvl1pPr marL="0" marR="0" indent="0" algn="l" rtl="0">
              <a:defRPr/>
            </a:lvl1pPr>
            <a:lvl2pPr marL="457200" marR="0" indent="0" algn="l" rtl="0">
              <a:defRPr/>
            </a:lvl2pPr>
            <a:lvl3pPr marL="914400" marR="0" indent="0" algn="l" rtl="0">
              <a:defRPr/>
            </a:lvl3pPr>
            <a:lvl4pPr marL="1371600" marR="0" indent="0" algn="l" rtl="0">
              <a:defRPr/>
            </a:lvl4pPr>
            <a:lvl5pPr marL="1828800" marR="0" indent="0" algn="l" rtl="0">
              <a:defRPr/>
            </a:lvl5pPr>
            <a:lvl6pPr marL="2286000" marR="0" indent="0" algn="l" rtl="0">
              <a:defRPr/>
            </a:lvl6pPr>
            <a:lvl7pPr marL="2743200" marR="0" indent="0" algn="l" rtl="0">
              <a:defRPr/>
            </a:lvl7pPr>
            <a:lvl8pPr marL="3200400" marR="0" indent="0" algn="l" rtl="0">
              <a:defRPr/>
            </a:lvl8pPr>
            <a:lvl9pPr marL="3657600" marR="0" indent="0" algn="l" rtl="0">
              <a:defRPr/>
            </a:lvl9pPr>
          </a:lstStyle>
          <a:p>
            <a:endParaRPr/>
          </a:p>
        </p:txBody>
      </p:sp>
      <p:sp>
        <p:nvSpPr>
          <p:cNvPr id="56" name="Shape 56"/>
          <p:cNvSpPr txBox="1">
            <a:spLocks noGrp="1"/>
          </p:cNvSpPr>
          <p:nvPr>
            <p:ph type="sldNum" idx="12"/>
          </p:nvPr>
        </p:nvSpPr>
        <p:spPr>
          <a:xfrm>
            <a:off x="8590663" y="6041362"/>
            <a:ext cx="683339" cy="365125"/>
          </a:xfrm>
          <a:prstGeom prst="rect">
            <a:avLst/>
          </a:prstGeom>
          <a:noFill/>
          <a:ln>
            <a:noFill/>
          </a:ln>
        </p:spPr>
        <p:txBody>
          <a:bodyPr lIns="91425" tIns="91425" rIns="91425" bIns="91425" anchor="ctr" anchorCtr="0"/>
          <a:lstStyle>
            <a:lvl1pPr marL="0" marR="0" indent="0" algn="r" rtl="0">
              <a:defRPr/>
            </a:lvl1pPr>
            <a:lvl2pPr marL="457200" marR="0" indent="0" algn="l" rtl="0">
              <a:defRPr/>
            </a:lvl2pPr>
            <a:lvl3pPr marL="914400" marR="0" indent="0" algn="l" rtl="0">
              <a:defRPr/>
            </a:lvl3pPr>
            <a:lvl4pPr marL="1371600" marR="0" indent="0" algn="l" rtl="0">
              <a:defRPr/>
            </a:lvl4pPr>
            <a:lvl5pPr marL="1828800" marR="0" indent="0" algn="l" rtl="0">
              <a:defRPr/>
            </a:lvl5pPr>
            <a:lvl6pPr marL="2286000" marR="0" indent="0" algn="l" rtl="0">
              <a:defRPr/>
            </a:lvl6pPr>
            <a:lvl7pPr marL="2743200" marR="0" indent="0" algn="l" rtl="0">
              <a:defRPr/>
            </a:lvl7pPr>
            <a:lvl8pPr marL="3200400" marR="0" indent="0" algn="l" rtl="0">
              <a:defRPr/>
            </a:lvl8pPr>
            <a:lvl9pPr marL="3657600" marR="0" indent="0" algn="l" rtl="0">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57"/>
        <p:cNvGrpSpPr/>
        <p:nvPr/>
      </p:nvGrpSpPr>
      <p:grpSpPr>
        <a:xfrm>
          <a:off x="0" y="0"/>
          <a:ext cx="0" cy="0"/>
          <a:chOff x="0" y="0"/>
          <a:chExt cx="0" cy="0"/>
        </a:xfrm>
      </p:grpSpPr>
      <p:sp>
        <p:nvSpPr>
          <p:cNvPr id="58" name="Shape 58"/>
          <p:cNvSpPr txBox="1">
            <a:spLocks noGrp="1"/>
          </p:cNvSpPr>
          <p:nvPr>
            <p:ph type="title"/>
          </p:nvPr>
        </p:nvSpPr>
        <p:spPr>
          <a:xfrm>
            <a:off x="677333" y="609600"/>
            <a:ext cx="8596668" cy="1320800"/>
          </a:xfrm>
          <a:prstGeom prst="rect">
            <a:avLst/>
          </a:prstGeom>
          <a:noFill/>
          <a:ln>
            <a:noFill/>
          </a:ln>
        </p:spPr>
        <p:txBody>
          <a:bodyPr lIns="91425" tIns="91425" rIns="91425" bIns="91425" anchor="t" anchorCtr="0"/>
          <a:lstStyle>
            <a:lvl1pPr rtl="0">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59" name="Shape 59"/>
          <p:cNvSpPr txBox="1">
            <a:spLocks noGrp="1"/>
          </p:cNvSpPr>
          <p:nvPr>
            <p:ph type="body" idx="1"/>
          </p:nvPr>
        </p:nvSpPr>
        <p:spPr>
          <a:xfrm>
            <a:off x="675745" y="2160983"/>
            <a:ext cx="4185622" cy="576262"/>
          </a:xfrm>
          <a:prstGeom prst="rect">
            <a:avLst/>
          </a:prstGeom>
          <a:noFill/>
          <a:ln>
            <a:noFill/>
          </a:ln>
        </p:spPr>
        <p:txBody>
          <a:bodyPr lIns="91425" tIns="91425" rIns="91425" bIns="91425" anchor="b" anchorCtr="0"/>
          <a:lstStyle>
            <a:lvl1pPr marL="0" indent="0" rtl="0">
              <a:buFont typeface="Trebuchet MS"/>
              <a:buNone/>
              <a:defRPr/>
            </a:lvl1pPr>
            <a:lvl2pPr marL="457200" indent="0" rtl="0">
              <a:buFont typeface="Trebuchet MS"/>
              <a:buNone/>
              <a:defRPr/>
            </a:lvl2pPr>
            <a:lvl3pPr marL="914400" indent="0" rtl="0">
              <a:buFont typeface="Trebuchet MS"/>
              <a:buNone/>
              <a:defRPr/>
            </a:lvl3pPr>
            <a:lvl4pPr marL="1371600" indent="0" rtl="0">
              <a:buFont typeface="Trebuchet MS"/>
              <a:buNone/>
              <a:defRPr/>
            </a:lvl4pPr>
            <a:lvl5pPr marL="1828800" indent="0" rtl="0">
              <a:buFont typeface="Trebuchet MS"/>
              <a:buNone/>
              <a:defRPr/>
            </a:lvl5pPr>
            <a:lvl6pPr marL="2286000" indent="0" rtl="0">
              <a:buFont typeface="Trebuchet MS"/>
              <a:buNone/>
              <a:defRPr/>
            </a:lvl6pPr>
            <a:lvl7pPr marL="2743200" indent="0" rtl="0">
              <a:buFont typeface="Trebuchet MS"/>
              <a:buNone/>
              <a:defRPr/>
            </a:lvl7pPr>
            <a:lvl8pPr marL="3200400" indent="0" rtl="0">
              <a:buFont typeface="Trebuchet MS"/>
              <a:buNone/>
              <a:defRPr/>
            </a:lvl8pPr>
            <a:lvl9pPr marL="3657600" indent="0" rtl="0">
              <a:buFont typeface="Trebuchet MS"/>
              <a:buNone/>
              <a:defRPr/>
            </a:lvl9pPr>
          </a:lstStyle>
          <a:p>
            <a:endParaRPr/>
          </a:p>
        </p:txBody>
      </p:sp>
      <p:sp>
        <p:nvSpPr>
          <p:cNvPr id="60" name="Shape 60"/>
          <p:cNvSpPr txBox="1">
            <a:spLocks noGrp="1"/>
          </p:cNvSpPr>
          <p:nvPr>
            <p:ph type="body" idx="2"/>
          </p:nvPr>
        </p:nvSpPr>
        <p:spPr>
          <a:xfrm>
            <a:off x="675745" y="2737244"/>
            <a:ext cx="4185622" cy="3304117"/>
          </a:xfrm>
          <a:prstGeom prst="rect">
            <a:avLst/>
          </a:prstGeom>
          <a:noFill/>
          <a:ln>
            <a:noFill/>
          </a:ln>
        </p:spPr>
        <p:txBody>
          <a:bodyPr lIns="91425" tIns="91425" rIns="91425" bIns="91425" anchor="t" anchorCtr="0"/>
          <a:lstStyle>
            <a:lvl1pPr marL="342900" indent="-251459" algn="l" rtl="0">
              <a:spcBef>
                <a:spcPts val="1000"/>
              </a:spcBef>
              <a:spcAft>
                <a:spcPts val="0"/>
              </a:spcAft>
              <a:buClr>
                <a:schemeClr val="accent1"/>
              </a:buClr>
              <a:buFont typeface="Trebuchet MS"/>
              <a:buChar char=""/>
              <a:defRPr/>
            </a:lvl1pPr>
            <a:lvl2pPr marL="742950" indent="-204469" algn="l" rtl="0">
              <a:spcBef>
                <a:spcPts val="1000"/>
              </a:spcBef>
              <a:spcAft>
                <a:spcPts val="0"/>
              </a:spcAft>
              <a:buClr>
                <a:schemeClr val="accent1"/>
              </a:buClr>
              <a:buFont typeface="Trebuchet MS"/>
              <a:buChar char=""/>
              <a:defRPr/>
            </a:lvl2pPr>
            <a:lvl3pPr marL="1143000" indent="-157480" algn="l" rtl="0">
              <a:spcBef>
                <a:spcPts val="1000"/>
              </a:spcBef>
              <a:spcAft>
                <a:spcPts val="0"/>
              </a:spcAft>
              <a:buClr>
                <a:schemeClr val="accent1"/>
              </a:buClr>
              <a:buFont typeface="Trebuchet MS"/>
              <a:buChar char=""/>
              <a:defRPr/>
            </a:lvl3pPr>
            <a:lvl4pPr marL="1600200" indent="-167639" algn="l" rtl="0">
              <a:spcBef>
                <a:spcPts val="1000"/>
              </a:spcBef>
              <a:spcAft>
                <a:spcPts val="0"/>
              </a:spcAft>
              <a:buClr>
                <a:schemeClr val="accent1"/>
              </a:buClr>
              <a:buFont typeface="Trebuchet MS"/>
              <a:buChar char=""/>
              <a:defRPr/>
            </a:lvl4pPr>
            <a:lvl5pPr marL="2057400" indent="-167639" algn="l" rtl="0">
              <a:spcBef>
                <a:spcPts val="1000"/>
              </a:spcBef>
              <a:spcAft>
                <a:spcPts val="0"/>
              </a:spcAft>
              <a:buClr>
                <a:schemeClr val="accent1"/>
              </a:buClr>
              <a:buFont typeface="Trebuchet MS"/>
              <a:buChar char=""/>
              <a:defRPr/>
            </a:lvl5pPr>
            <a:lvl6pPr marL="2514600" indent="-167639" algn="l" rtl="0">
              <a:spcBef>
                <a:spcPts val="1000"/>
              </a:spcBef>
              <a:spcAft>
                <a:spcPts val="0"/>
              </a:spcAft>
              <a:buClr>
                <a:schemeClr val="accent1"/>
              </a:buClr>
              <a:buFont typeface="Trebuchet MS"/>
              <a:buChar char=""/>
              <a:defRPr/>
            </a:lvl6pPr>
            <a:lvl7pPr marL="2971800" indent="-167639" algn="l" rtl="0">
              <a:spcBef>
                <a:spcPts val="1000"/>
              </a:spcBef>
              <a:spcAft>
                <a:spcPts val="0"/>
              </a:spcAft>
              <a:buClr>
                <a:schemeClr val="accent1"/>
              </a:buClr>
              <a:buFont typeface="Trebuchet MS"/>
              <a:buChar char=""/>
              <a:defRPr/>
            </a:lvl7pPr>
            <a:lvl8pPr marL="3429000" indent="-167640" algn="l" rtl="0">
              <a:spcBef>
                <a:spcPts val="1000"/>
              </a:spcBef>
              <a:spcAft>
                <a:spcPts val="0"/>
              </a:spcAft>
              <a:buClr>
                <a:schemeClr val="accent1"/>
              </a:buClr>
              <a:buFont typeface="Trebuchet MS"/>
              <a:buChar char=""/>
              <a:defRPr/>
            </a:lvl8pPr>
            <a:lvl9pPr marL="3886200" indent="-167640" algn="l" rtl="0">
              <a:spcBef>
                <a:spcPts val="1000"/>
              </a:spcBef>
              <a:spcAft>
                <a:spcPts val="0"/>
              </a:spcAft>
              <a:buClr>
                <a:schemeClr val="accent1"/>
              </a:buClr>
              <a:buFont typeface="Trebuchet MS"/>
              <a:buChar char=""/>
              <a:defRPr/>
            </a:lvl9pPr>
          </a:lstStyle>
          <a:p>
            <a:endParaRPr/>
          </a:p>
        </p:txBody>
      </p:sp>
      <p:sp>
        <p:nvSpPr>
          <p:cNvPr id="61" name="Shape 61"/>
          <p:cNvSpPr txBox="1">
            <a:spLocks noGrp="1"/>
          </p:cNvSpPr>
          <p:nvPr>
            <p:ph type="body" idx="3"/>
          </p:nvPr>
        </p:nvSpPr>
        <p:spPr>
          <a:xfrm>
            <a:off x="5088382" y="2160983"/>
            <a:ext cx="4185617" cy="576262"/>
          </a:xfrm>
          <a:prstGeom prst="rect">
            <a:avLst/>
          </a:prstGeom>
          <a:noFill/>
          <a:ln>
            <a:noFill/>
          </a:ln>
        </p:spPr>
        <p:txBody>
          <a:bodyPr lIns="91425" tIns="91425" rIns="91425" bIns="91425" anchor="b" anchorCtr="0"/>
          <a:lstStyle>
            <a:lvl1pPr marL="0" indent="0" rtl="0">
              <a:buFont typeface="Trebuchet MS"/>
              <a:buNone/>
              <a:defRPr/>
            </a:lvl1pPr>
            <a:lvl2pPr marL="457200" indent="0" rtl="0">
              <a:buFont typeface="Trebuchet MS"/>
              <a:buNone/>
              <a:defRPr/>
            </a:lvl2pPr>
            <a:lvl3pPr marL="914400" indent="0" rtl="0">
              <a:buFont typeface="Trebuchet MS"/>
              <a:buNone/>
              <a:defRPr/>
            </a:lvl3pPr>
            <a:lvl4pPr marL="1371600" indent="0" rtl="0">
              <a:buFont typeface="Trebuchet MS"/>
              <a:buNone/>
              <a:defRPr/>
            </a:lvl4pPr>
            <a:lvl5pPr marL="1828800" indent="0" rtl="0">
              <a:buFont typeface="Trebuchet MS"/>
              <a:buNone/>
              <a:defRPr/>
            </a:lvl5pPr>
            <a:lvl6pPr marL="2286000" indent="0" rtl="0">
              <a:buFont typeface="Trebuchet MS"/>
              <a:buNone/>
              <a:defRPr/>
            </a:lvl6pPr>
            <a:lvl7pPr marL="2743200" indent="0" rtl="0">
              <a:buFont typeface="Trebuchet MS"/>
              <a:buNone/>
              <a:defRPr/>
            </a:lvl7pPr>
            <a:lvl8pPr marL="3200400" indent="0" rtl="0">
              <a:buFont typeface="Trebuchet MS"/>
              <a:buNone/>
              <a:defRPr/>
            </a:lvl8pPr>
            <a:lvl9pPr marL="3657600" indent="0" rtl="0">
              <a:buFont typeface="Trebuchet MS"/>
              <a:buNone/>
              <a:defRPr/>
            </a:lvl9pPr>
          </a:lstStyle>
          <a:p>
            <a:endParaRPr/>
          </a:p>
        </p:txBody>
      </p:sp>
      <p:sp>
        <p:nvSpPr>
          <p:cNvPr id="62" name="Shape 62"/>
          <p:cNvSpPr txBox="1">
            <a:spLocks noGrp="1"/>
          </p:cNvSpPr>
          <p:nvPr>
            <p:ph type="body" idx="4"/>
          </p:nvPr>
        </p:nvSpPr>
        <p:spPr>
          <a:xfrm>
            <a:off x="5088383" y="2737244"/>
            <a:ext cx="4185616" cy="3304117"/>
          </a:xfrm>
          <a:prstGeom prst="rect">
            <a:avLst/>
          </a:prstGeom>
          <a:noFill/>
          <a:ln>
            <a:noFill/>
          </a:ln>
        </p:spPr>
        <p:txBody>
          <a:bodyPr lIns="91425" tIns="91425" rIns="91425" bIns="91425" anchor="t" anchorCtr="0"/>
          <a:lstStyle>
            <a:lvl1pPr marL="342900" indent="-251459" algn="l" rtl="0">
              <a:spcBef>
                <a:spcPts val="1000"/>
              </a:spcBef>
              <a:spcAft>
                <a:spcPts val="0"/>
              </a:spcAft>
              <a:buClr>
                <a:schemeClr val="accent1"/>
              </a:buClr>
              <a:buFont typeface="Trebuchet MS"/>
              <a:buChar char=""/>
              <a:defRPr/>
            </a:lvl1pPr>
            <a:lvl2pPr marL="742950" indent="-204469" algn="l" rtl="0">
              <a:spcBef>
                <a:spcPts val="1000"/>
              </a:spcBef>
              <a:spcAft>
                <a:spcPts val="0"/>
              </a:spcAft>
              <a:buClr>
                <a:schemeClr val="accent1"/>
              </a:buClr>
              <a:buFont typeface="Trebuchet MS"/>
              <a:buChar char=""/>
              <a:defRPr/>
            </a:lvl2pPr>
            <a:lvl3pPr marL="1143000" indent="-157480" algn="l" rtl="0">
              <a:spcBef>
                <a:spcPts val="1000"/>
              </a:spcBef>
              <a:spcAft>
                <a:spcPts val="0"/>
              </a:spcAft>
              <a:buClr>
                <a:schemeClr val="accent1"/>
              </a:buClr>
              <a:buFont typeface="Trebuchet MS"/>
              <a:buChar char=""/>
              <a:defRPr/>
            </a:lvl3pPr>
            <a:lvl4pPr marL="1600200" indent="-167639" algn="l" rtl="0">
              <a:spcBef>
                <a:spcPts val="1000"/>
              </a:spcBef>
              <a:spcAft>
                <a:spcPts val="0"/>
              </a:spcAft>
              <a:buClr>
                <a:schemeClr val="accent1"/>
              </a:buClr>
              <a:buFont typeface="Trebuchet MS"/>
              <a:buChar char=""/>
              <a:defRPr/>
            </a:lvl4pPr>
            <a:lvl5pPr marL="2057400" indent="-167639" algn="l" rtl="0">
              <a:spcBef>
                <a:spcPts val="1000"/>
              </a:spcBef>
              <a:spcAft>
                <a:spcPts val="0"/>
              </a:spcAft>
              <a:buClr>
                <a:schemeClr val="accent1"/>
              </a:buClr>
              <a:buFont typeface="Trebuchet MS"/>
              <a:buChar char=""/>
              <a:defRPr/>
            </a:lvl5pPr>
            <a:lvl6pPr marL="2514600" indent="-167639" algn="l" rtl="0">
              <a:spcBef>
                <a:spcPts val="1000"/>
              </a:spcBef>
              <a:spcAft>
                <a:spcPts val="0"/>
              </a:spcAft>
              <a:buClr>
                <a:schemeClr val="accent1"/>
              </a:buClr>
              <a:buFont typeface="Trebuchet MS"/>
              <a:buChar char=""/>
              <a:defRPr/>
            </a:lvl6pPr>
            <a:lvl7pPr marL="2971800" indent="-167639" algn="l" rtl="0">
              <a:spcBef>
                <a:spcPts val="1000"/>
              </a:spcBef>
              <a:spcAft>
                <a:spcPts val="0"/>
              </a:spcAft>
              <a:buClr>
                <a:schemeClr val="accent1"/>
              </a:buClr>
              <a:buFont typeface="Trebuchet MS"/>
              <a:buChar char=""/>
              <a:defRPr/>
            </a:lvl7pPr>
            <a:lvl8pPr marL="3429000" indent="-167640" algn="l" rtl="0">
              <a:spcBef>
                <a:spcPts val="1000"/>
              </a:spcBef>
              <a:spcAft>
                <a:spcPts val="0"/>
              </a:spcAft>
              <a:buClr>
                <a:schemeClr val="accent1"/>
              </a:buClr>
              <a:buFont typeface="Trebuchet MS"/>
              <a:buChar char=""/>
              <a:defRPr/>
            </a:lvl8pPr>
            <a:lvl9pPr marL="3886200" indent="-167640" algn="l" rtl="0">
              <a:spcBef>
                <a:spcPts val="1000"/>
              </a:spcBef>
              <a:spcAft>
                <a:spcPts val="0"/>
              </a:spcAft>
              <a:buClr>
                <a:schemeClr val="accent1"/>
              </a:buClr>
              <a:buFont typeface="Trebuchet MS"/>
              <a:buChar char=""/>
              <a:defRPr/>
            </a:lvl9pPr>
          </a:lstStyle>
          <a:p>
            <a:endParaRPr/>
          </a:p>
        </p:txBody>
      </p:sp>
      <p:sp>
        <p:nvSpPr>
          <p:cNvPr id="63" name="Shape 63"/>
          <p:cNvSpPr txBox="1">
            <a:spLocks noGrp="1"/>
          </p:cNvSpPr>
          <p:nvPr>
            <p:ph type="dt" idx="10"/>
          </p:nvPr>
        </p:nvSpPr>
        <p:spPr>
          <a:xfrm>
            <a:off x="7205132" y="6041362"/>
            <a:ext cx="911938" cy="365125"/>
          </a:xfrm>
          <a:prstGeom prst="rect">
            <a:avLst/>
          </a:prstGeom>
          <a:noFill/>
          <a:ln>
            <a:noFill/>
          </a:ln>
        </p:spPr>
        <p:txBody>
          <a:bodyPr lIns="91425" tIns="91425" rIns="91425" bIns="91425" anchor="ctr" anchorCtr="0"/>
          <a:lstStyle>
            <a:lvl1pPr marL="0" marR="0" indent="0" algn="r" rtl="0">
              <a:defRPr/>
            </a:lvl1pPr>
            <a:lvl2pPr marL="457200" marR="0" indent="0" algn="l" rtl="0">
              <a:defRPr/>
            </a:lvl2pPr>
            <a:lvl3pPr marL="914400" marR="0" indent="0" algn="l" rtl="0">
              <a:defRPr/>
            </a:lvl3pPr>
            <a:lvl4pPr marL="1371600" marR="0" indent="0" algn="l" rtl="0">
              <a:defRPr/>
            </a:lvl4pPr>
            <a:lvl5pPr marL="1828800" marR="0" indent="0" algn="l" rtl="0">
              <a:defRPr/>
            </a:lvl5pPr>
            <a:lvl6pPr marL="2286000" marR="0" indent="0" algn="l" rtl="0">
              <a:defRPr/>
            </a:lvl6pPr>
            <a:lvl7pPr marL="2743200" marR="0" indent="0" algn="l" rtl="0">
              <a:defRPr/>
            </a:lvl7pPr>
            <a:lvl8pPr marL="3200400" marR="0" indent="0" algn="l" rtl="0">
              <a:defRPr/>
            </a:lvl8pPr>
            <a:lvl9pPr marL="3657600" marR="0" indent="0" algn="l" rtl="0">
              <a:defRPr/>
            </a:lvl9pPr>
          </a:lstStyle>
          <a:p>
            <a:endParaRPr/>
          </a:p>
        </p:txBody>
      </p:sp>
      <p:sp>
        <p:nvSpPr>
          <p:cNvPr id="64" name="Shape 64"/>
          <p:cNvSpPr txBox="1">
            <a:spLocks noGrp="1"/>
          </p:cNvSpPr>
          <p:nvPr>
            <p:ph type="ftr" idx="11"/>
          </p:nvPr>
        </p:nvSpPr>
        <p:spPr>
          <a:xfrm>
            <a:off x="677333" y="6041362"/>
            <a:ext cx="6297612" cy="365125"/>
          </a:xfrm>
          <a:prstGeom prst="rect">
            <a:avLst/>
          </a:prstGeom>
          <a:noFill/>
          <a:ln>
            <a:noFill/>
          </a:ln>
        </p:spPr>
        <p:txBody>
          <a:bodyPr lIns="91425" tIns="91425" rIns="91425" bIns="91425" anchor="ctr" anchorCtr="0"/>
          <a:lstStyle>
            <a:lvl1pPr marL="0" marR="0" indent="0" algn="l" rtl="0">
              <a:defRPr/>
            </a:lvl1pPr>
            <a:lvl2pPr marL="457200" marR="0" indent="0" algn="l" rtl="0">
              <a:defRPr/>
            </a:lvl2pPr>
            <a:lvl3pPr marL="914400" marR="0" indent="0" algn="l" rtl="0">
              <a:defRPr/>
            </a:lvl3pPr>
            <a:lvl4pPr marL="1371600" marR="0" indent="0" algn="l" rtl="0">
              <a:defRPr/>
            </a:lvl4pPr>
            <a:lvl5pPr marL="1828800" marR="0" indent="0" algn="l" rtl="0">
              <a:defRPr/>
            </a:lvl5pPr>
            <a:lvl6pPr marL="2286000" marR="0" indent="0" algn="l" rtl="0">
              <a:defRPr/>
            </a:lvl6pPr>
            <a:lvl7pPr marL="2743200" marR="0" indent="0" algn="l" rtl="0">
              <a:defRPr/>
            </a:lvl7pPr>
            <a:lvl8pPr marL="3200400" marR="0" indent="0" algn="l" rtl="0">
              <a:defRPr/>
            </a:lvl8pPr>
            <a:lvl9pPr marL="3657600" marR="0" indent="0" algn="l" rtl="0">
              <a:defRPr/>
            </a:lvl9pPr>
          </a:lstStyle>
          <a:p>
            <a:endParaRPr/>
          </a:p>
        </p:txBody>
      </p:sp>
      <p:sp>
        <p:nvSpPr>
          <p:cNvPr id="65" name="Shape 65"/>
          <p:cNvSpPr txBox="1">
            <a:spLocks noGrp="1"/>
          </p:cNvSpPr>
          <p:nvPr>
            <p:ph type="sldNum" idx="12"/>
          </p:nvPr>
        </p:nvSpPr>
        <p:spPr>
          <a:xfrm>
            <a:off x="8590663" y="6041362"/>
            <a:ext cx="683339" cy="365125"/>
          </a:xfrm>
          <a:prstGeom prst="rect">
            <a:avLst/>
          </a:prstGeom>
          <a:noFill/>
          <a:ln>
            <a:noFill/>
          </a:ln>
        </p:spPr>
        <p:txBody>
          <a:bodyPr lIns="91425" tIns="91425" rIns="91425" bIns="91425" anchor="ctr" anchorCtr="0"/>
          <a:lstStyle>
            <a:lvl1pPr marL="0" marR="0" indent="0" algn="r" rtl="0">
              <a:defRPr/>
            </a:lvl1pPr>
            <a:lvl2pPr marL="457200" marR="0" indent="0" algn="l" rtl="0">
              <a:defRPr/>
            </a:lvl2pPr>
            <a:lvl3pPr marL="914400" marR="0" indent="0" algn="l" rtl="0">
              <a:defRPr/>
            </a:lvl3pPr>
            <a:lvl4pPr marL="1371600" marR="0" indent="0" algn="l" rtl="0">
              <a:defRPr/>
            </a:lvl4pPr>
            <a:lvl5pPr marL="1828800" marR="0" indent="0" algn="l" rtl="0">
              <a:defRPr/>
            </a:lvl5pPr>
            <a:lvl6pPr marL="2286000" marR="0" indent="0" algn="l" rtl="0">
              <a:defRPr/>
            </a:lvl6pPr>
            <a:lvl7pPr marL="2743200" marR="0" indent="0" algn="l" rtl="0">
              <a:defRPr/>
            </a:lvl7pPr>
            <a:lvl8pPr marL="3200400" marR="0" indent="0" algn="l" rtl="0">
              <a:defRPr/>
            </a:lvl8pPr>
            <a:lvl9pPr marL="3657600" marR="0" indent="0" algn="l" rtl="0">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66"/>
        <p:cNvGrpSpPr/>
        <p:nvPr/>
      </p:nvGrpSpPr>
      <p:grpSpPr>
        <a:xfrm>
          <a:off x="0" y="0"/>
          <a:ext cx="0" cy="0"/>
          <a:chOff x="0" y="0"/>
          <a:chExt cx="0" cy="0"/>
        </a:xfrm>
      </p:grpSpPr>
      <p:sp>
        <p:nvSpPr>
          <p:cNvPr id="67" name="Shape 67"/>
          <p:cNvSpPr txBox="1">
            <a:spLocks noGrp="1"/>
          </p:cNvSpPr>
          <p:nvPr>
            <p:ph type="title"/>
          </p:nvPr>
        </p:nvSpPr>
        <p:spPr>
          <a:xfrm>
            <a:off x="677333" y="609600"/>
            <a:ext cx="8596668" cy="1320800"/>
          </a:xfrm>
          <a:prstGeom prst="rect">
            <a:avLst/>
          </a:prstGeom>
          <a:noFill/>
          <a:ln>
            <a:noFill/>
          </a:ln>
        </p:spPr>
        <p:txBody>
          <a:bodyPr lIns="91425" tIns="91425" rIns="91425" bIns="91425" anchor="t" anchorCtr="0"/>
          <a:lstStyle>
            <a:lvl1pPr algn="l" rtl="0">
              <a:spcBef>
                <a:spcPts val="0"/>
              </a:spcBef>
              <a:buClr>
                <a:schemeClr val="accent1"/>
              </a:buClr>
              <a:buFont typeface="Trebuchet MS"/>
              <a:buNone/>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68" name="Shape 68"/>
          <p:cNvSpPr txBox="1">
            <a:spLocks noGrp="1"/>
          </p:cNvSpPr>
          <p:nvPr>
            <p:ph type="dt" idx="10"/>
          </p:nvPr>
        </p:nvSpPr>
        <p:spPr>
          <a:xfrm>
            <a:off x="7205132" y="6041362"/>
            <a:ext cx="911938" cy="365125"/>
          </a:xfrm>
          <a:prstGeom prst="rect">
            <a:avLst/>
          </a:prstGeom>
          <a:noFill/>
          <a:ln>
            <a:noFill/>
          </a:ln>
        </p:spPr>
        <p:txBody>
          <a:bodyPr lIns="91425" tIns="91425" rIns="91425" bIns="91425" anchor="ctr" anchorCtr="0"/>
          <a:lstStyle>
            <a:lvl1pPr marL="0" marR="0" indent="0" algn="r" rtl="0">
              <a:defRPr/>
            </a:lvl1pPr>
            <a:lvl2pPr marL="457200" marR="0" indent="0" algn="l" rtl="0">
              <a:defRPr/>
            </a:lvl2pPr>
            <a:lvl3pPr marL="914400" marR="0" indent="0" algn="l" rtl="0">
              <a:defRPr/>
            </a:lvl3pPr>
            <a:lvl4pPr marL="1371600" marR="0" indent="0" algn="l" rtl="0">
              <a:defRPr/>
            </a:lvl4pPr>
            <a:lvl5pPr marL="1828800" marR="0" indent="0" algn="l" rtl="0">
              <a:defRPr/>
            </a:lvl5pPr>
            <a:lvl6pPr marL="2286000" marR="0" indent="0" algn="l" rtl="0">
              <a:defRPr/>
            </a:lvl6pPr>
            <a:lvl7pPr marL="2743200" marR="0" indent="0" algn="l" rtl="0">
              <a:defRPr/>
            </a:lvl7pPr>
            <a:lvl8pPr marL="3200400" marR="0" indent="0" algn="l" rtl="0">
              <a:defRPr/>
            </a:lvl8pPr>
            <a:lvl9pPr marL="3657600" marR="0" indent="0" algn="l" rtl="0">
              <a:defRPr/>
            </a:lvl9pPr>
          </a:lstStyle>
          <a:p>
            <a:endParaRPr/>
          </a:p>
        </p:txBody>
      </p:sp>
      <p:sp>
        <p:nvSpPr>
          <p:cNvPr id="69" name="Shape 69"/>
          <p:cNvSpPr txBox="1">
            <a:spLocks noGrp="1"/>
          </p:cNvSpPr>
          <p:nvPr>
            <p:ph type="ftr" idx="11"/>
          </p:nvPr>
        </p:nvSpPr>
        <p:spPr>
          <a:xfrm>
            <a:off x="677333" y="6041362"/>
            <a:ext cx="6297612" cy="365125"/>
          </a:xfrm>
          <a:prstGeom prst="rect">
            <a:avLst/>
          </a:prstGeom>
          <a:noFill/>
          <a:ln>
            <a:noFill/>
          </a:ln>
        </p:spPr>
        <p:txBody>
          <a:bodyPr lIns="91425" tIns="91425" rIns="91425" bIns="91425" anchor="ctr" anchorCtr="0"/>
          <a:lstStyle>
            <a:lvl1pPr marL="0" marR="0" indent="0" algn="l" rtl="0">
              <a:defRPr/>
            </a:lvl1pPr>
            <a:lvl2pPr marL="457200" marR="0" indent="0" algn="l" rtl="0">
              <a:defRPr/>
            </a:lvl2pPr>
            <a:lvl3pPr marL="914400" marR="0" indent="0" algn="l" rtl="0">
              <a:defRPr/>
            </a:lvl3pPr>
            <a:lvl4pPr marL="1371600" marR="0" indent="0" algn="l" rtl="0">
              <a:defRPr/>
            </a:lvl4pPr>
            <a:lvl5pPr marL="1828800" marR="0" indent="0" algn="l" rtl="0">
              <a:defRPr/>
            </a:lvl5pPr>
            <a:lvl6pPr marL="2286000" marR="0" indent="0" algn="l" rtl="0">
              <a:defRPr/>
            </a:lvl6pPr>
            <a:lvl7pPr marL="2743200" marR="0" indent="0" algn="l" rtl="0">
              <a:defRPr/>
            </a:lvl7pPr>
            <a:lvl8pPr marL="3200400" marR="0" indent="0" algn="l" rtl="0">
              <a:defRPr/>
            </a:lvl8pPr>
            <a:lvl9pPr marL="3657600" marR="0" indent="0" algn="l" rtl="0">
              <a:defRPr/>
            </a:lvl9pPr>
          </a:lstStyle>
          <a:p>
            <a:endParaRPr/>
          </a:p>
        </p:txBody>
      </p:sp>
      <p:sp>
        <p:nvSpPr>
          <p:cNvPr id="70" name="Shape 70"/>
          <p:cNvSpPr txBox="1">
            <a:spLocks noGrp="1"/>
          </p:cNvSpPr>
          <p:nvPr>
            <p:ph type="sldNum" idx="12"/>
          </p:nvPr>
        </p:nvSpPr>
        <p:spPr>
          <a:xfrm>
            <a:off x="8590663" y="6041362"/>
            <a:ext cx="683339" cy="365125"/>
          </a:xfrm>
          <a:prstGeom prst="rect">
            <a:avLst/>
          </a:prstGeom>
          <a:noFill/>
          <a:ln>
            <a:noFill/>
          </a:ln>
        </p:spPr>
        <p:txBody>
          <a:bodyPr lIns="91425" tIns="91425" rIns="91425" bIns="91425" anchor="ctr" anchorCtr="0"/>
          <a:lstStyle>
            <a:lvl1pPr marL="0" marR="0" indent="0" algn="r" rtl="0">
              <a:defRPr/>
            </a:lvl1pPr>
            <a:lvl2pPr marL="457200" marR="0" indent="0" algn="l" rtl="0">
              <a:defRPr/>
            </a:lvl2pPr>
            <a:lvl3pPr marL="914400" marR="0" indent="0" algn="l" rtl="0">
              <a:defRPr/>
            </a:lvl3pPr>
            <a:lvl4pPr marL="1371600" marR="0" indent="0" algn="l" rtl="0">
              <a:defRPr/>
            </a:lvl4pPr>
            <a:lvl5pPr marL="1828800" marR="0" indent="0" algn="l" rtl="0">
              <a:defRPr/>
            </a:lvl5pPr>
            <a:lvl6pPr marL="2286000" marR="0" indent="0" algn="l" rtl="0">
              <a:defRPr/>
            </a:lvl6pPr>
            <a:lvl7pPr marL="2743200" marR="0" indent="0" algn="l" rtl="0">
              <a:defRPr/>
            </a:lvl7pPr>
            <a:lvl8pPr marL="3200400" marR="0" indent="0" algn="l" rtl="0">
              <a:defRPr/>
            </a:lvl8pPr>
            <a:lvl9pPr marL="3657600" marR="0" indent="0" algn="l" rtl="0">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71"/>
        <p:cNvGrpSpPr/>
        <p:nvPr/>
      </p:nvGrpSpPr>
      <p:grpSpPr>
        <a:xfrm>
          <a:off x="0" y="0"/>
          <a:ext cx="0" cy="0"/>
          <a:chOff x="0" y="0"/>
          <a:chExt cx="0" cy="0"/>
        </a:xfrm>
      </p:grpSpPr>
      <p:sp>
        <p:nvSpPr>
          <p:cNvPr id="72" name="Shape 72"/>
          <p:cNvSpPr txBox="1">
            <a:spLocks noGrp="1"/>
          </p:cNvSpPr>
          <p:nvPr>
            <p:ph type="dt" idx="10"/>
          </p:nvPr>
        </p:nvSpPr>
        <p:spPr>
          <a:xfrm>
            <a:off x="7205132" y="6041362"/>
            <a:ext cx="911938" cy="365125"/>
          </a:xfrm>
          <a:prstGeom prst="rect">
            <a:avLst/>
          </a:prstGeom>
          <a:noFill/>
          <a:ln>
            <a:noFill/>
          </a:ln>
        </p:spPr>
        <p:txBody>
          <a:bodyPr lIns="91425" tIns="91425" rIns="91425" bIns="91425" anchor="ctr" anchorCtr="0"/>
          <a:lstStyle>
            <a:lvl1pPr marL="0" marR="0" indent="0" algn="r" rtl="0">
              <a:defRPr/>
            </a:lvl1pPr>
            <a:lvl2pPr marL="457200" marR="0" indent="0" algn="l" rtl="0">
              <a:defRPr/>
            </a:lvl2pPr>
            <a:lvl3pPr marL="914400" marR="0" indent="0" algn="l" rtl="0">
              <a:defRPr/>
            </a:lvl3pPr>
            <a:lvl4pPr marL="1371600" marR="0" indent="0" algn="l" rtl="0">
              <a:defRPr/>
            </a:lvl4pPr>
            <a:lvl5pPr marL="1828800" marR="0" indent="0" algn="l" rtl="0">
              <a:defRPr/>
            </a:lvl5pPr>
            <a:lvl6pPr marL="2286000" marR="0" indent="0" algn="l" rtl="0">
              <a:defRPr/>
            </a:lvl6pPr>
            <a:lvl7pPr marL="2743200" marR="0" indent="0" algn="l" rtl="0">
              <a:defRPr/>
            </a:lvl7pPr>
            <a:lvl8pPr marL="3200400" marR="0" indent="0" algn="l" rtl="0">
              <a:defRPr/>
            </a:lvl8pPr>
            <a:lvl9pPr marL="3657600" marR="0" indent="0" algn="l" rtl="0">
              <a:defRPr/>
            </a:lvl9pPr>
          </a:lstStyle>
          <a:p>
            <a:endParaRPr/>
          </a:p>
        </p:txBody>
      </p:sp>
      <p:sp>
        <p:nvSpPr>
          <p:cNvPr id="73" name="Shape 73"/>
          <p:cNvSpPr txBox="1">
            <a:spLocks noGrp="1"/>
          </p:cNvSpPr>
          <p:nvPr>
            <p:ph type="ftr" idx="11"/>
          </p:nvPr>
        </p:nvSpPr>
        <p:spPr>
          <a:xfrm>
            <a:off x="677333" y="6041362"/>
            <a:ext cx="6297612" cy="365125"/>
          </a:xfrm>
          <a:prstGeom prst="rect">
            <a:avLst/>
          </a:prstGeom>
          <a:noFill/>
          <a:ln>
            <a:noFill/>
          </a:ln>
        </p:spPr>
        <p:txBody>
          <a:bodyPr lIns="91425" tIns="91425" rIns="91425" bIns="91425" anchor="ctr" anchorCtr="0"/>
          <a:lstStyle>
            <a:lvl1pPr marL="0" marR="0" indent="0" algn="l" rtl="0">
              <a:defRPr/>
            </a:lvl1pPr>
            <a:lvl2pPr marL="457200" marR="0" indent="0" algn="l" rtl="0">
              <a:defRPr/>
            </a:lvl2pPr>
            <a:lvl3pPr marL="914400" marR="0" indent="0" algn="l" rtl="0">
              <a:defRPr/>
            </a:lvl3pPr>
            <a:lvl4pPr marL="1371600" marR="0" indent="0" algn="l" rtl="0">
              <a:defRPr/>
            </a:lvl4pPr>
            <a:lvl5pPr marL="1828800" marR="0" indent="0" algn="l" rtl="0">
              <a:defRPr/>
            </a:lvl5pPr>
            <a:lvl6pPr marL="2286000" marR="0" indent="0" algn="l" rtl="0">
              <a:defRPr/>
            </a:lvl6pPr>
            <a:lvl7pPr marL="2743200" marR="0" indent="0" algn="l" rtl="0">
              <a:defRPr/>
            </a:lvl7pPr>
            <a:lvl8pPr marL="3200400" marR="0" indent="0" algn="l" rtl="0">
              <a:defRPr/>
            </a:lvl8pPr>
            <a:lvl9pPr marL="3657600" marR="0" indent="0" algn="l" rtl="0">
              <a:defRPr/>
            </a:lvl9pPr>
          </a:lstStyle>
          <a:p>
            <a:endParaRPr/>
          </a:p>
        </p:txBody>
      </p:sp>
      <p:sp>
        <p:nvSpPr>
          <p:cNvPr id="74" name="Shape 74"/>
          <p:cNvSpPr txBox="1">
            <a:spLocks noGrp="1"/>
          </p:cNvSpPr>
          <p:nvPr>
            <p:ph type="sldNum" idx="12"/>
          </p:nvPr>
        </p:nvSpPr>
        <p:spPr>
          <a:xfrm>
            <a:off x="8590663" y="6041362"/>
            <a:ext cx="683339" cy="365125"/>
          </a:xfrm>
          <a:prstGeom prst="rect">
            <a:avLst/>
          </a:prstGeom>
          <a:noFill/>
          <a:ln>
            <a:noFill/>
          </a:ln>
        </p:spPr>
        <p:txBody>
          <a:bodyPr lIns="91425" tIns="91425" rIns="91425" bIns="91425" anchor="ctr" anchorCtr="0"/>
          <a:lstStyle>
            <a:lvl1pPr marL="0" marR="0" indent="0" algn="r" rtl="0">
              <a:defRPr/>
            </a:lvl1pPr>
            <a:lvl2pPr marL="457200" marR="0" indent="0" algn="l" rtl="0">
              <a:defRPr/>
            </a:lvl2pPr>
            <a:lvl3pPr marL="914400" marR="0" indent="0" algn="l" rtl="0">
              <a:defRPr/>
            </a:lvl3pPr>
            <a:lvl4pPr marL="1371600" marR="0" indent="0" algn="l" rtl="0">
              <a:defRPr/>
            </a:lvl4pPr>
            <a:lvl5pPr marL="1828800" marR="0" indent="0" algn="l" rtl="0">
              <a:defRPr/>
            </a:lvl5pPr>
            <a:lvl6pPr marL="2286000" marR="0" indent="0" algn="l" rtl="0">
              <a:defRPr/>
            </a:lvl6pPr>
            <a:lvl7pPr marL="2743200" marR="0" indent="0" algn="l" rtl="0">
              <a:defRPr/>
            </a:lvl7pPr>
            <a:lvl8pPr marL="3200400" marR="0" indent="0" algn="l" rtl="0">
              <a:defRPr/>
            </a:lvl8pPr>
            <a:lvl9pPr marL="3657600" marR="0" indent="0" algn="l" rtl="0">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75"/>
        <p:cNvGrpSpPr/>
        <p:nvPr/>
      </p:nvGrpSpPr>
      <p:grpSpPr>
        <a:xfrm>
          <a:off x="0" y="0"/>
          <a:ext cx="0" cy="0"/>
          <a:chOff x="0" y="0"/>
          <a:chExt cx="0" cy="0"/>
        </a:xfrm>
      </p:grpSpPr>
      <p:sp>
        <p:nvSpPr>
          <p:cNvPr id="76" name="Shape 76"/>
          <p:cNvSpPr txBox="1">
            <a:spLocks noGrp="1"/>
          </p:cNvSpPr>
          <p:nvPr>
            <p:ph type="title"/>
          </p:nvPr>
        </p:nvSpPr>
        <p:spPr>
          <a:xfrm>
            <a:off x="677333" y="1498604"/>
            <a:ext cx="3854527" cy="1278465"/>
          </a:xfrm>
          <a:prstGeom prst="rect">
            <a:avLst/>
          </a:prstGeom>
          <a:noFill/>
          <a:ln>
            <a:noFill/>
          </a:ln>
        </p:spPr>
        <p:txBody>
          <a:bodyPr lIns="91425" tIns="91425" rIns="91425" bIns="91425" anchor="b" anchorCtr="0"/>
          <a:lstStyle>
            <a:lvl1pPr rtl="0">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77" name="Shape 77"/>
          <p:cNvSpPr txBox="1">
            <a:spLocks noGrp="1"/>
          </p:cNvSpPr>
          <p:nvPr>
            <p:ph type="body" idx="1"/>
          </p:nvPr>
        </p:nvSpPr>
        <p:spPr>
          <a:xfrm>
            <a:off x="4760460" y="514924"/>
            <a:ext cx="4513540" cy="5526437"/>
          </a:xfrm>
          <a:prstGeom prst="rect">
            <a:avLst/>
          </a:prstGeom>
          <a:noFill/>
          <a:ln>
            <a:noFill/>
          </a:ln>
        </p:spPr>
        <p:txBody>
          <a:bodyPr lIns="91425" tIns="91425" rIns="91425" bIns="91425" anchor="t" anchorCtr="0"/>
          <a:lstStyle>
            <a:lvl1pPr marL="342900" indent="-251459" algn="l" rtl="0">
              <a:spcBef>
                <a:spcPts val="1000"/>
              </a:spcBef>
              <a:spcAft>
                <a:spcPts val="0"/>
              </a:spcAft>
              <a:buClr>
                <a:schemeClr val="accent1"/>
              </a:buClr>
              <a:buFont typeface="Trebuchet MS"/>
              <a:buChar char=""/>
              <a:defRPr/>
            </a:lvl1pPr>
            <a:lvl2pPr marL="742950" indent="-204469" algn="l" rtl="0">
              <a:spcBef>
                <a:spcPts val="1000"/>
              </a:spcBef>
              <a:spcAft>
                <a:spcPts val="0"/>
              </a:spcAft>
              <a:buClr>
                <a:schemeClr val="accent1"/>
              </a:buClr>
              <a:buFont typeface="Trebuchet MS"/>
              <a:buChar char=""/>
              <a:defRPr/>
            </a:lvl2pPr>
            <a:lvl3pPr marL="1143000" indent="-157480" algn="l" rtl="0">
              <a:spcBef>
                <a:spcPts val="1000"/>
              </a:spcBef>
              <a:spcAft>
                <a:spcPts val="0"/>
              </a:spcAft>
              <a:buClr>
                <a:schemeClr val="accent1"/>
              </a:buClr>
              <a:buFont typeface="Trebuchet MS"/>
              <a:buChar char=""/>
              <a:defRPr/>
            </a:lvl3pPr>
            <a:lvl4pPr marL="1600200" indent="-167639" algn="l" rtl="0">
              <a:spcBef>
                <a:spcPts val="1000"/>
              </a:spcBef>
              <a:spcAft>
                <a:spcPts val="0"/>
              </a:spcAft>
              <a:buClr>
                <a:schemeClr val="accent1"/>
              </a:buClr>
              <a:buFont typeface="Trebuchet MS"/>
              <a:buChar char=""/>
              <a:defRPr/>
            </a:lvl4pPr>
            <a:lvl5pPr marL="2057400" indent="-167639" algn="l" rtl="0">
              <a:spcBef>
                <a:spcPts val="1000"/>
              </a:spcBef>
              <a:spcAft>
                <a:spcPts val="0"/>
              </a:spcAft>
              <a:buClr>
                <a:schemeClr val="accent1"/>
              </a:buClr>
              <a:buFont typeface="Trebuchet MS"/>
              <a:buChar char=""/>
              <a:defRPr/>
            </a:lvl5pPr>
            <a:lvl6pPr marL="2514600" indent="-167639" algn="l" rtl="0">
              <a:spcBef>
                <a:spcPts val="1000"/>
              </a:spcBef>
              <a:spcAft>
                <a:spcPts val="0"/>
              </a:spcAft>
              <a:buClr>
                <a:schemeClr val="accent1"/>
              </a:buClr>
              <a:buFont typeface="Trebuchet MS"/>
              <a:buChar char=""/>
              <a:defRPr/>
            </a:lvl6pPr>
            <a:lvl7pPr marL="2971800" indent="-167639" algn="l" rtl="0">
              <a:spcBef>
                <a:spcPts val="1000"/>
              </a:spcBef>
              <a:spcAft>
                <a:spcPts val="0"/>
              </a:spcAft>
              <a:buClr>
                <a:schemeClr val="accent1"/>
              </a:buClr>
              <a:buFont typeface="Trebuchet MS"/>
              <a:buChar char=""/>
              <a:defRPr/>
            </a:lvl7pPr>
            <a:lvl8pPr marL="3429000" indent="-167640" algn="l" rtl="0">
              <a:spcBef>
                <a:spcPts val="1000"/>
              </a:spcBef>
              <a:spcAft>
                <a:spcPts val="0"/>
              </a:spcAft>
              <a:buClr>
                <a:schemeClr val="accent1"/>
              </a:buClr>
              <a:buFont typeface="Trebuchet MS"/>
              <a:buChar char=""/>
              <a:defRPr/>
            </a:lvl8pPr>
            <a:lvl9pPr marL="3886200" indent="-167640" algn="l" rtl="0">
              <a:spcBef>
                <a:spcPts val="1000"/>
              </a:spcBef>
              <a:spcAft>
                <a:spcPts val="0"/>
              </a:spcAft>
              <a:buClr>
                <a:schemeClr val="accent1"/>
              </a:buClr>
              <a:buFont typeface="Trebuchet MS"/>
              <a:buChar char=""/>
              <a:defRPr/>
            </a:lvl9pPr>
          </a:lstStyle>
          <a:p>
            <a:endParaRPr/>
          </a:p>
        </p:txBody>
      </p:sp>
      <p:sp>
        <p:nvSpPr>
          <p:cNvPr id="78" name="Shape 78"/>
          <p:cNvSpPr txBox="1">
            <a:spLocks noGrp="1"/>
          </p:cNvSpPr>
          <p:nvPr>
            <p:ph type="body" idx="2"/>
          </p:nvPr>
        </p:nvSpPr>
        <p:spPr>
          <a:xfrm>
            <a:off x="677333" y="2777068"/>
            <a:ext cx="3854527" cy="2584448"/>
          </a:xfrm>
          <a:prstGeom prst="rect">
            <a:avLst/>
          </a:prstGeom>
          <a:noFill/>
          <a:ln>
            <a:noFill/>
          </a:ln>
        </p:spPr>
        <p:txBody>
          <a:bodyPr lIns="91425" tIns="91425" rIns="91425" bIns="91425" anchor="t" anchorCtr="0"/>
          <a:lstStyle>
            <a:lvl1pPr marL="0" indent="0" rtl="0">
              <a:buFont typeface="Trebuchet MS"/>
              <a:buNone/>
              <a:defRPr/>
            </a:lvl1pPr>
            <a:lvl2pPr marL="457063" indent="-12562" rtl="0">
              <a:buFont typeface="Trebuchet MS"/>
              <a:buNone/>
              <a:defRPr/>
            </a:lvl2pPr>
            <a:lvl3pPr marL="914126" indent="-12425" rtl="0">
              <a:buFont typeface="Trebuchet MS"/>
              <a:buNone/>
              <a:defRPr/>
            </a:lvl3pPr>
            <a:lvl4pPr marL="1371189" indent="-12288" rtl="0">
              <a:buFont typeface="Trebuchet MS"/>
              <a:buNone/>
              <a:defRPr/>
            </a:lvl4pPr>
            <a:lvl5pPr marL="1828251" indent="-12151" rtl="0">
              <a:buFont typeface="Trebuchet MS"/>
              <a:buNone/>
              <a:defRPr/>
            </a:lvl5pPr>
            <a:lvl6pPr marL="2285314" indent="-12013" rtl="0">
              <a:buFont typeface="Trebuchet MS"/>
              <a:buNone/>
              <a:defRPr/>
            </a:lvl6pPr>
            <a:lvl7pPr marL="2742377" indent="-11876" rtl="0">
              <a:buFont typeface="Trebuchet MS"/>
              <a:buNone/>
              <a:defRPr/>
            </a:lvl7pPr>
            <a:lvl8pPr marL="3199440" indent="-11739" rtl="0">
              <a:buFont typeface="Trebuchet MS"/>
              <a:buNone/>
              <a:defRPr/>
            </a:lvl8pPr>
            <a:lvl9pPr marL="3656503" indent="-11603" rtl="0">
              <a:buFont typeface="Trebuchet MS"/>
              <a:buNone/>
              <a:defRPr/>
            </a:lvl9pPr>
          </a:lstStyle>
          <a:p>
            <a:endParaRPr/>
          </a:p>
        </p:txBody>
      </p:sp>
      <p:sp>
        <p:nvSpPr>
          <p:cNvPr id="79" name="Shape 79"/>
          <p:cNvSpPr txBox="1">
            <a:spLocks noGrp="1"/>
          </p:cNvSpPr>
          <p:nvPr>
            <p:ph type="dt" idx="10"/>
          </p:nvPr>
        </p:nvSpPr>
        <p:spPr>
          <a:xfrm>
            <a:off x="7205132" y="6041362"/>
            <a:ext cx="911938" cy="365125"/>
          </a:xfrm>
          <a:prstGeom prst="rect">
            <a:avLst/>
          </a:prstGeom>
          <a:noFill/>
          <a:ln>
            <a:noFill/>
          </a:ln>
        </p:spPr>
        <p:txBody>
          <a:bodyPr lIns="91425" tIns="91425" rIns="91425" bIns="91425" anchor="ctr" anchorCtr="0"/>
          <a:lstStyle>
            <a:lvl1pPr marL="0" marR="0" indent="0" algn="r" rtl="0">
              <a:defRPr/>
            </a:lvl1pPr>
            <a:lvl2pPr marL="457200" marR="0" indent="0" algn="l" rtl="0">
              <a:defRPr/>
            </a:lvl2pPr>
            <a:lvl3pPr marL="914400" marR="0" indent="0" algn="l" rtl="0">
              <a:defRPr/>
            </a:lvl3pPr>
            <a:lvl4pPr marL="1371600" marR="0" indent="0" algn="l" rtl="0">
              <a:defRPr/>
            </a:lvl4pPr>
            <a:lvl5pPr marL="1828800" marR="0" indent="0" algn="l" rtl="0">
              <a:defRPr/>
            </a:lvl5pPr>
            <a:lvl6pPr marL="2286000" marR="0" indent="0" algn="l" rtl="0">
              <a:defRPr/>
            </a:lvl6pPr>
            <a:lvl7pPr marL="2743200" marR="0" indent="0" algn="l" rtl="0">
              <a:defRPr/>
            </a:lvl7pPr>
            <a:lvl8pPr marL="3200400" marR="0" indent="0" algn="l" rtl="0">
              <a:defRPr/>
            </a:lvl8pPr>
            <a:lvl9pPr marL="3657600" marR="0" indent="0" algn="l" rtl="0">
              <a:defRPr/>
            </a:lvl9pPr>
          </a:lstStyle>
          <a:p>
            <a:endParaRPr/>
          </a:p>
        </p:txBody>
      </p:sp>
      <p:sp>
        <p:nvSpPr>
          <p:cNvPr id="80" name="Shape 80"/>
          <p:cNvSpPr txBox="1">
            <a:spLocks noGrp="1"/>
          </p:cNvSpPr>
          <p:nvPr>
            <p:ph type="ftr" idx="11"/>
          </p:nvPr>
        </p:nvSpPr>
        <p:spPr>
          <a:xfrm>
            <a:off x="677333" y="6041362"/>
            <a:ext cx="6297612" cy="365125"/>
          </a:xfrm>
          <a:prstGeom prst="rect">
            <a:avLst/>
          </a:prstGeom>
          <a:noFill/>
          <a:ln>
            <a:noFill/>
          </a:ln>
        </p:spPr>
        <p:txBody>
          <a:bodyPr lIns="91425" tIns="91425" rIns="91425" bIns="91425" anchor="ctr" anchorCtr="0"/>
          <a:lstStyle>
            <a:lvl1pPr marL="0" marR="0" indent="0" algn="l" rtl="0">
              <a:defRPr/>
            </a:lvl1pPr>
            <a:lvl2pPr marL="457200" marR="0" indent="0" algn="l" rtl="0">
              <a:defRPr/>
            </a:lvl2pPr>
            <a:lvl3pPr marL="914400" marR="0" indent="0" algn="l" rtl="0">
              <a:defRPr/>
            </a:lvl3pPr>
            <a:lvl4pPr marL="1371600" marR="0" indent="0" algn="l" rtl="0">
              <a:defRPr/>
            </a:lvl4pPr>
            <a:lvl5pPr marL="1828800" marR="0" indent="0" algn="l" rtl="0">
              <a:defRPr/>
            </a:lvl5pPr>
            <a:lvl6pPr marL="2286000" marR="0" indent="0" algn="l" rtl="0">
              <a:defRPr/>
            </a:lvl6pPr>
            <a:lvl7pPr marL="2743200" marR="0" indent="0" algn="l" rtl="0">
              <a:defRPr/>
            </a:lvl7pPr>
            <a:lvl8pPr marL="3200400" marR="0" indent="0" algn="l" rtl="0">
              <a:defRPr/>
            </a:lvl8pPr>
            <a:lvl9pPr marL="3657600" marR="0" indent="0" algn="l" rtl="0">
              <a:defRPr/>
            </a:lvl9pPr>
          </a:lstStyle>
          <a:p>
            <a:endParaRPr/>
          </a:p>
        </p:txBody>
      </p:sp>
      <p:sp>
        <p:nvSpPr>
          <p:cNvPr id="81" name="Shape 81"/>
          <p:cNvSpPr txBox="1">
            <a:spLocks noGrp="1"/>
          </p:cNvSpPr>
          <p:nvPr>
            <p:ph type="sldNum" idx="12"/>
          </p:nvPr>
        </p:nvSpPr>
        <p:spPr>
          <a:xfrm>
            <a:off x="8590663" y="6041362"/>
            <a:ext cx="683339" cy="365125"/>
          </a:xfrm>
          <a:prstGeom prst="rect">
            <a:avLst/>
          </a:prstGeom>
          <a:noFill/>
          <a:ln>
            <a:noFill/>
          </a:ln>
        </p:spPr>
        <p:txBody>
          <a:bodyPr lIns="91425" tIns="91425" rIns="91425" bIns="91425" anchor="ctr" anchorCtr="0"/>
          <a:lstStyle>
            <a:lvl1pPr marL="0" marR="0" indent="0" algn="r" rtl="0">
              <a:defRPr/>
            </a:lvl1pPr>
            <a:lvl2pPr marL="457200" marR="0" indent="0" algn="l" rtl="0">
              <a:defRPr/>
            </a:lvl2pPr>
            <a:lvl3pPr marL="914400" marR="0" indent="0" algn="l" rtl="0">
              <a:defRPr/>
            </a:lvl3pPr>
            <a:lvl4pPr marL="1371600" marR="0" indent="0" algn="l" rtl="0">
              <a:defRPr/>
            </a:lvl4pPr>
            <a:lvl5pPr marL="1828800" marR="0" indent="0" algn="l" rtl="0">
              <a:defRPr/>
            </a:lvl5pPr>
            <a:lvl6pPr marL="2286000" marR="0" indent="0" algn="l" rtl="0">
              <a:defRPr/>
            </a:lvl6pPr>
            <a:lvl7pPr marL="2743200" marR="0" indent="0" algn="l" rtl="0">
              <a:defRPr/>
            </a:lvl7pPr>
            <a:lvl8pPr marL="3200400" marR="0" indent="0" algn="l" rtl="0">
              <a:defRPr/>
            </a:lvl8pPr>
            <a:lvl9pPr marL="3657600" marR="0" indent="0" algn="l" rtl="0">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82"/>
        <p:cNvGrpSpPr/>
        <p:nvPr/>
      </p:nvGrpSpPr>
      <p:grpSpPr>
        <a:xfrm>
          <a:off x="0" y="0"/>
          <a:ext cx="0" cy="0"/>
          <a:chOff x="0" y="0"/>
          <a:chExt cx="0" cy="0"/>
        </a:xfrm>
      </p:grpSpPr>
      <p:sp>
        <p:nvSpPr>
          <p:cNvPr id="83" name="Shape 83"/>
          <p:cNvSpPr txBox="1">
            <a:spLocks noGrp="1"/>
          </p:cNvSpPr>
          <p:nvPr>
            <p:ph type="title"/>
          </p:nvPr>
        </p:nvSpPr>
        <p:spPr>
          <a:xfrm>
            <a:off x="677333" y="4800600"/>
            <a:ext cx="8596667" cy="566737"/>
          </a:xfrm>
          <a:prstGeom prst="rect">
            <a:avLst/>
          </a:prstGeom>
          <a:noFill/>
          <a:ln>
            <a:noFill/>
          </a:ln>
        </p:spPr>
        <p:txBody>
          <a:bodyPr lIns="91425" tIns="91425" rIns="91425" bIns="91425" anchor="b" anchorCtr="0"/>
          <a:lstStyle>
            <a:lvl1pPr algn="l" rtl="0">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84" name="Shape 84"/>
          <p:cNvSpPr>
            <a:spLocks noGrp="1"/>
          </p:cNvSpPr>
          <p:nvPr>
            <p:ph type="pic" idx="2"/>
          </p:nvPr>
        </p:nvSpPr>
        <p:spPr>
          <a:xfrm>
            <a:off x="677333" y="609600"/>
            <a:ext cx="8596668" cy="3845718"/>
          </a:xfrm>
          <a:prstGeom prst="rect">
            <a:avLst/>
          </a:prstGeom>
          <a:noFill/>
          <a:ln>
            <a:noFill/>
          </a:ln>
        </p:spPr>
      </p:sp>
      <p:sp>
        <p:nvSpPr>
          <p:cNvPr id="85" name="Shape 85"/>
          <p:cNvSpPr txBox="1">
            <a:spLocks noGrp="1"/>
          </p:cNvSpPr>
          <p:nvPr>
            <p:ph type="body" idx="1"/>
          </p:nvPr>
        </p:nvSpPr>
        <p:spPr>
          <a:xfrm>
            <a:off x="677333" y="5367337"/>
            <a:ext cx="8596667" cy="674024"/>
          </a:xfrm>
          <a:prstGeom prst="rect">
            <a:avLst/>
          </a:prstGeom>
          <a:noFill/>
          <a:ln>
            <a:noFill/>
          </a:ln>
        </p:spPr>
        <p:txBody>
          <a:bodyPr lIns="91425" tIns="91425" rIns="91425" bIns="91425" anchor="t" anchorCtr="0"/>
          <a:lstStyle>
            <a:lvl1pPr marL="0" indent="0" rtl="0">
              <a:buFont typeface="Trebuchet MS"/>
              <a:buNone/>
              <a:defRPr/>
            </a:lvl1pPr>
            <a:lvl2pPr marL="457200" indent="0" rtl="0">
              <a:buFont typeface="Trebuchet MS"/>
              <a:buNone/>
              <a:defRPr/>
            </a:lvl2pPr>
            <a:lvl3pPr marL="914400" indent="0" rtl="0">
              <a:buFont typeface="Trebuchet MS"/>
              <a:buNone/>
              <a:defRPr/>
            </a:lvl3pPr>
            <a:lvl4pPr marL="1371600" indent="0" rtl="0">
              <a:buFont typeface="Trebuchet MS"/>
              <a:buNone/>
              <a:defRPr/>
            </a:lvl4pPr>
            <a:lvl5pPr marL="1828800" indent="0" rtl="0">
              <a:buFont typeface="Trebuchet MS"/>
              <a:buNone/>
              <a:defRPr/>
            </a:lvl5pPr>
            <a:lvl6pPr marL="2286000" indent="0" rtl="0">
              <a:buFont typeface="Trebuchet MS"/>
              <a:buNone/>
              <a:defRPr/>
            </a:lvl6pPr>
            <a:lvl7pPr marL="2743200" indent="0" rtl="0">
              <a:buFont typeface="Trebuchet MS"/>
              <a:buNone/>
              <a:defRPr/>
            </a:lvl7pPr>
            <a:lvl8pPr marL="3200400" indent="0" rtl="0">
              <a:buFont typeface="Trebuchet MS"/>
              <a:buNone/>
              <a:defRPr/>
            </a:lvl8pPr>
            <a:lvl9pPr marL="3657600" indent="0" rtl="0">
              <a:buFont typeface="Trebuchet MS"/>
              <a:buNone/>
              <a:defRPr/>
            </a:lvl9pPr>
          </a:lstStyle>
          <a:p>
            <a:endParaRPr/>
          </a:p>
        </p:txBody>
      </p:sp>
      <p:sp>
        <p:nvSpPr>
          <p:cNvPr id="86" name="Shape 86"/>
          <p:cNvSpPr txBox="1">
            <a:spLocks noGrp="1"/>
          </p:cNvSpPr>
          <p:nvPr>
            <p:ph type="ftr" idx="11"/>
          </p:nvPr>
        </p:nvSpPr>
        <p:spPr>
          <a:xfrm>
            <a:off x="677333" y="6041362"/>
            <a:ext cx="6297612" cy="365125"/>
          </a:xfrm>
          <a:prstGeom prst="rect">
            <a:avLst/>
          </a:prstGeom>
          <a:noFill/>
          <a:ln>
            <a:noFill/>
          </a:ln>
        </p:spPr>
        <p:txBody>
          <a:bodyPr lIns="91425" tIns="91425" rIns="91425" bIns="91425" anchor="ctr" anchorCtr="0"/>
          <a:lstStyle>
            <a:lvl1pPr marL="0" marR="0" indent="0" algn="l" rtl="0">
              <a:defRPr/>
            </a:lvl1pPr>
            <a:lvl2pPr marL="457200" marR="0" indent="0" algn="l" rtl="0">
              <a:defRPr/>
            </a:lvl2pPr>
            <a:lvl3pPr marL="914400" marR="0" indent="0" algn="l" rtl="0">
              <a:defRPr/>
            </a:lvl3pPr>
            <a:lvl4pPr marL="1371600" marR="0" indent="0" algn="l" rtl="0">
              <a:defRPr/>
            </a:lvl4pPr>
            <a:lvl5pPr marL="1828800" marR="0" indent="0" algn="l" rtl="0">
              <a:defRPr/>
            </a:lvl5pPr>
            <a:lvl6pPr marL="2286000" marR="0" indent="0" algn="l" rtl="0">
              <a:defRPr/>
            </a:lvl6pPr>
            <a:lvl7pPr marL="2743200" marR="0" indent="0" algn="l" rtl="0">
              <a:defRPr/>
            </a:lvl7pPr>
            <a:lvl8pPr marL="3200400" marR="0" indent="0" algn="l" rtl="0">
              <a:defRPr/>
            </a:lvl8pPr>
            <a:lvl9pPr marL="3657600" marR="0" indent="0" algn="l" rtl="0">
              <a:defRPr/>
            </a:lvl9pPr>
          </a:lstStyle>
          <a:p>
            <a:endParaRPr/>
          </a:p>
        </p:txBody>
      </p:sp>
      <p:sp>
        <p:nvSpPr>
          <p:cNvPr id="87" name="Shape 87"/>
          <p:cNvSpPr txBox="1">
            <a:spLocks noGrp="1"/>
          </p:cNvSpPr>
          <p:nvPr>
            <p:ph type="sldNum" idx="12"/>
          </p:nvPr>
        </p:nvSpPr>
        <p:spPr>
          <a:xfrm>
            <a:off x="8590663" y="6041362"/>
            <a:ext cx="683339" cy="365125"/>
          </a:xfrm>
          <a:prstGeom prst="rect">
            <a:avLst/>
          </a:prstGeom>
          <a:noFill/>
          <a:ln>
            <a:noFill/>
          </a:ln>
        </p:spPr>
        <p:txBody>
          <a:bodyPr lIns="91425" tIns="91425" rIns="91425" bIns="91425" anchor="ctr" anchorCtr="0"/>
          <a:lstStyle>
            <a:lvl1pPr marL="0" marR="0" indent="0" algn="r" rtl="0">
              <a:defRPr/>
            </a:lvl1pPr>
            <a:lvl2pPr marL="457200" marR="0" indent="0" algn="l" rtl="0">
              <a:defRPr/>
            </a:lvl2pPr>
            <a:lvl3pPr marL="914400" marR="0" indent="0" algn="l" rtl="0">
              <a:defRPr/>
            </a:lvl3pPr>
            <a:lvl4pPr marL="1371600" marR="0" indent="0" algn="l" rtl="0">
              <a:defRPr/>
            </a:lvl4pPr>
            <a:lvl5pPr marL="1828800" marR="0" indent="0" algn="l" rtl="0">
              <a:defRPr/>
            </a:lvl5pPr>
            <a:lvl6pPr marL="2286000" marR="0" indent="0" algn="l" rtl="0">
              <a:defRPr/>
            </a:lvl6pPr>
            <a:lvl7pPr marL="2743200" marR="0" indent="0" algn="l" rtl="0">
              <a:defRPr/>
            </a:lvl7pPr>
            <a:lvl8pPr marL="3200400" marR="0" indent="0" algn="l" rtl="0">
              <a:defRPr/>
            </a:lvl8pPr>
            <a:lvl9pPr marL="3657600" marR="0" indent="0" algn="l" rtl="0">
              <a:defRPr/>
            </a:lvl9pPr>
          </a:lstStyle>
          <a:p>
            <a:endParaRPr/>
          </a:p>
        </p:txBody>
      </p:sp>
      <p:sp>
        <p:nvSpPr>
          <p:cNvPr id="88" name="Shape 88"/>
          <p:cNvSpPr txBox="1">
            <a:spLocks noGrp="1"/>
          </p:cNvSpPr>
          <p:nvPr>
            <p:ph type="dt" idx="10"/>
          </p:nvPr>
        </p:nvSpPr>
        <p:spPr>
          <a:xfrm>
            <a:off x="7205132" y="6041362"/>
            <a:ext cx="911938" cy="365125"/>
          </a:xfrm>
          <a:prstGeom prst="rect">
            <a:avLst/>
          </a:prstGeom>
          <a:noFill/>
          <a:ln>
            <a:noFill/>
          </a:ln>
        </p:spPr>
        <p:txBody>
          <a:bodyPr lIns="91425" tIns="91425" rIns="91425" bIns="91425" anchor="ctr" anchorCtr="0"/>
          <a:lstStyle>
            <a:lvl1pPr marL="0" marR="0" indent="0" algn="r" rtl="0">
              <a:defRPr/>
            </a:lvl1pPr>
            <a:lvl2pPr marL="457200" marR="0" indent="0" algn="l" rtl="0">
              <a:defRPr/>
            </a:lvl2pPr>
            <a:lvl3pPr marL="914400" marR="0" indent="0" algn="l" rtl="0">
              <a:defRPr/>
            </a:lvl3pPr>
            <a:lvl4pPr marL="1371600" marR="0" indent="0" algn="l" rtl="0">
              <a:defRPr/>
            </a:lvl4pPr>
            <a:lvl5pPr marL="1828800" marR="0" indent="0" algn="l" rtl="0">
              <a:defRPr/>
            </a:lvl5pPr>
            <a:lvl6pPr marL="2286000" marR="0" indent="0" algn="l" rtl="0">
              <a:defRPr/>
            </a:lvl6pPr>
            <a:lvl7pPr marL="2743200" marR="0" indent="0" algn="l" rtl="0">
              <a:defRPr/>
            </a:lvl7pPr>
            <a:lvl8pPr marL="3200400" marR="0" indent="0" algn="l" rtl="0">
              <a:defRPr/>
            </a:lvl8pPr>
            <a:lvl9pPr marL="3657600" marR="0" indent="0" algn="l" rtl="0">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4"/>
        <p:cNvGrpSpPr/>
        <p:nvPr/>
      </p:nvGrpSpPr>
      <p:grpSpPr>
        <a:xfrm>
          <a:off x="0" y="0"/>
          <a:ext cx="0" cy="0"/>
          <a:chOff x="0" y="0"/>
          <a:chExt cx="0" cy="0"/>
        </a:xfrm>
      </p:grpSpPr>
      <p:grpSp>
        <p:nvGrpSpPr>
          <p:cNvPr id="5" name="Shape 5"/>
          <p:cNvGrpSpPr/>
          <p:nvPr/>
        </p:nvGrpSpPr>
        <p:grpSpPr>
          <a:xfrm>
            <a:off x="0" y="-8466"/>
            <a:ext cx="12192000" cy="6866467"/>
            <a:chOff x="0" y="-8466"/>
            <a:chExt cx="12192000" cy="6866467"/>
          </a:xfrm>
        </p:grpSpPr>
        <p:cxnSp>
          <p:nvCxnSpPr>
            <p:cNvPr id="6" name="Shape 6"/>
            <p:cNvCxnSpPr/>
            <p:nvPr/>
          </p:nvCxnSpPr>
          <p:spPr>
            <a:xfrm>
              <a:off x="9371011" y="0"/>
              <a:ext cx="1219199" cy="6858000"/>
            </a:xfrm>
            <a:prstGeom prst="straightConnector1">
              <a:avLst/>
            </a:prstGeom>
            <a:noFill/>
            <a:ln w="9525" cap="flat">
              <a:solidFill>
                <a:schemeClr val="accent1">
                  <a:alpha val="69803"/>
                </a:schemeClr>
              </a:solidFill>
              <a:prstDash val="solid"/>
              <a:round/>
              <a:headEnd type="none" w="med" len="med"/>
              <a:tailEnd type="none" w="med" len="med"/>
            </a:ln>
          </p:spPr>
        </p:cxnSp>
        <p:cxnSp>
          <p:nvCxnSpPr>
            <p:cNvPr id="7" name="Shape 7"/>
            <p:cNvCxnSpPr/>
            <p:nvPr/>
          </p:nvCxnSpPr>
          <p:spPr>
            <a:xfrm flipH="1">
              <a:off x="7425266" y="3681412"/>
              <a:ext cx="4763558" cy="3176586"/>
            </a:xfrm>
            <a:prstGeom prst="straightConnector1">
              <a:avLst/>
            </a:prstGeom>
            <a:noFill/>
            <a:ln w="9525" cap="flat">
              <a:solidFill>
                <a:schemeClr val="accent1">
                  <a:alpha val="69803"/>
                </a:schemeClr>
              </a:solidFill>
              <a:prstDash val="solid"/>
              <a:round/>
              <a:headEnd type="none" w="med" len="med"/>
              <a:tailEnd type="none" w="med" len="med"/>
            </a:ln>
          </p:spPr>
        </p:cxnSp>
        <p:sp>
          <p:nvSpPr>
            <p:cNvPr id="8" name="Shape 8"/>
            <p:cNvSpPr/>
            <p:nvPr/>
          </p:nvSpPr>
          <p:spPr>
            <a:xfrm>
              <a:off x="9181475" y="-8466"/>
              <a:ext cx="3007348" cy="6866466"/>
            </a:xfrm>
            <a:custGeom>
              <a:avLst/>
              <a:gdLst/>
              <a:ahLst/>
              <a:cxnLst/>
              <a:rect l="0" t="0" r="0" b="0"/>
              <a:pathLst>
                <a:path w="3007349" h="6866467" extrusionOk="0">
                  <a:moveTo>
                    <a:pt x="2045532" y="0"/>
                  </a:moveTo>
                  <a:lnTo>
                    <a:pt x="3007349" y="0"/>
                  </a:lnTo>
                  <a:lnTo>
                    <a:pt x="3007349" y="6866467"/>
                  </a:lnTo>
                  <a:lnTo>
                    <a:pt x="0" y="6866467"/>
                  </a:lnTo>
                  <a:lnTo>
                    <a:pt x="2045532" y="0"/>
                  </a:lnTo>
                  <a:close/>
                </a:path>
              </a:pathLst>
            </a:custGeom>
            <a:solidFill>
              <a:schemeClr val="accent1">
                <a:alpha val="35686"/>
              </a:schemeClr>
            </a:solidFill>
            <a:ln>
              <a:noFill/>
            </a:ln>
          </p:spPr>
        </p:sp>
        <p:sp>
          <p:nvSpPr>
            <p:cNvPr id="9" name="Shape 9"/>
            <p:cNvSpPr/>
            <p:nvPr/>
          </p:nvSpPr>
          <p:spPr>
            <a:xfrm>
              <a:off x="9603442" y="-8466"/>
              <a:ext cx="2588558" cy="6866466"/>
            </a:xfrm>
            <a:custGeom>
              <a:avLst/>
              <a:gdLst/>
              <a:ahLst/>
              <a:cxnLst/>
              <a:rect l="0" t="0" r="0" b="0"/>
              <a:pathLst>
                <a:path w="2573311" h="6866467" extrusionOk="0">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10" name="Shape 10"/>
            <p:cNvSpPr/>
            <p:nvPr/>
          </p:nvSpPr>
          <p:spPr>
            <a:xfrm>
              <a:off x="8932332" y="3048000"/>
              <a:ext cx="3259667" cy="3809999"/>
            </a:xfrm>
            <a:prstGeom prst="triangle">
              <a:avLst>
                <a:gd name="adj" fmla="val 100000"/>
              </a:avLst>
            </a:prstGeom>
            <a:solidFill>
              <a:srgbClr val="16B0E3">
                <a:alpha val="65882"/>
              </a:srgbClr>
            </a:solidFill>
            <a:ln>
              <a:noFill/>
            </a:ln>
          </p:spPr>
          <p:txBody>
            <a:bodyPr lIns="91425" tIns="91425" rIns="91425" bIns="91425" anchor="ctr" anchorCtr="0">
              <a:noAutofit/>
            </a:bodyPr>
            <a:lstStyle/>
            <a:p>
              <a:endParaRPr/>
            </a:p>
          </p:txBody>
        </p:sp>
        <p:sp>
          <p:nvSpPr>
            <p:cNvPr id="11" name="Shape 11"/>
            <p:cNvSpPr/>
            <p:nvPr/>
          </p:nvSpPr>
          <p:spPr>
            <a:xfrm>
              <a:off x="9334500" y="-8466"/>
              <a:ext cx="2854325" cy="6866466"/>
            </a:xfrm>
            <a:custGeom>
              <a:avLst/>
              <a:gdLst/>
              <a:ahLst/>
              <a:cxnLst/>
              <a:rect l="0" t="0" r="0" b="0"/>
              <a:pathLst>
                <a:path w="2858013" h="6866467" extrusionOk="0">
                  <a:moveTo>
                    <a:pt x="0" y="0"/>
                  </a:moveTo>
                  <a:lnTo>
                    <a:pt x="2858013" y="0"/>
                  </a:lnTo>
                  <a:lnTo>
                    <a:pt x="2858013" y="6866467"/>
                  </a:lnTo>
                  <a:lnTo>
                    <a:pt x="2473942" y="6866467"/>
                  </a:lnTo>
                  <a:lnTo>
                    <a:pt x="0" y="0"/>
                  </a:lnTo>
                  <a:close/>
                </a:path>
              </a:pathLst>
            </a:custGeom>
            <a:solidFill>
              <a:srgbClr val="16B0E3">
                <a:alpha val="49803"/>
              </a:srgbClr>
            </a:solidFill>
            <a:ln>
              <a:noFill/>
            </a:ln>
          </p:spPr>
        </p:sp>
        <p:sp>
          <p:nvSpPr>
            <p:cNvPr id="12" name="Shape 12"/>
            <p:cNvSpPr/>
            <p:nvPr/>
          </p:nvSpPr>
          <p:spPr>
            <a:xfrm>
              <a:off x="10898729" y="-8466"/>
              <a:ext cx="1290093" cy="6866467"/>
            </a:xfrm>
            <a:custGeom>
              <a:avLst/>
              <a:gdLst/>
              <a:ahLst/>
              <a:cxnLst/>
              <a:rect l="0" t="0" r="0" b="0"/>
              <a:pathLst>
                <a:path w="1290094" h="6858000" extrusionOk="0">
                  <a:moveTo>
                    <a:pt x="1019735" y="0"/>
                  </a:moveTo>
                  <a:lnTo>
                    <a:pt x="1290094" y="0"/>
                  </a:lnTo>
                  <a:lnTo>
                    <a:pt x="1290094" y="6858000"/>
                  </a:lnTo>
                  <a:lnTo>
                    <a:pt x="0" y="6858000"/>
                  </a:lnTo>
                  <a:lnTo>
                    <a:pt x="1019735" y="0"/>
                  </a:lnTo>
                  <a:close/>
                </a:path>
              </a:pathLst>
            </a:custGeom>
            <a:solidFill>
              <a:schemeClr val="accent2">
                <a:alpha val="69803"/>
              </a:schemeClr>
            </a:solidFill>
            <a:ln>
              <a:noFill/>
            </a:ln>
          </p:spPr>
        </p:sp>
        <p:sp>
          <p:nvSpPr>
            <p:cNvPr id="13" name="Shape 13"/>
            <p:cNvSpPr/>
            <p:nvPr/>
          </p:nvSpPr>
          <p:spPr>
            <a:xfrm>
              <a:off x="10938999" y="-8466"/>
              <a:ext cx="1249824" cy="6866467"/>
            </a:xfrm>
            <a:custGeom>
              <a:avLst/>
              <a:gdLst/>
              <a:ahLst/>
              <a:cxnLst/>
              <a:rect l="0" t="0" r="0" b="0"/>
              <a:pathLst>
                <a:path w="1249825" h="6858000" extrusionOk="0">
                  <a:moveTo>
                    <a:pt x="0" y="0"/>
                  </a:moveTo>
                  <a:lnTo>
                    <a:pt x="1249825" y="0"/>
                  </a:lnTo>
                  <a:lnTo>
                    <a:pt x="1249825" y="6858000"/>
                  </a:lnTo>
                  <a:lnTo>
                    <a:pt x="1109382" y="6858000"/>
                  </a:lnTo>
                  <a:lnTo>
                    <a:pt x="0" y="0"/>
                  </a:lnTo>
                  <a:close/>
                </a:path>
              </a:pathLst>
            </a:custGeom>
            <a:solidFill>
              <a:srgbClr val="226292">
                <a:alpha val="80000"/>
              </a:srgbClr>
            </a:solidFill>
            <a:ln>
              <a:noFill/>
            </a:ln>
          </p:spPr>
        </p:sp>
        <p:sp>
          <p:nvSpPr>
            <p:cNvPr id="14" name="Shape 14"/>
            <p:cNvSpPr/>
            <p:nvPr/>
          </p:nvSpPr>
          <p:spPr>
            <a:xfrm>
              <a:off x="10371665" y="3589867"/>
              <a:ext cx="1817159" cy="3268132"/>
            </a:xfrm>
            <a:prstGeom prst="triangle">
              <a:avLst>
                <a:gd name="adj" fmla="val 100000"/>
              </a:avLst>
            </a:prstGeom>
            <a:solidFill>
              <a:srgbClr val="16B0E3">
                <a:alpha val="65882"/>
              </a:srgbClr>
            </a:solidFill>
            <a:ln>
              <a:noFill/>
            </a:ln>
          </p:spPr>
          <p:txBody>
            <a:bodyPr lIns="91425" tIns="91425" rIns="91425" bIns="91425" anchor="ctr" anchorCtr="0">
              <a:noAutofit/>
            </a:bodyPr>
            <a:lstStyle/>
            <a:p>
              <a:endParaRPr/>
            </a:p>
          </p:txBody>
        </p:sp>
        <p:sp>
          <p:nvSpPr>
            <p:cNvPr id="15" name="Shape 15"/>
            <p:cNvSpPr/>
            <p:nvPr/>
          </p:nvSpPr>
          <p:spPr>
            <a:xfrm>
              <a:off x="0" y="4013200"/>
              <a:ext cx="448732" cy="2844800"/>
            </a:xfrm>
            <a:prstGeom prst="triangle">
              <a:avLst>
                <a:gd name="adj" fmla="val 0"/>
              </a:avLst>
            </a:prstGeom>
            <a:solidFill>
              <a:schemeClr val="accent1">
                <a:alpha val="69803"/>
              </a:schemeClr>
            </a:solidFill>
            <a:ln>
              <a:noFill/>
            </a:ln>
          </p:spPr>
          <p:txBody>
            <a:bodyPr lIns="91425" tIns="91425" rIns="91425" bIns="91425" anchor="ctr" anchorCtr="0">
              <a:noAutofit/>
            </a:bodyPr>
            <a:lstStyle/>
            <a:p>
              <a:endParaRPr/>
            </a:p>
          </p:txBody>
        </p:sp>
      </p:grpSp>
      <p:sp>
        <p:nvSpPr>
          <p:cNvPr id="16" name="Shape 16"/>
          <p:cNvSpPr txBox="1">
            <a:spLocks noGrp="1"/>
          </p:cNvSpPr>
          <p:nvPr>
            <p:ph type="title"/>
          </p:nvPr>
        </p:nvSpPr>
        <p:spPr>
          <a:xfrm>
            <a:off x="677333" y="609600"/>
            <a:ext cx="8596668" cy="1320800"/>
          </a:xfrm>
          <a:prstGeom prst="rect">
            <a:avLst/>
          </a:prstGeom>
          <a:noFill/>
          <a:ln>
            <a:noFill/>
          </a:ln>
        </p:spPr>
        <p:txBody>
          <a:bodyPr lIns="91425" tIns="91425" rIns="91425" bIns="91425" anchor="t" anchorCtr="0"/>
          <a:lstStyle>
            <a:lvl1pPr marL="0" marR="0" indent="0" algn="l" rtl="0">
              <a:spcBef>
                <a:spcPts val="0"/>
              </a:spcBef>
              <a:buClr>
                <a:schemeClr val="accent1"/>
              </a:buClr>
              <a:buFont typeface="Trebuchet MS"/>
              <a:buNone/>
              <a:defRPr/>
            </a:lvl1pPr>
            <a:lvl2pPr marL="0" marR="0" indent="0" algn="l" rtl="0">
              <a:defRPr/>
            </a:lvl2pPr>
            <a:lvl3pPr marL="0" marR="0" indent="0" algn="l" rtl="0">
              <a:defRPr/>
            </a:lvl3pPr>
            <a:lvl4pPr marL="0" marR="0" indent="0" algn="l" rtl="0">
              <a:defRPr/>
            </a:lvl4pPr>
            <a:lvl5pPr marL="0" marR="0" indent="0" algn="l" rtl="0">
              <a:defRPr/>
            </a:lvl5pPr>
            <a:lvl6pPr marL="0" marR="0" indent="0" algn="l" rtl="0">
              <a:defRPr/>
            </a:lvl6pPr>
            <a:lvl7pPr marL="0" marR="0" indent="0" algn="l" rtl="0">
              <a:defRPr/>
            </a:lvl7pPr>
            <a:lvl8pPr marL="0" marR="0" indent="0" algn="l" rtl="0">
              <a:defRPr/>
            </a:lvl8pPr>
            <a:lvl9pPr marL="0" marR="0" indent="0" algn="l" rtl="0">
              <a:defRPr/>
            </a:lvl9pPr>
          </a:lstStyle>
          <a:p>
            <a:endParaRPr/>
          </a:p>
        </p:txBody>
      </p:sp>
      <p:sp>
        <p:nvSpPr>
          <p:cNvPr id="17" name="Shape 17"/>
          <p:cNvSpPr txBox="1">
            <a:spLocks noGrp="1"/>
          </p:cNvSpPr>
          <p:nvPr>
            <p:ph type="body" idx="1"/>
          </p:nvPr>
        </p:nvSpPr>
        <p:spPr>
          <a:xfrm>
            <a:off x="677333" y="2160589"/>
            <a:ext cx="8596668" cy="3880773"/>
          </a:xfrm>
          <a:prstGeom prst="rect">
            <a:avLst/>
          </a:prstGeom>
          <a:noFill/>
          <a:ln>
            <a:noFill/>
          </a:ln>
        </p:spPr>
        <p:txBody>
          <a:bodyPr lIns="91425" tIns="91425" rIns="91425" bIns="91425" anchor="t" anchorCtr="0"/>
          <a:lstStyle>
            <a:lvl1pPr marL="342900" marR="0" indent="-251459" algn="l" rtl="0">
              <a:spcBef>
                <a:spcPts val="1000"/>
              </a:spcBef>
              <a:spcAft>
                <a:spcPts val="0"/>
              </a:spcAft>
              <a:buClr>
                <a:schemeClr val="accent1"/>
              </a:buClr>
              <a:buFont typeface="Trebuchet MS"/>
              <a:buChar char=""/>
              <a:defRPr/>
            </a:lvl1pPr>
            <a:lvl2pPr marL="742950" marR="0" indent="-204469" algn="l" rtl="0">
              <a:spcBef>
                <a:spcPts val="1000"/>
              </a:spcBef>
              <a:spcAft>
                <a:spcPts val="0"/>
              </a:spcAft>
              <a:buClr>
                <a:schemeClr val="accent1"/>
              </a:buClr>
              <a:buFont typeface="Trebuchet MS"/>
              <a:buChar char=""/>
              <a:defRPr/>
            </a:lvl2pPr>
            <a:lvl3pPr marL="1143000" marR="0" indent="-157480" algn="l" rtl="0">
              <a:spcBef>
                <a:spcPts val="1000"/>
              </a:spcBef>
              <a:spcAft>
                <a:spcPts val="0"/>
              </a:spcAft>
              <a:buClr>
                <a:schemeClr val="accent1"/>
              </a:buClr>
              <a:buFont typeface="Trebuchet MS"/>
              <a:buChar char=""/>
              <a:defRPr/>
            </a:lvl3pPr>
            <a:lvl4pPr marL="1600200" marR="0" indent="-167639" algn="l" rtl="0">
              <a:spcBef>
                <a:spcPts val="1000"/>
              </a:spcBef>
              <a:spcAft>
                <a:spcPts val="0"/>
              </a:spcAft>
              <a:buClr>
                <a:schemeClr val="accent1"/>
              </a:buClr>
              <a:buFont typeface="Trebuchet MS"/>
              <a:buChar char=""/>
              <a:defRPr/>
            </a:lvl4pPr>
            <a:lvl5pPr marL="2057400" marR="0" indent="-167639" algn="l" rtl="0">
              <a:spcBef>
                <a:spcPts val="1000"/>
              </a:spcBef>
              <a:spcAft>
                <a:spcPts val="0"/>
              </a:spcAft>
              <a:buClr>
                <a:schemeClr val="accent1"/>
              </a:buClr>
              <a:buFont typeface="Trebuchet MS"/>
              <a:buChar char=""/>
              <a:defRPr/>
            </a:lvl5pPr>
            <a:lvl6pPr marL="2514600" marR="0" indent="-167639" algn="l" rtl="0">
              <a:spcBef>
                <a:spcPts val="1000"/>
              </a:spcBef>
              <a:spcAft>
                <a:spcPts val="0"/>
              </a:spcAft>
              <a:buClr>
                <a:schemeClr val="accent1"/>
              </a:buClr>
              <a:buFont typeface="Trebuchet MS"/>
              <a:buChar char=""/>
              <a:defRPr/>
            </a:lvl6pPr>
            <a:lvl7pPr marL="2971800" marR="0" indent="-167639" algn="l" rtl="0">
              <a:spcBef>
                <a:spcPts val="1000"/>
              </a:spcBef>
              <a:spcAft>
                <a:spcPts val="0"/>
              </a:spcAft>
              <a:buClr>
                <a:schemeClr val="accent1"/>
              </a:buClr>
              <a:buFont typeface="Trebuchet MS"/>
              <a:buChar char=""/>
              <a:defRPr/>
            </a:lvl7pPr>
            <a:lvl8pPr marL="3429000" marR="0" indent="-167640" algn="l" rtl="0">
              <a:spcBef>
                <a:spcPts val="1000"/>
              </a:spcBef>
              <a:spcAft>
                <a:spcPts val="0"/>
              </a:spcAft>
              <a:buClr>
                <a:schemeClr val="accent1"/>
              </a:buClr>
              <a:buFont typeface="Trebuchet MS"/>
              <a:buChar char=""/>
              <a:defRPr/>
            </a:lvl8pPr>
            <a:lvl9pPr marL="3886200" marR="0" indent="-167640" algn="l" rtl="0">
              <a:spcBef>
                <a:spcPts val="1000"/>
              </a:spcBef>
              <a:spcAft>
                <a:spcPts val="0"/>
              </a:spcAft>
              <a:buClr>
                <a:schemeClr val="accent1"/>
              </a:buClr>
              <a:buFont typeface="Trebuchet MS"/>
              <a:buChar char=""/>
              <a:defRPr/>
            </a:lvl9pPr>
          </a:lstStyle>
          <a:p>
            <a:endParaRPr dirty="0"/>
          </a:p>
        </p:txBody>
      </p:sp>
      <p:sp>
        <p:nvSpPr>
          <p:cNvPr id="18" name="Shape 18"/>
          <p:cNvSpPr txBox="1">
            <a:spLocks noGrp="1"/>
          </p:cNvSpPr>
          <p:nvPr>
            <p:ph type="dt" idx="10"/>
          </p:nvPr>
        </p:nvSpPr>
        <p:spPr>
          <a:xfrm>
            <a:off x="7205132" y="6041362"/>
            <a:ext cx="911938" cy="365125"/>
          </a:xfrm>
          <a:prstGeom prst="rect">
            <a:avLst/>
          </a:prstGeom>
          <a:noFill/>
          <a:ln>
            <a:noFill/>
          </a:ln>
        </p:spPr>
        <p:txBody>
          <a:bodyPr lIns="91425" tIns="91425" rIns="91425" bIns="91425" anchor="ctr" anchorCtr="0"/>
          <a:lstStyle>
            <a:lvl1pPr marL="0" marR="0" indent="0" algn="r" rtl="0">
              <a:defRPr/>
            </a:lvl1pPr>
            <a:lvl2pPr marL="457200" marR="0" indent="0" algn="l" rtl="0">
              <a:defRPr/>
            </a:lvl2pPr>
            <a:lvl3pPr marL="914400" marR="0" indent="0" algn="l" rtl="0">
              <a:defRPr/>
            </a:lvl3pPr>
            <a:lvl4pPr marL="1371600" marR="0" indent="0" algn="l" rtl="0">
              <a:defRPr/>
            </a:lvl4pPr>
            <a:lvl5pPr marL="1828800" marR="0" indent="0" algn="l" rtl="0">
              <a:defRPr/>
            </a:lvl5pPr>
            <a:lvl6pPr marL="2286000" marR="0" indent="0" algn="l" rtl="0">
              <a:defRPr/>
            </a:lvl6pPr>
            <a:lvl7pPr marL="2743200" marR="0" indent="0" algn="l" rtl="0">
              <a:defRPr/>
            </a:lvl7pPr>
            <a:lvl8pPr marL="3200400" marR="0" indent="0" algn="l" rtl="0">
              <a:defRPr/>
            </a:lvl8pPr>
            <a:lvl9pPr marL="3657600" marR="0" indent="0" algn="l" rtl="0">
              <a:defRPr/>
            </a:lvl9pPr>
          </a:lstStyle>
          <a:p>
            <a:endParaRPr/>
          </a:p>
        </p:txBody>
      </p:sp>
      <p:sp>
        <p:nvSpPr>
          <p:cNvPr id="19" name="Shape 19"/>
          <p:cNvSpPr txBox="1">
            <a:spLocks noGrp="1"/>
          </p:cNvSpPr>
          <p:nvPr>
            <p:ph type="ftr" idx="11"/>
          </p:nvPr>
        </p:nvSpPr>
        <p:spPr>
          <a:xfrm>
            <a:off x="677333" y="6041362"/>
            <a:ext cx="6297612" cy="365125"/>
          </a:xfrm>
          <a:prstGeom prst="rect">
            <a:avLst/>
          </a:prstGeom>
          <a:noFill/>
          <a:ln>
            <a:noFill/>
          </a:ln>
        </p:spPr>
        <p:txBody>
          <a:bodyPr lIns="91425" tIns="91425" rIns="91425" bIns="91425" anchor="ctr" anchorCtr="0"/>
          <a:lstStyle>
            <a:lvl1pPr marL="0" marR="0" indent="0" algn="l" rtl="0">
              <a:defRPr/>
            </a:lvl1pPr>
            <a:lvl2pPr marL="457200" marR="0" indent="0" algn="l" rtl="0">
              <a:defRPr/>
            </a:lvl2pPr>
            <a:lvl3pPr marL="914400" marR="0" indent="0" algn="l" rtl="0">
              <a:defRPr/>
            </a:lvl3pPr>
            <a:lvl4pPr marL="1371600" marR="0" indent="0" algn="l" rtl="0">
              <a:defRPr/>
            </a:lvl4pPr>
            <a:lvl5pPr marL="1828800" marR="0" indent="0" algn="l" rtl="0">
              <a:defRPr/>
            </a:lvl5pPr>
            <a:lvl6pPr marL="2286000" marR="0" indent="0" algn="l" rtl="0">
              <a:defRPr/>
            </a:lvl6pPr>
            <a:lvl7pPr marL="2743200" marR="0" indent="0" algn="l" rtl="0">
              <a:defRPr/>
            </a:lvl7pPr>
            <a:lvl8pPr marL="3200400" marR="0" indent="0" algn="l" rtl="0">
              <a:defRPr/>
            </a:lvl8pPr>
            <a:lvl9pPr marL="3657600" marR="0" indent="0" algn="l" rtl="0">
              <a:defRPr/>
            </a:lvl9pPr>
          </a:lstStyle>
          <a:p>
            <a:endParaRPr/>
          </a:p>
        </p:txBody>
      </p:sp>
      <p:sp>
        <p:nvSpPr>
          <p:cNvPr id="20" name="Shape 20"/>
          <p:cNvSpPr txBox="1">
            <a:spLocks noGrp="1"/>
          </p:cNvSpPr>
          <p:nvPr>
            <p:ph type="sldNum" idx="12"/>
          </p:nvPr>
        </p:nvSpPr>
        <p:spPr>
          <a:xfrm>
            <a:off x="8590663" y="6041362"/>
            <a:ext cx="683339" cy="365125"/>
          </a:xfrm>
          <a:prstGeom prst="rect">
            <a:avLst/>
          </a:prstGeom>
          <a:noFill/>
          <a:ln>
            <a:noFill/>
          </a:ln>
        </p:spPr>
        <p:txBody>
          <a:bodyPr lIns="91425" tIns="91425" rIns="91425" bIns="91425" anchor="ctr" anchorCtr="0"/>
          <a:lstStyle>
            <a:lvl1pPr marL="0" marR="0" indent="0" algn="r" rtl="0">
              <a:defRPr/>
            </a:lvl1pPr>
            <a:lvl2pPr marL="457200" marR="0" indent="0" algn="l" rtl="0">
              <a:defRPr/>
            </a:lvl2pPr>
            <a:lvl3pPr marL="914400" marR="0" indent="0" algn="l" rtl="0">
              <a:defRPr/>
            </a:lvl3pPr>
            <a:lvl4pPr marL="1371600" marR="0" indent="0" algn="l" rtl="0">
              <a:defRPr/>
            </a:lvl4pPr>
            <a:lvl5pPr marL="1828800" marR="0" indent="0" algn="l" rtl="0">
              <a:defRPr/>
            </a:lvl5pPr>
            <a:lvl6pPr marL="2286000" marR="0" indent="0" algn="l" rtl="0">
              <a:defRPr/>
            </a:lvl6pPr>
            <a:lvl7pPr marL="2743200" marR="0" indent="0" algn="l" rtl="0">
              <a:defRPr/>
            </a:lvl7pPr>
            <a:lvl8pPr marL="3200400" marR="0" indent="0" algn="l" rtl="0">
              <a:defRPr/>
            </a:lvl8pPr>
            <a:lvl9pPr marL="3657600" marR="0" indent="0" algn="l" rtl="0">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Shape 139"/>
          <p:cNvSpPr txBox="1">
            <a:spLocks noGrp="1"/>
          </p:cNvSpPr>
          <p:nvPr>
            <p:ph type="ctrTitle"/>
          </p:nvPr>
        </p:nvSpPr>
        <p:spPr>
          <a:xfrm>
            <a:off x="1507066" y="2404533"/>
            <a:ext cx="7766936" cy="1646301"/>
          </a:xfrm>
          <a:prstGeom prst="rect">
            <a:avLst/>
          </a:prstGeom>
          <a:noFill/>
          <a:ln>
            <a:noFill/>
          </a:ln>
        </p:spPr>
        <p:txBody>
          <a:bodyPr lIns="91425" tIns="45700" rIns="91425" bIns="45700" anchor="b" anchorCtr="0">
            <a:noAutofit/>
          </a:bodyPr>
          <a:lstStyle/>
          <a:p>
            <a:pPr marL="0" marR="0" lvl="0" indent="0" algn="r" rtl="0">
              <a:spcBef>
                <a:spcPts val="0"/>
              </a:spcBef>
              <a:buClr>
                <a:schemeClr val="accent1"/>
              </a:buClr>
              <a:buSzPct val="25000"/>
              <a:buFont typeface="Trebuchet MS"/>
              <a:buNone/>
            </a:pPr>
            <a:r>
              <a:rPr lang="en-US" sz="5400" b="0" i="0" u="none" strike="noStrike" cap="none" baseline="0">
                <a:solidFill>
                  <a:schemeClr val="accent1"/>
                </a:solidFill>
                <a:latin typeface="Trebuchet MS"/>
                <a:ea typeface="Trebuchet MS"/>
                <a:cs typeface="Trebuchet MS"/>
                <a:sym typeface="Trebuchet MS"/>
              </a:rPr>
              <a:t>Software Requirement Specifications(SRS)</a:t>
            </a:r>
          </a:p>
        </p:txBody>
      </p:sp>
      <p:sp>
        <p:nvSpPr>
          <p:cNvPr id="140" name="Shape 140"/>
          <p:cNvSpPr txBox="1">
            <a:spLocks noGrp="1"/>
          </p:cNvSpPr>
          <p:nvPr>
            <p:ph type="subTitle" idx="1"/>
          </p:nvPr>
        </p:nvSpPr>
        <p:spPr>
          <a:xfrm>
            <a:off x="1507066" y="4050832"/>
            <a:ext cx="7766936" cy="1096899"/>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Clr>
                <a:schemeClr val="accent1"/>
              </a:buClr>
              <a:buSzPct val="25000"/>
              <a:buFont typeface="Trebuchet MS"/>
              <a:buNone/>
            </a:pPr>
            <a:r>
              <a:rPr lang="en-US" sz="1800" dirty="0" smtClean="0">
                <a:solidFill>
                  <a:schemeClr val="tx1"/>
                </a:solidFill>
                <a:latin typeface="Trebuchet MS"/>
                <a:ea typeface="Trebuchet MS"/>
                <a:cs typeface="Trebuchet MS"/>
                <a:sym typeface="Trebuchet MS"/>
              </a:rPr>
              <a:t>Online Blogging Application</a:t>
            </a:r>
            <a:endParaRPr lang="en-US" sz="1800" b="0" i="0" u="none" strike="noStrike" cap="none" baseline="0" dirty="0">
              <a:solidFill>
                <a:schemeClr val="tx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77332" y="1377108"/>
            <a:ext cx="9394715" cy="5354197"/>
          </a:xfrm>
        </p:spPr>
        <p:txBody>
          <a:bodyPr/>
          <a:lstStyle/>
          <a:p>
            <a:pPr marL="0" indent="0">
              <a:spcBef>
                <a:spcPts val="0"/>
              </a:spcBef>
              <a:buSzPct val="80000"/>
              <a:buNone/>
            </a:pPr>
            <a:r>
              <a:rPr lang="en-US" sz="2000" b="1" i="1" dirty="0" smtClean="0">
                <a:solidFill>
                  <a:schemeClr val="tx1"/>
                </a:solidFill>
                <a:latin typeface="+mj-lt"/>
                <a:ea typeface="Trebuchet MS"/>
                <a:cs typeface="Trebuchet MS"/>
                <a:sym typeface="Trebuchet MS"/>
              </a:rPr>
              <a:t>Administrator should have an authenticated secure interface for managing application settings  and features.</a:t>
            </a:r>
          </a:p>
          <a:p>
            <a:pPr marL="0" indent="0">
              <a:buSzPct val="79999"/>
              <a:buNone/>
            </a:pPr>
            <a:r>
              <a:rPr lang="en-US" sz="2000" b="1" i="1" dirty="0" smtClean="0">
                <a:solidFill>
                  <a:schemeClr val="tx1"/>
                </a:solidFill>
                <a:latin typeface="+mj-lt"/>
                <a:ea typeface="Trebuchet MS"/>
                <a:cs typeface="Trebuchet MS"/>
                <a:sym typeface="Trebuchet MS"/>
              </a:rPr>
              <a:t>Admin can login into system using email and password.</a:t>
            </a:r>
            <a:endParaRPr lang="en-US" sz="2000" b="1" i="1" dirty="0">
              <a:solidFill>
                <a:schemeClr val="tx1"/>
              </a:solidFill>
              <a:latin typeface="+mj-lt"/>
              <a:ea typeface="Trebuchet MS"/>
            </a:endParaRPr>
          </a:p>
          <a:p>
            <a:pPr marL="0" indent="0">
              <a:buSzPct val="79999"/>
              <a:buNone/>
            </a:pPr>
            <a:r>
              <a:rPr lang="en-US" sz="2000" b="1" i="1" dirty="0" smtClean="0">
                <a:solidFill>
                  <a:schemeClr val="tx1"/>
                </a:solidFill>
                <a:latin typeface="+mj-lt"/>
              </a:rPr>
              <a:t>Administrator Functions</a:t>
            </a:r>
            <a:r>
              <a:rPr lang="en-US" sz="2000" dirty="0" smtClean="0">
                <a:solidFill>
                  <a:schemeClr val="tx1"/>
                </a:solidFill>
                <a:latin typeface="+mj-lt"/>
              </a:rPr>
              <a:t>:</a:t>
            </a:r>
          </a:p>
          <a:p>
            <a:pPr marL="377191" lvl="1" indent="-285750">
              <a:buSzPct val="60000"/>
              <a:buFont typeface="Wingdings" panose="05000000000000000000" pitchFamily="2" charset="2"/>
              <a:buChar char="q"/>
            </a:pPr>
            <a:r>
              <a:rPr lang="en-US" sz="1800" dirty="0" smtClean="0">
                <a:solidFill>
                  <a:schemeClr val="tx1"/>
                </a:solidFill>
                <a:latin typeface="+mj-lt"/>
                <a:ea typeface="Trebuchet MS"/>
                <a:cs typeface="Trebuchet MS"/>
                <a:sym typeface="Trebuchet MS"/>
              </a:rPr>
              <a:t>Admin have authority to approve or reject user’s request.</a:t>
            </a:r>
            <a:endParaRPr lang="en-US" sz="1800" dirty="0">
              <a:solidFill>
                <a:schemeClr val="tx1"/>
              </a:solidFill>
              <a:latin typeface="+mj-lt"/>
              <a:ea typeface="Trebuchet MS"/>
            </a:endParaRPr>
          </a:p>
          <a:p>
            <a:pPr marL="377191" lvl="1" indent="-285750">
              <a:buSzPct val="60000"/>
              <a:buFont typeface="Wingdings" panose="05000000000000000000" pitchFamily="2" charset="2"/>
              <a:buChar char="q"/>
            </a:pPr>
            <a:r>
              <a:rPr lang="en-US" sz="1800" dirty="0" smtClean="0">
                <a:solidFill>
                  <a:schemeClr val="tx1"/>
                </a:solidFill>
                <a:latin typeface="+mj-lt"/>
                <a:ea typeface="Trebuchet MS"/>
                <a:cs typeface="Trebuchet MS"/>
                <a:sym typeface="Trebuchet MS"/>
              </a:rPr>
              <a:t>Admin can edit user’s information.</a:t>
            </a:r>
          </a:p>
          <a:p>
            <a:pPr marL="377191" lvl="1" indent="-285750">
              <a:buSzPct val="60000"/>
              <a:buFont typeface="Wingdings" panose="05000000000000000000" pitchFamily="2" charset="2"/>
              <a:buChar char="q"/>
            </a:pPr>
            <a:r>
              <a:rPr lang="en-US" sz="1800" dirty="0" smtClean="0">
                <a:solidFill>
                  <a:schemeClr val="tx1"/>
                </a:solidFill>
                <a:latin typeface="+mj-lt"/>
                <a:ea typeface="Trebuchet MS"/>
                <a:cs typeface="Trebuchet MS"/>
                <a:sym typeface="Trebuchet MS"/>
              </a:rPr>
              <a:t>Admin can active/inactive user’s account.</a:t>
            </a:r>
          </a:p>
          <a:p>
            <a:pPr marL="377191" lvl="1" indent="-285750">
              <a:buSzPct val="60000"/>
              <a:buFont typeface="Wingdings" panose="05000000000000000000" pitchFamily="2" charset="2"/>
              <a:buChar char="q"/>
            </a:pPr>
            <a:r>
              <a:rPr lang="en-US" sz="1800" dirty="0" smtClean="0">
                <a:solidFill>
                  <a:schemeClr val="tx1"/>
                </a:solidFill>
                <a:latin typeface="+mj-lt"/>
                <a:ea typeface="Trebuchet MS"/>
                <a:cs typeface="Trebuchet MS"/>
                <a:sym typeface="Trebuchet MS"/>
              </a:rPr>
              <a:t>Admin can view all user’s information.</a:t>
            </a:r>
          </a:p>
          <a:p>
            <a:pPr marL="377191" lvl="1" indent="-285750">
              <a:buSzPct val="60000"/>
              <a:buFont typeface="Wingdings" panose="05000000000000000000" pitchFamily="2" charset="2"/>
              <a:buChar char="q"/>
            </a:pPr>
            <a:r>
              <a:rPr lang="en-US" sz="1800" dirty="0" smtClean="0">
                <a:solidFill>
                  <a:schemeClr val="tx1"/>
                </a:solidFill>
                <a:latin typeface="+mj-lt"/>
                <a:ea typeface="Trebuchet MS"/>
                <a:cs typeface="Trebuchet MS"/>
                <a:sym typeface="Trebuchet MS"/>
              </a:rPr>
              <a:t>Admin can search user with his/her email or name.</a:t>
            </a:r>
          </a:p>
          <a:p>
            <a:pPr marL="377191" lvl="1" indent="-285750">
              <a:buSzPct val="60000"/>
              <a:buFont typeface="Wingdings" panose="05000000000000000000" pitchFamily="2" charset="2"/>
              <a:buChar char="q"/>
            </a:pPr>
            <a:r>
              <a:rPr lang="en-US" sz="1800" dirty="0" smtClean="0">
                <a:solidFill>
                  <a:schemeClr val="tx1"/>
                </a:solidFill>
                <a:latin typeface="+mj-lt"/>
                <a:ea typeface="Trebuchet MS"/>
                <a:cs typeface="Trebuchet MS"/>
                <a:sym typeface="Trebuchet MS"/>
              </a:rPr>
              <a:t>Admin can add, update or </a:t>
            </a:r>
            <a:r>
              <a:rPr lang="en-US" sz="1800" dirty="0">
                <a:solidFill>
                  <a:schemeClr val="tx1"/>
                </a:solidFill>
                <a:latin typeface="+mj-lt"/>
                <a:ea typeface="Trebuchet MS"/>
                <a:cs typeface="Trebuchet MS"/>
                <a:sym typeface="Trebuchet MS"/>
              </a:rPr>
              <a:t>active/inactive P</a:t>
            </a:r>
            <a:r>
              <a:rPr lang="en-US" sz="1800" dirty="0" smtClean="0">
                <a:solidFill>
                  <a:schemeClr val="tx1"/>
                </a:solidFill>
                <a:latin typeface="+mj-lt"/>
                <a:ea typeface="Trebuchet MS"/>
                <a:cs typeface="Trebuchet MS"/>
                <a:sym typeface="Trebuchet MS"/>
              </a:rPr>
              <a:t>osts.</a:t>
            </a:r>
          </a:p>
          <a:p>
            <a:pPr marL="377191" lvl="1" indent="-285750">
              <a:buSzPct val="60000"/>
              <a:buFont typeface="Wingdings" panose="05000000000000000000" pitchFamily="2" charset="2"/>
              <a:buChar char="q"/>
            </a:pPr>
            <a:r>
              <a:rPr lang="en-US" sz="1800" dirty="0">
                <a:solidFill>
                  <a:schemeClr val="tx1"/>
                </a:solidFill>
                <a:latin typeface="+mj-lt"/>
                <a:ea typeface="Trebuchet MS"/>
                <a:cs typeface="Trebuchet MS"/>
                <a:sym typeface="Trebuchet MS"/>
              </a:rPr>
              <a:t>Admin can add, update or active/inactive </a:t>
            </a:r>
            <a:r>
              <a:rPr lang="en-US" sz="1800" dirty="0" smtClean="0">
                <a:solidFill>
                  <a:schemeClr val="tx1"/>
                </a:solidFill>
                <a:latin typeface="+mj-lt"/>
                <a:ea typeface="Trebuchet MS"/>
                <a:cs typeface="Trebuchet MS"/>
                <a:sym typeface="Trebuchet MS"/>
              </a:rPr>
              <a:t>Categories.</a:t>
            </a:r>
            <a:endParaRPr lang="en-US" sz="1800" dirty="0">
              <a:solidFill>
                <a:schemeClr val="tx1"/>
              </a:solidFill>
              <a:latin typeface="+mj-lt"/>
              <a:ea typeface="Trebuchet MS"/>
              <a:cs typeface="Trebuchet MS"/>
              <a:sym typeface="Trebuchet MS"/>
            </a:endParaRPr>
          </a:p>
          <a:p>
            <a:pPr marL="377191" lvl="1" indent="-285750">
              <a:buSzPct val="60000"/>
              <a:buFont typeface="Wingdings" panose="05000000000000000000" pitchFamily="2" charset="2"/>
              <a:buChar char="q"/>
            </a:pPr>
            <a:r>
              <a:rPr lang="en-US" sz="1800" dirty="0">
                <a:solidFill>
                  <a:schemeClr val="tx1"/>
                </a:solidFill>
                <a:latin typeface="+mj-lt"/>
                <a:ea typeface="Trebuchet MS"/>
                <a:cs typeface="Trebuchet MS"/>
                <a:sym typeface="Trebuchet MS"/>
              </a:rPr>
              <a:t>Admin can add, update or active/inactive </a:t>
            </a:r>
            <a:r>
              <a:rPr lang="en-US" sz="1800" dirty="0" smtClean="0">
                <a:solidFill>
                  <a:schemeClr val="tx1"/>
                </a:solidFill>
                <a:latin typeface="+mj-lt"/>
                <a:ea typeface="Trebuchet MS"/>
                <a:cs typeface="Trebuchet MS"/>
                <a:sym typeface="Trebuchet MS"/>
              </a:rPr>
              <a:t>Comments.</a:t>
            </a:r>
          </a:p>
          <a:p>
            <a:pPr marL="377191" lvl="1" indent="-285750">
              <a:buSzPct val="60000"/>
              <a:buFont typeface="Wingdings" panose="05000000000000000000" pitchFamily="2" charset="2"/>
              <a:buChar char="q"/>
            </a:pPr>
            <a:r>
              <a:rPr lang="en-US" sz="1800" dirty="0">
                <a:latin typeface="+mj-lt"/>
              </a:rPr>
              <a:t>When admin deactivate </a:t>
            </a:r>
            <a:r>
              <a:rPr lang="en-US" sz="1800" dirty="0" smtClean="0">
                <a:latin typeface="+mj-lt"/>
              </a:rPr>
              <a:t>any user’s account an email should be </a:t>
            </a:r>
            <a:r>
              <a:rPr lang="en-US" sz="1800" dirty="0">
                <a:latin typeface="+mj-lt"/>
              </a:rPr>
              <a:t>send to user from </a:t>
            </a:r>
            <a:r>
              <a:rPr lang="en-US" sz="1800" dirty="0" smtClean="0">
                <a:latin typeface="+mj-lt"/>
              </a:rPr>
              <a:t>admin.</a:t>
            </a:r>
            <a:endParaRPr lang="en-US" sz="1800" dirty="0">
              <a:latin typeface="+mj-lt"/>
            </a:endParaRPr>
          </a:p>
          <a:p>
            <a:pPr marL="377191" lvl="1" indent="-285750">
              <a:buSzPct val="60000"/>
              <a:buFont typeface="Wingdings" panose="05000000000000000000" pitchFamily="2" charset="2"/>
              <a:buChar char="q"/>
            </a:pPr>
            <a:endParaRPr lang="en-US" sz="1800" dirty="0">
              <a:solidFill>
                <a:schemeClr val="tx1"/>
              </a:solidFill>
              <a:latin typeface="+mj-lt"/>
              <a:ea typeface="Trebuchet MS"/>
              <a:cs typeface="Trebuchet MS"/>
              <a:sym typeface="Trebuchet MS"/>
            </a:endParaRPr>
          </a:p>
          <a:p>
            <a:pPr marL="377191" lvl="1" indent="-285750">
              <a:buSzPct val="60000"/>
              <a:buFont typeface="Wingdings" panose="05000000000000000000" pitchFamily="2" charset="2"/>
              <a:buChar char="q"/>
            </a:pPr>
            <a:endParaRPr lang="en-US" sz="1800" dirty="0" smtClean="0">
              <a:solidFill>
                <a:schemeClr val="tx1"/>
              </a:solidFill>
              <a:latin typeface="+mj-lt"/>
              <a:ea typeface="Trebuchet MS"/>
              <a:cs typeface="Trebuchet MS"/>
              <a:sym typeface="Trebuchet MS"/>
            </a:endParaRPr>
          </a:p>
          <a:p>
            <a:pPr marL="377191" lvl="1" indent="-285750">
              <a:buSzPct val="60000"/>
              <a:buFont typeface="Wingdings" panose="05000000000000000000" pitchFamily="2" charset="2"/>
              <a:buChar char="q"/>
            </a:pPr>
            <a:endParaRPr lang="en-US" sz="1800" dirty="0" smtClean="0">
              <a:solidFill>
                <a:schemeClr val="tx1"/>
              </a:solidFill>
              <a:latin typeface="+mj-lt"/>
              <a:ea typeface="Trebuchet MS"/>
              <a:cs typeface="Trebuchet MS"/>
              <a:sym typeface="Trebuchet MS"/>
            </a:endParaRPr>
          </a:p>
        </p:txBody>
      </p:sp>
      <p:sp>
        <p:nvSpPr>
          <p:cNvPr id="5" name="Shape 145"/>
          <p:cNvSpPr txBox="1">
            <a:spLocks noGrp="1"/>
          </p:cNvSpPr>
          <p:nvPr>
            <p:ph type="title"/>
          </p:nvPr>
        </p:nvSpPr>
        <p:spPr>
          <a:xfrm>
            <a:off x="677333" y="623248"/>
            <a:ext cx="8596668" cy="1320800"/>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3600" dirty="0" smtClean="0">
                <a:solidFill>
                  <a:schemeClr val="accent1"/>
                </a:solidFill>
                <a:latin typeface="Trebuchet MS"/>
                <a:ea typeface="Trebuchet MS"/>
                <a:cs typeface="Trebuchet MS"/>
                <a:sym typeface="Trebuchet MS"/>
              </a:rPr>
              <a:t>Online Blogging Application</a:t>
            </a:r>
            <a:endParaRPr lang="en-US" sz="3600" b="0" i="0" u="none" strike="noStrike" cap="none" baseline="0" dirty="0">
              <a:solidFill>
                <a:schemeClr val="accent1"/>
              </a:solidFill>
              <a:latin typeface="Trebuchet MS"/>
              <a:ea typeface="Trebuchet MS"/>
              <a:cs typeface="Trebuchet MS"/>
              <a:sym typeface="Trebuchet MS"/>
            </a:endParaRPr>
          </a:p>
        </p:txBody>
      </p:sp>
    </p:spTree>
    <p:extLst>
      <p:ext uri="{BB962C8B-B14F-4D97-AF65-F5344CB8AC3E}">
        <p14:creationId xmlns:p14="http://schemas.microsoft.com/office/powerpoint/2010/main" val="849411504"/>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5" name="Shape 215"/>
          <p:cNvSpPr txBox="1">
            <a:spLocks noGrp="1"/>
          </p:cNvSpPr>
          <p:nvPr>
            <p:ph type="body" idx="1"/>
          </p:nvPr>
        </p:nvSpPr>
        <p:spPr>
          <a:xfrm>
            <a:off x="677332" y="1883391"/>
            <a:ext cx="9244589" cy="4880966"/>
          </a:xfrm>
          <a:prstGeom prst="rect">
            <a:avLst/>
          </a:prstGeom>
          <a:noFill/>
          <a:ln>
            <a:noFill/>
          </a:ln>
        </p:spPr>
        <p:txBody>
          <a:bodyPr lIns="91425" tIns="45700" rIns="91425" bIns="45700" anchor="t" anchorCtr="0">
            <a:noAutofit/>
          </a:bodyPr>
          <a:lstStyle/>
          <a:p>
            <a:pPr marL="0" marR="0" lvl="0" indent="0" algn="l" rtl="0">
              <a:lnSpc>
                <a:spcPct val="80000"/>
              </a:lnSpc>
              <a:spcBef>
                <a:spcPts val="0"/>
              </a:spcBef>
              <a:spcAft>
                <a:spcPts val="0"/>
              </a:spcAft>
              <a:buClr>
                <a:schemeClr val="accent1"/>
              </a:buClr>
              <a:buSzPct val="80000"/>
              <a:buNone/>
            </a:pPr>
            <a:r>
              <a:rPr lang="en-US" sz="2000" b="1" i="0" u="none" strike="noStrike" cap="none" baseline="0" dirty="0" smtClean="0">
                <a:solidFill>
                  <a:schemeClr val="tx1"/>
                </a:solidFill>
                <a:latin typeface="Arial" panose="020B0604020202020204" pitchFamily="34" charset="0"/>
                <a:ea typeface="Trebuchet MS"/>
                <a:cs typeface="Arial" panose="020B0604020202020204" pitchFamily="34" charset="0"/>
                <a:sym typeface="Trebuchet MS"/>
              </a:rPr>
              <a:t>USER </a:t>
            </a:r>
            <a:r>
              <a:rPr lang="en-US" sz="2000" b="1" i="0" u="none" strike="noStrike" cap="none" baseline="0" dirty="0">
                <a:solidFill>
                  <a:schemeClr val="tx1"/>
                </a:solidFill>
                <a:latin typeface="Arial" panose="020B0604020202020204" pitchFamily="34" charset="0"/>
                <a:ea typeface="Trebuchet MS"/>
                <a:cs typeface="Arial" panose="020B0604020202020204" pitchFamily="34" charset="0"/>
                <a:sym typeface="Trebuchet MS"/>
              </a:rPr>
              <a:t>(Section</a:t>
            </a:r>
            <a:r>
              <a:rPr lang="en-US" sz="2000" b="1" i="0" u="none" strike="noStrike" cap="none" baseline="0" dirty="0" smtClean="0">
                <a:solidFill>
                  <a:schemeClr val="tx1"/>
                </a:solidFill>
                <a:latin typeface="Arial" panose="020B0604020202020204" pitchFamily="34" charset="0"/>
                <a:ea typeface="Trebuchet MS"/>
                <a:cs typeface="Arial" panose="020B0604020202020204" pitchFamily="34" charset="0"/>
                <a:sym typeface="Trebuchet MS"/>
              </a:rPr>
              <a:t>)</a:t>
            </a:r>
            <a:endParaRPr lang="en-US" sz="2200" b="0" i="0" u="none" strike="noStrike" cap="none" baseline="0" dirty="0" smtClean="0">
              <a:solidFill>
                <a:schemeClr val="tx1"/>
              </a:solidFill>
              <a:latin typeface="Arial" panose="020B0604020202020204" pitchFamily="34" charset="0"/>
              <a:ea typeface="Trebuchet MS"/>
              <a:cs typeface="Arial" panose="020B0604020202020204" pitchFamily="34" charset="0"/>
              <a:sym typeface="Trebuchet MS"/>
            </a:endParaRPr>
          </a:p>
          <a:p>
            <a:pPr marL="0" marR="0" lvl="0" indent="0" algn="l" rtl="0">
              <a:lnSpc>
                <a:spcPct val="80000"/>
              </a:lnSpc>
              <a:spcBef>
                <a:spcPts val="0"/>
              </a:spcBef>
              <a:spcAft>
                <a:spcPts val="0"/>
              </a:spcAft>
              <a:buClr>
                <a:schemeClr val="accent1"/>
              </a:buClr>
              <a:buSzPct val="80000"/>
              <a:buNone/>
            </a:pPr>
            <a:endParaRPr lang="en-US" sz="2200" b="0" i="0" u="none" strike="noStrike" cap="none" baseline="0" dirty="0">
              <a:solidFill>
                <a:schemeClr val="tx1"/>
              </a:solidFill>
              <a:latin typeface="Trebuchet MS"/>
              <a:ea typeface="Trebuchet MS"/>
              <a:cs typeface="Trebuchet MS"/>
              <a:sym typeface="Trebuchet MS"/>
            </a:endParaRPr>
          </a:p>
          <a:p>
            <a:pPr lvl="0" indent="-342900">
              <a:lnSpc>
                <a:spcPct val="80000"/>
              </a:lnSpc>
              <a:buSzPct val="77647"/>
            </a:pPr>
            <a:r>
              <a:rPr lang="en-US" sz="1800" dirty="0" smtClean="0">
                <a:solidFill>
                  <a:schemeClr val="tx1"/>
                </a:solidFill>
                <a:latin typeface="+mj-lt"/>
                <a:ea typeface="Trebuchet MS"/>
                <a:cs typeface="Trebuchet MS"/>
                <a:sym typeface="Trebuchet MS"/>
              </a:rPr>
              <a:t>User </a:t>
            </a:r>
            <a:r>
              <a:rPr lang="en-US" sz="1800" dirty="0">
                <a:solidFill>
                  <a:schemeClr val="tx1"/>
                </a:solidFill>
                <a:latin typeface="+mj-lt"/>
                <a:ea typeface="Trebuchet MS"/>
                <a:cs typeface="Trebuchet MS"/>
                <a:sym typeface="Trebuchet MS"/>
              </a:rPr>
              <a:t>should insert their personal information to create an </a:t>
            </a:r>
            <a:r>
              <a:rPr lang="en-US" sz="1800" dirty="0" smtClean="0">
                <a:solidFill>
                  <a:schemeClr val="tx1"/>
                </a:solidFill>
                <a:latin typeface="+mj-lt"/>
                <a:ea typeface="Trebuchet MS"/>
                <a:cs typeface="Trebuchet MS"/>
                <a:sym typeface="Trebuchet MS"/>
              </a:rPr>
              <a:t>account</a:t>
            </a:r>
          </a:p>
          <a:p>
            <a:pPr indent="-342900">
              <a:lnSpc>
                <a:spcPct val="80000"/>
              </a:lnSpc>
              <a:buSzPct val="77647"/>
            </a:pPr>
            <a:r>
              <a:rPr lang="en-US" sz="1800" dirty="0">
                <a:solidFill>
                  <a:schemeClr val="tx1"/>
                </a:solidFill>
                <a:latin typeface="+mj-lt"/>
                <a:ea typeface="Trebuchet MS"/>
                <a:cs typeface="Trebuchet MS"/>
                <a:sym typeface="Trebuchet MS"/>
              </a:rPr>
              <a:t>First Name, Last Name, Email, Password, Gender, Date of Birth</a:t>
            </a:r>
            <a:r>
              <a:rPr lang="en-US" sz="1800">
                <a:solidFill>
                  <a:schemeClr val="tx1"/>
                </a:solidFill>
                <a:latin typeface="+mj-lt"/>
                <a:ea typeface="Trebuchet MS"/>
                <a:cs typeface="Trebuchet MS"/>
                <a:sym typeface="Trebuchet MS"/>
              </a:rPr>
              <a:t>, </a:t>
            </a:r>
            <a:r>
              <a:rPr lang="en-US" sz="1800" smtClean="0">
                <a:solidFill>
                  <a:schemeClr val="tx1"/>
                </a:solidFill>
                <a:latin typeface="+mj-lt"/>
                <a:ea typeface="Trebuchet MS"/>
                <a:cs typeface="Trebuchet MS"/>
                <a:sym typeface="Trebuchet MS"/>
              </a:rPr>
              <a:t>Image (</a:t>
            </a:r>
            <a:r>
              <a:rPr lang="en-US" sz="1800" dirty="0">
                <a:solidFill>
                  <a:schemeClr val="tx1"/>
                </a:solidFill>
                <a:latin typeface="+mj-lt"/>
                <a:ea typeface="Trebuchet MS"/>
                <a:cs typeface="Trebuchet MS"/>
                <a:sym typeface="Trebuchet MS"/>
              </a:rPr>
              <a:t>Max size allowed 1Mb) and Home Town</a:t>
            </a:r>
            <a:r>
              <a:rPr lang="en-US" sz="1800" dirty="0" smtClean="0">
                <a:solidFill>
                  <a:schemeClr val="tx1"/>
                </a:solidFill>
                <a:latin typeface="+mj-lt"/>
                <a:ea typeface="Trebuchet MS"/>
                <a:cs typeface="Trebuchet MS"/>
                <a:sym typeface="Trebuchet MS"/>
              </a:rPr>
              <a:t>.</a:t>
            </a:r>
          </a:p>
          <a:p>
            <a:pPr lvl="0" indent="-342900">
              <a:lnSpc>
                <a:spcPct val="80000"/>
              </a:lnSpc>
              <a:buSzPct val="77647"/>
            </a:pPr>
            <a:r>
              <a:rPr lang="en-US" sz="1800" dirty="0" smtClean="0">
                <a:solidFill>
                  <a:schemeClr val="tx1"/>
                </a:solidFill>
                <a:latin typeface="+mj-lt"/>
                <a:ea typeface="Trebuchet MS"/>
                <a:cs typeface="Trebuchet MS"/>
                <a:sym typeface="Trebuchet MS"/>
              </a:rPr>
              <a:t>An </a:t>
            </a:r>
            <a:r>
              <a:rPr lang="en-US" sz="1800" dirty="0">
                <a:solidFill>
                  <a:schemeClr val="tx1"/>
                </a:solidFill>
                <a:latin typeface="+mj-lt"/>
                <a:ea typeface="Trebuchet MS"/>
                <a:cs typeface="Trebuchet MS"/>
                <a:sym typeface="Trebuchet MS"/>
              </a:rPr>
              <a:t>automatic email should go to </a:t>
            </a:r>
            <a:r>
              <a:rPr lang="en-US" sz="1800" dirty="0" smtClean="0">
                <a:solidFill>
                  <a:schemeClr val="tx1"/>
                </a:solidFill>
                <a:latin typeface="+mj-lt"/>
                <a:ea typeface="Trebuchet MS"/>
                <a:cs typeface="Trebuchet MS"/>
                <a:sym typeface="Trebuchet MS"/>
              </a:rPr>
              <a:t>user and administrator </a:t>
            </a:r>
            <a:r>
              <a:rPr lang="en-US" sz="1800" dirty="0">
                <a:solidFill>
                  <a:schemeClr val="tx1"/>
                </a:solidFill>
                <a:latin typeface="+mj-lt"/>
                <a:ea typeface="Trebuchet MS"/>
                <a:cs typeface="Trebuchet MS"/>
                <a:sym typeface="Trebuchet MS"/>
              </a:rPr>
              <a:t>for account creation with login </a:t>
            </a:r>
            <a:r>
              <a:rPr lang="en-US" sz="1800" dirty="0" smtClean="0">
                <a:solidFill>
                  <a:schemeClr val="tx1"/>
                </a:solidFill>
                <a:latin typeface="+mj-lt"/>
                <a:ea typeface="Trebuchet MS"/>
                <a:cs typeface="Trebuchet MS"/>
                <a:sym typeface="Trebuchet MS"/>
              </a:rPr>
              <a:t>credentials.</a:t>
            </a:r>
          </a:p>
          <a:p>
            <a:pPr lvl="0" indent="-342900">
              <a:lnSpc>
                <a:spcPct val="80000"/>
              </a:lnSpc>
              <a:buSzPct val="77647"/>
            </a:pPr>
            <a:r>
              <a:rPr lang="en-US" sz="1800" b="0" i="0" u="none" strike="noStrike" cap="none" baseline="0" dirty="0" smtClean="0">
                <a:solidFill>
                  <a:schemeClr val="tx1"/>
                </a:solidFill>
                <a:latin typeface="+mj-lt"/>
                <a:ea typeface="Trebuchet MS"/>
                <a:cs typeface="Trebuchet MS"/>
                <a:sym typeface="Trebuchet MS"/>
              </a:rPr>
              <a:t>After Successful Creation of Account a</a:t>
            </a:r>
            <a:r>
              <a:rPr lang="en-US" sz="1800" b="0" i="0" u="none" strike="noStrike" cap="none" dirty="0" smtClean="0">
                <a:solidFill>
                  <a:schemeClr val="tx1"/>
                </a:solidFill>
                <a:latin typeface="+mj-lt"/>
                <a:ea typeface="Trebuchet MS"/>
                <a:cs typeface="Trebuchet MS"/>
                <a:sym typeface="Trebuchet MS"/>
              </a:rPr>
              <a:t> report should be generated with login Credentials in pdf format.</a:t>
            </a:r>
            <a:endParaRPr lang="en-US" sz="1800" b="0" i="0" u="none" strike="noStrike" cap="none" baseline="0" dirty="0">
              <a:solidFill>
                <a:schemeClr val="tx1"/>
              </a:solidFill>
              <a:latin typeface="+mj-lt"/>
              <a:ea typeface="Trebuchet MS"/>
              <a:cs typeface="Trebuchet MS"/>
              <a:sym typeface="Trebuchet MS"/>
            </a:endParaRPr>
          </a:p>
          <a:p>
            <a:pPr marL="342900" marR="0" lvl="0" indent="-342900" algn="l" rtl="0">
              <a:lnSpc>
                <a:spcPct val="80000"/>
              </a:lnSpc>
              <a:spcBef>
                <a:spcPts val="1000"/>
              </a:spcBef>
              <a:spcAft>
                <a:spcPts val="0"/>
              </a:spcAft>
              <a:buClr>
                <a:schemeClr val="accent1"/>
              </a:buClr>
              <a:buSzPct val="77647"/>
              <a:buFont typeface="Trebuchet MS"/>
              <a:buChar char=""/>
            </a:pPr>
            <a:r>
              <a:rPr lang="en-US" sz="1800" dirty="0" smtClean="0">
                <a:solidFill>
                  <a:schemeClr val="tx1"/>
                </a:solidFill>
                <a:latin typeface="+mj-lt"/>
                <a:ea typeface="Trebuchet MS"/>
                <a:cs typeface="Trebuchet MS"/>
                <a:sym typeface="Trebuchet MS"/>
              </a:rPr>
              <a:t>user</a:t>
            </a:r>
            <a:r>
              <a:rPr lang="en-US" sz="1800" b="0" i="0" u="none" strike="noStrike" cap="none" baseline="0" dirty="0" smtClean="0">
                <a:solidFill>
                  <a:schemeClr val="tx1"/>
                </a:solidFill>
                <a:latin typeface="+mj-lt"/>
                <a:ea typeface="Trebuchet MS"/>
                <a:cs typeface="Trebuchet MS"/>
                <a:sym typeface="Trebuchet MS"/>
              </a:rPr>
              <a:t> </a:t>
            </a:r>
            <a:r>
              <a:rPr lang="en-US" sz="1800" b="0" i="0" u="none" strike="noStrike" cap="none" baseline="0" dirty="0">
                <a:solidFill>
                  <a:schemeClr val="tx1"/>
                </a:solidFill>
                <a:latin typeface="+mj-lt"/>
                <a:ea typeface="Trebuchet MS"/>
                <a:cs typeface="Trebuchet MS"/>
                <a:sym typeface="Trebuchet MS"/>
              </a:rPr>
              <a:t>can login into system using their email and password.</a:t>
            </a:r>
          </a:p>
          <a:p>
            <a:pPr marL="342900" marR="0" lvl="0" indent="-342900" algn="l" rtl="0">
              <a:lnSpc>
                <a:spcPct val="80000"/>
              </a:lnSpc>
              <a:spcBef>
                <a:spcPts val="1000"/>
              </a:spcBef>
              <a:spcAft>
                <a:spcPts val="0"/>
              </a:spcAft>
              <a:buClr>
                <a:schemeClr val="accent1"/>
              </a:buClr>
              <a:buSzPct val="77647"/>
              <a:buFont typeface="Trebuchet MS"/>
              <a:buChar char=""/>
            </a:pPr>
            <a:r>
              <a:rPr lang="en-US" sz="1800" dirty="0" smtClean="0">
                <a:solidFill>
                  <a:schemeClr val="tx1"/>
                </a:solidFill>
                <a:latin typeface="+mj-lt"/>
                <a:ea typeface="Trebuchet MS"/>
                <a:cs typeface="Trebuchet MS"/>
                <a:sym typeface="Trebuchet MS"/>
              </a:rPr>
              <a:t>User</a:t>
            </a:r>
            <a:r>
              <a:rPr lang="en-US" sz="1800" b="0" i="0" u="none" strike="noStrike" cap="none" baseline="0" dirty="0" smtClean="0">
                <a:solidFill>
                  <a:schemeClr val="tx1"/>
                </a:solidFill>
                <a:latin typeface="+mj-lt"/>
                <a:ea typeface="Trebuchet MS"/>
                <a:cs typeface="Trebuchet MS"/>
                <a:sym typeface="Trebuchet MS"/>
              </a:rPr>
              <a:t> </a:t>
            </a:r>
            <a:r>
              <a:rPr lang="en-US" sz="1800" b="0" i="0" u="none" strike="noStrike" cap="none" baseline="0" dirty="0">
                <a:solidFill>
                  <a:schemeClr val="tx1"/>
                </a:solidFill>
                <a:latin typeface="+mj-lt"/>
                <a:ea typeface="Trebuchet MS"/>
                <a:cs typeface="Trebuchet MS"/>
                <a:sym typeface="Trebuchet MS"/>
              </a:rPr>
              <a:t>can edit their personal information, change their profile picture and they can change their account password. </a:t>
            </a:r>
            <a:endParaRPr lang="en-US" sz="1800" b="0" i="0" u="none" strike="noStrike" cap="none" baseline="0" dirty="0" smtClean="0">
              <a:solidFill>
                <a:schemeClr val="tx1"/>
              </a:solidFill>
              <a:latin typeface="+mj-lt"/>
              <a:ea typeface="Trebuchet MS"/>
              <a:cs typeface="Trebuchet MS"/>
              <a:sym typeface="Trebuchet MS"/>
            </a:endParaRPr>
          </a:p>
          <a:p>
            <a:pPr marL="342900" marR="0" lvl="0" indent="-342900" algn="l" rtl="0">
              <a:lnSpc>
                <a:spcPct val="80000"/>
              </a:lnSpc>
              <a:spcBef>
                <a:spcPts val="1000"/>
              </a:spcBef>
              <a:spcAft>
                <a:spcPts val="0"/>
              </a:spcAft>
              <a:buClr>
                <a:schemeClr val="accent1"/>
              </a:buClr>
              <a:buSzPct val="77647"/>
              <a:buFont typeface="Trebuchet MS"/>
              <a:buChar char=""/>
            </a:pPr>
            <a:r>
              <a:rPr lang="en-US" sz="1800" b="0" i="0" u="none" strike="noStrike" cap="none" baseline="0" dirty="0" smtClean="0">
                <a:solidFill>
                  <a:schemeClr val="tx1"/>
                </a:solidFill>
                <a:latin typeface="+mj-lt"/>
                <a:ea typeface="Trebuchet MS"/>
                <a:cs typeface="Trebuchet MS"/>
                <a:sym typeface="Trebuchet MS"/>
              </a:rPr>
              <a:t>User can </a:t>
            </a:r>
            <a:r>
              <a:rPr lang="en-US" sz="1800" dirty="0" smtClean="0">
                <a:solidFill>
                  <a:schemeClr val="tx1"/>
                </a:solidFill>
                <a:latin typeface="+mj-lt"/>
                <a:ea typeface="Trebuchet MS"/>
                <a:cs typeface="Trebuchet MS"/>
                <a:sym typeface="Trebuchet MS"/>
              </a:rPr>
              <a:t>comment on any posts if admin have allowed discussion on that post</a:t>
            </a:r>
            <a:r>
              <a:rPr lang="en-US" sz="1800" dirty="0">
                <a:solidFill>
                  <a:schemeClr val="tx1"/>
                </a:solidFill>
                <a:latin typeface="+mj-lt"/>
                <a:ea typeface="Trebuchet MS"/>
                <a:cs typeface="Trebuchet MS"/>
                <a:sym typeface="Trebuchet MS"/>
              </a:rPr>
              <a:t>.</a:t>
            </a:r>
          </a:p>
        </p:txBody>
      </p:sp>
      <p:sp>
        <p:nvSpPr>
          <p:cNvPr id="216" name="Shape 216"/>
          <p:cNvSpPr/>
          <p:nvPr/>
        </p:nvSpPr>
        <p:spPr>
          <a:xfrm>
            <a:off x="0" y="-276998"/>
            <a:ext cx="65" cy="553997"/>
          </a:xfrm>
          <a:prstGeom prst="rect">
            <a:avLst/>
          </a:prstGeom>
          <a:solidFill>
            <a:srgbClr val="FFFFFF"/>
          </a:solidFill>
          <a:ln>
            <a:noFill/>
          </a:ln>
        </p:spPr>
        <p:txBody>
          <a:bodyPr lIns="0" tIns="0" rIns="0" bIns="0" anchor="ctr" anchorCtr="0">
            <a:noAutofit/>
          </a:bodyPr>
          <a:lstStyle/>
          <a:p>
            <a:pPr marL="0" marR="0" lvl="0" indent="0" algn="l" rtl="0">
              <a:lnSpc>
                <a:spcPct val="100000"/>
              </a:lnSpc>
              <a:spcBef>
                <a:spcPts val="0"/>
              </a:spcBef>
              <a:spcAft>
                <a:spcPts val="0"/>
              </a:spcAft>
              <a:buClr>
                <a:schemeClr val="dk1"/>
              </a:buClr>
              <a:buSzPct val="25000"/>
              <a:buFont typeface="Arial"/>
              <a:buNone/>
            </a:pPr>
            <a:endParaRPr/>
          </a:p>
        </p:txBody>
      </p:sp>
      <p:sp>
        <p:nvSpPr>
          <p:cNvPr id="7" name="Shape 145"/>
          <p:cNvSpPr txBox="1">
            <a:spLocks noGrp="1"/>
          </p:cNvSpPr>
          <p:nvPr>
            <p:ph type="title"/>
          </p:nvPr>
        </p:nvSpPr>
        <p:spPr>
          <a:xfrm>
            <a:off x="677333" y="623248"/>
            <a:ext cx="8596668" cy="1320800"/>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3600" dirty="0" smtClean="0">
                <a:solidFill>
                  <a:schemeClr val="accent1"/>
                </a:solidFill>
                <a:latin typeface="Trebuchet MS"/>
                <a:ea typeface="Trebuchet MS"/>
                <a:cs typeface="Trebuchet MS"/>
                <a:sym typeface="Trebuchet MS"/>
              </a:rPr>
              <a:t>Online Blogging Application</a:t>
            </a:r>
            <a:endParaRPr lang="en-US" sz="3600" b="0" i="0" u="none" strike="noStrike" cap="none" baseline="0" dirty="0">
              <a:solidFill>
                <a:schemeClr val="accent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5" name="Shape 215"/>
          <p:cNvSpPr txBox="1">
            <a:spLocks noGrp="1"/>
          </p:cNvSpPr>
          <p:nvPr>
            <p:ph type="body" idx="1"/>
          </p:nvPr>
        </p:nvSpPr>
        <p:spPr>
          <a:xfrm>
            <a:off x="677332" y="1914925"/>
            <a:ext cx="9244589" cy="3880773"/>
          </a:xfrm>
          <a:prstGeom prst="rect">
            <a:avLst/>
          </a:prstGeom>
          <a:noFill/>
          <a:ln>
            <a:noFill/>
          </a:ln>
        </p:spPr>
        <p:txBody>
          <a:bodyPr lIns="91425" tIns="45700" rIns="91425" bIns="45700" anchor="t" anchorCtr="0">
            <a:noAutofit/>
          </a:bodyPr>
          <a:lstStyle/>
          <a:p>
            <a:pPr marL="0" marR="0" lvl="0" indent="0" algn="l" rtl="0">
              <a:lnSpc>
                <a:spcPct val="80000"/>
              </a:lnSpc>
              <a:spcBef>
                <a:spcPts val="0"/>
              </a:spcBef>
              <a:spcAft>
                <a:spcPts val="0"/>
              </a:spcAft>
              <a:buClr>
                <a:schemeClr val="accent1"/>
              </a:buClr>
              <a:buSzPct val="80000"/>
              <a:buNone/>
            </a:pPr>
            <a:r>
              <a:rPr lang="en-US" sz="2000" b="1" i="0" u="none" strike="noStrike" cap="none" baseline="0" dirty="0" smtClean="0">
                <a:solidFill>
                  <a:schemeClr val="tx1"/>
                </a:solidFill>
                <a:latin typeface="Arial" panose="020B0604020202020204" pitchFamily="34" charset="0"/>
                <a:ea typeface="Trebuchet MS"/>
                <a:cs typeface="Arial" panose="020B0604020202020204" pitchFamily="34" charset="0"/>
                <a:sym typeface="Trebuchet MS"/>
              </a:rPr>
              <a:t>USER </a:t>
            </a:r>
            <a:r>
              <a:rPr lang="en-US" sz="2000" b="1" i="0" u="none" strike="noStrike" cap="none" baseline="0" dirty="0">
                <a:solidFill>
                  <a:schemeClr val="tx1"/>
                </a:solidFill>
                <a:latin typeface="Arial" panose="020B0604020202020204" pitchFamily="34" charset="0"/>
                <a:ea typeface="Trebuchet MS"/>
                <a:cs typeface="Arial" panose="020B0604020202020204" pitchFamily="34" charset="0"/>
                <a:sym typeface="Trebuchet MS"/>
              </a:rPr>
              <a:t>(Section</a:t>
            </a:r>
            <a:r>
              <a:rPr lang="en-US" sz="2000" b="1" i="0" u="none" strike="noStrike" cap="none" baseline="0" dirty="0" smtClean="0">
                <a:solidFill>
                  <a:schemeClr val="tx1"/>
                </a:solidFill>
                <a:latin typeface="Arial" panose="020B0604020202020204" pitchFamily="34" charset="0"/>
                <a:ea typeface="Trebuchet MS"/>
                <a:cs typeface="Arial" panose="020B0604020202020204" pitchFamily="34" charset="0"/>
                <a:sym typeface="Trebuchet MS"/>
              </a:rPr>
              <a:t>)</a:t>
            </a:r>
            <a:endParaRPr lang="en-US" sz="2200" b="1" i="0" u="none" strike="noStrike" cap="none" baseline="0" dirty="0" smtClean="0">
              <a:solidFill>
                <a:schemeClr val="tx1"/>
              </a:solidFill>
              <a:latin typeface="Arial" panose="020B0604020202020204" pitchFamily="34" charset="0"/>
              <a:ea typeface="Trebuchet MS"/>
              <a:cs typeface="Arial" panose="020B0604020202020204" pitchFamily="34" charset="0"/>
              <a:sym typeface="Trebuchet MS"/>
            </a:endParaRPr>
          </a:p>
          <a:p>
            <a:pPr marL="342900" marR="0" lvl="0" indent="-342900" algn="l" rtl="0">
              <a:lnSpc>
                <a:spcPct val="80000"/>
              </a:lnSpc>
              <a:spcBef>
                <a:spcPts val="0"/>
              </a:spcBef>
              <a:spcAft>
                <a:spcPts val="0"/>
              </a:spcAft>
              <a:buClr>
                <a:schemeClr val="accent1"/>
              </a:buClr>
              <a:buSzPct val="80000"/>
              <a:buFont typeface="Trebuchet MS"/>
              <a:buChar char=""/>
            </a:pPr>
            <a:endParaRPr lang="en-US" sz="2200" b="0" i="0" u="none" strike="noStrike" cap="none" baseline="0" dirty="0">
              <a:solidFill>
                <a:schemeClr val="tx1"/>
              </a:solidFill>
              <a:latin typeface="Trebuchet MS"/>
              <a:ea typeface="Trebuchet MS"/>
              <a:cs typeface="Trebuchet MS"/>
              <a:sym typeface="Trebuchet MS"/>
            </a:endParaRPr>
          </a:p>
          <a:p>
            <a:pPr lvl="0" indent="-342900">
              <a:lnSpc>
                <a:spcPct val="80000"/>
              </a:lnSpc>
              <a:buSzPct val="77647"/>
            </a:pPr>
            <a:r>
              <a:rPr lang="en-US" sz="1800" dirty="0" smtClean="0">
                <a:solidFill>
                  <a:schemeClr val="tx1"/>
                </a:solidFill>
                <a:latin typeface="+mj-lt"/>
                <a:ea typeface="Trebuchet MS"/>
                <a:cs typeface="Trebuchet MS"/>
                <a:sym typeface="Trebuchet MS"/>
              </a:rPr>
              <a:t>User </a:t>
            </a:r>
            <a:r>
              <a:rPr lang="en-US" sz="1800" dirty="0">
                <a:solidFill>
                  <a:schemeClr val="tx1"/>
                </a:solidFill>
                <a:latin typeface="+mj-lt"/>
                <a:ea typeface="Trebuchet MS"/>
                <a:cs typeface="Trebuchet MS"/>
                <a:sym typeface="Trebuchet MS"/>
              </a:rPr>
              <a:t>can </a:t>
            </a:r>
            <a:r>
              <a:rPr lang="en-US" sz="1800" dirty="0" smtClean="0">
                <a:solidFill>
                  <a:schemeClr val="tx1"/>
                </a:solidFill>
                <a:latin typeface="+mj-lt"/>
                <a:ea typeface="Trebuchet MS"/>
                <a:cs typeface="Trebuchet MS"/>
                <a:sym typeface="Trebuchet MS"/>
              </a:rPr>
              <a:t>see all </a:t>
            </a:r>
            <a:r>
              <a:rPr lang="en-US" sz="1800" dirty="0">
                <a:solidFill>
                  <a:schemeClr val="tx1"/>
                </a:solidFill>
                <a:latin typeface="+mj-lt"/>
                <a:ea typeface="Trebuchet MS"/>
                <a:cs typeface="Trebuchet MS"/>
                <a:sym typeface="Trebuchet MS"/>
              </a:rPr>
              <a:t>the </a:t>
            </a:r>
            <a:r>
              <a:rPr lang="en-US" sz="1800" dirty="0" smtClean="0">
                <a:solidFill>
                  <a:schemeClr val="tx1"/>
                </a:solidFill>
                <a:latin typeface="+mj-lt"/>
                <a:ea typeface="Trebuchet MS"/>
                <a:cs typeface="Trebuchet MS"/>
                <a:sym typeface="Trebuchet MS"/>
              </a:rPr>
              <a:t>posts.</a:t>
            </a:r>
          </a:p>
          <a:p>
            <a:pPr indent="-342900">
              <a:lnSpc>
                <a:spcPct val="80000"/>
              </a:lnSpc>
              <a:buSzPct val="77647"/>
            </a:pPr>
            <a:r>
              <a:rPr lang="en-US" sz="1800" dirty="0">
                <a:latin typeface="+mj-lt"/>
              </a:rPr>
              <a:t>User </a:t>
            </a:r>
            <a:r>
              <a:rPr lang="en-US" sz="1800" dirty="0" smtClean="0">
                <a:latin typeface="+mj-lt"/>
              </a:rPr>
              <a:t>can </a:t>
            </a:r>
            <a:r>
              <a:rPr lang="en-US" sz="1800" dirty="0">
                <a:latin typeface="+mj-lt"/>
              </a:rPr>
              <a:t>search post by </a:t>
            </a:r>
            <a:r>
              <a:rPr lang="en-US" sz="1800" dirty="0" smtClean="0">
                <a:latin typeface="+mj-lt"/>
              </a:rPr>
              <a:t>month, </a:t>
            </a:r>
            <a:r>
              <a:rPr lang="en-US" sz="1800" dirty="0">
                <a:latin typeface="+mj-lt"/>
              </a:rPr>
              <a:t>by </a:t>
            </a:r>
            <a:r>
              <a:rPr lang="en-US" sz="1800" dirty="0" smtClean="0">
                <a:latin typeface="+mj-lt"/>
              </a:rPr>
              <a:t>author or </a:t>
            </a:r>
            <a:r>
              <a:rPr lang="en-US" sz="1800" dirty="0">
                <a:latin typeface="+mj-lt"/>
              </a:rPr>
              <a:t>by </a:t>
            </a:r>
            <a:r>
              <a:rPr lang="en-US" sz="1800" dirty="0" smtClean="0">
                <a:latin typeface="+mj-lt"/>
              </a:rPr>
              <a:t>date.</a:t>
            </a:r>
            <a:endParaRPr lang="en-US" sz="1800" dirty="0" smtClean="0">
              <a:solidFill>
                <a:schemeClr val="tx1"/>
              </a:solidFill>
              <a:latin typeface="+mj-lt"/>
              <a:ea typeface="Trebuchet MS"/>
              <a:cs typeface="Trebuchet MS"/>
              <a:sym typeface="Trebuchet MS"/>
            </a:endParaRPr>
          </a:p>
          <a:p>
            <a:pPr lvl="0" indent="-342900">
              <a:lnSpc>
                <a:spcPct val="80000"/>
              </a:lnSpc>
              <a:buSzPct val="77647"/>
            </a:pPr>
            <a:r>
              <a:rPr lang="en-US" sz="1800" dirty="0" smtClean="0">
                <a:solidFill>
                  <a:schemeClr val="tx1"/>
                </a:solidFill>
                <a:latin typeface="+mj-lt"/>
                <a:ea typeface="Trebuchet MS"/>
                <a:cs typeface="Trebuchet MS"/>
                <a:sym typeface="Trebuchet MS"/>
              </a:rPr>
              <a:t>There should </a:t>
            </a:r>
            <a:r>
              <a:rPr lang="en-US" sz="1800" dirty="0">
                <a:solidFill>
                  <a:schemeClr val="tx1"/>
                </a:solidFill>
                <a:latin typeface="+mj-lt"/>
                <a:ea typeface="Trebuchet MS"/>
                <a:cs typeface="Trebuchet MS"/>
                <a:sym typeface="Trebuchet MS"/>
              </a:rPr>
              <a:t>be a follow button on the blog if any user follow your blog then an automatic email should go to the that user along with short description of post whenever admin add a new post</a:t>
            </a:r>
            <a:r>
              <a:rPr lang="en-US" sz="1800" dirty="0" smtClean="0">
                <a:solidFill>
                  <a:schemeClr val="tx1"/>
                </a:solidFill>
                <a:latin typeface="+mj-lt"/>
                <a:ea typeface="Trebuchet MS"/>
                <a:cs typeface="Trebuchet MS"/>
                <a:sym typeface="Trebuchet MS"/>
              </a:rPr>
              <a:t>.</a:t>
            </a:r>
          </a:p>
          <a:p>
            <a:pPr lvl="0" indent="-342900">
              <a:lnSpc>
                <a:spcPct val="80000"/>
              </a:lnSpc>
              <a:buSzPct val="77647"/>
            </a:pPr>
            <a:r>
              <a:rPr lang="en-US" sz="1800" dirty="0" smtClean="0">
                <a:solidFill>
                  <a:schemeClr val="tx1"/>
                </a:solidFill>
                <a:latin typeface="+mj-lt"/>
                <a:ea typeface="Trebuchet MS"/>
                <a:cs typeface="Trebuchet MS"/>
                <a:sym typeface="Trebuchet MS"/>
              </a:rPr>
              <a:t>There should be contact us page where any one can send his/her feedback to the admin.</a:t>
            </a:r>
          </a:p>
        </p:txBody>
      </p:sp>
      <p:sp>
        <p:nvSpPr>
          <p:cNvPr id="216" name="Shape 216"/>
          <p:cNvSpPr/>
          <p:nvPr/>
        </p:nvSpPr>
        <p:spPr>
          <a:xfrm>
            <a:off x="0" y="-276998"/>
            <a:ext cx="65" cy="553997"/>
          </a:xfrm>
          <a:prstGeom prst="rect">
            <a:avLst/>
          </a:prstGeom>
          <a:solidFill>
            <a:srgbClr val="FFFFFF"/>
          </a:solidFill>
          <a:ln>
            <a:noFill/>
          </a:ln>
        </p:spPr>
        <p:txBody>
          <a:bodyPr lIns="0" tIns="0" rIns="0" bIns="0" anchor="ctr" anchorCtr="0">
            <a:noAutofit/>
          </a:bodyPr>
          <a:lstStyle/>
          <a:p>
            <a:pPr marL="0" marR="0" lvl="0" indent="0" algn="l" rtl="0">
              <a:lnSpc>
                <a:spcPct val="100000"/>
              </a:lnSpc>
              <a:spcBef>
                <a:spcPts val="0"/>
              </a:spcBef>
              <a:spcAft>
                <a:spcPts val="0"/>
              </a:spcAft>
              <a:buClr>
                <a:schemeClr val="dk1"/>
              </a:buClr>
              <a:buSzPct val="25000"/>
              <a:buFont typeface="Arial"/>
              <a:buNone/>
            </a:pPr>
            <a:endParaRPr/>
          </a:p>
        </p:txBody>
      </p:sp>
      <p:sp>
        <p:nvSpPr>
          <p:cNvPr id="7" name="Shape 145"/>
          <p:cNvSpPr txBox="1">
            <a:spLocks noGrp="1"/>
          </p:cNvSpPr>
          <p:nvPr>
            <p:ph type="title"/>
          </p:nvPr>
        </p:nvSpPr>
        <p:spPr>
          <a:xfrm>
            <a:off x="677333" y="623248"/>
            <a:ext cx="8596668" cy="1320800"/>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3600" dirty="0" smtClean="0">
                <a:solidFill>
                  <a:schemeClr val="accent1"/>
                </a:solidFill>
                <a:latin typeface="Trebuchet MS"/>
                <a:ea typeface="Trebuchet MS"/>
                <a:cs typeface="Trebuchet MS"/>
                <a:sym typeface="Trebuchet MS"/>
              </a:rPr>
              <a:t>Online Blogging Application</a:t>
            </a:r>
            <a:endParaRPr lang="en-US" sz="3600" b="0" i="0" u="none" strike="noStrike" cap="none" baseline="0" dirty="0">
              <a:solidFill>
                <a:schemeClr val="accent1"/>
              </a:solidFill>
              <a:latin typeface="Trebuchet MS"/>
              <a:ea typeface="Trebuchet MS"/>
              <a:cs typeface="Trebuchet MS"/>
              <a:sym typeface="Trebuchet MS"/>
            </a:endParaRPr>
          </a:p>
        </p:txBody>
      </p:sp>
    </p:spTree>
    <p:extLst>
      <p:ext uri="{BB962C8B-B14F-4D97-AF65-F5344CB8AC3E}">
        <p14:creationId xmlns:p14="http://schemas.microsoft.com/office/powerpoint/2010/main" val="1576512066"/>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36729" y="1692322"/>
            <a:ext cx="9512489" cy="5008728"/>
          </a:xfrm>
        </p:spPr>
        <p:txBody>
          <a:bodyPr/>
          <a:lstStyle/>
          <a:p>
            <a:pPr marL="138431" indent="0">
              <a:buNone/>
            </a:pPr>
            <a:r>
              <a:rPr lang="en-US" sz="2000" b="1" dirty="0" smtClean="0">
                <a:solidFill>
                  <a:schemeClr val="tx1"/>
                </a:solidFill>
              </a:rPr>
              <a:t>Nonfunctional Requirements</a:t>
            </a:r>
            <a:endParaRPr lang="en-US" b="1" dirty="0">
              <a:solidFill>
                <a:schemeClr val="tx1"/>
              </a:solidFill>
            </a:endParaRPr>
          </a:p>
          <a:p>
            <a:pPr marL="138431" indent="0">
              <a:buNone/>
            </a:pPr>
            <a:r>
              <a:rPr lang="en-US" sz="2000" b="1" dirty="0" smtClean="0">
                <a:solidFill>
                  <a:schemeClr val="tx1"/>
                </a:solidFill>
                <a:latin typeface="+mj-lt"/>
              </a:rPr>
              <a:t>Performance Requirements </a:t>
            </a:r>
            <a:endParaRPr lang="en-US" sz="1800" dirty="0" smtClean="0">
              <a:solidFill>
                <a:schemeClr val="tx1"/>
              </a:solidFill>
              <a:latin typeface="+mj-lt"/>
            </a:endParaRPr>
          </a:p>
          <a:p>
            <a:r>
              <a:rPr lang="en-US" sz="2000" dirty="0" smtClean="0">
                <a:solidFill>
                  <a:schemeClr val="tx1"/>
                </a:solidFill>
                <a:latin typeface="+mj-lt"/>
              </a:rPr>
              <a:t> </a:t>
            </a:r>
            <a:r>
              <a:rPr lang="en-US" sz="2000" b="1" dirty="0">
                <a:solidFill>
                  <a:schemeClr val="tx1"/>
                </a:solidFill>
                <a:latin typeface="+mj-lt"/>
              </a:rPr>
              <a:t>Scalability</a:t>
            </a:r>
            <a:r>
              <a:rPr lang="en-US" sz="2000" b="1" i="1" dirty="0">
                <a:solidFill>
                  <a:schemeClr val="tx1"/>
                </a:solidFill>
                <a:latin typeface="+mj-lt"/>
              </a:rPr>
              <a:t>: </a:t>
            </a:r>
            <a:r>
              <a:rPr lang="en-US" sz="2000" dirty="0">
                <a:solidFill>
                  <a:schemeClr val="tx1"/>
                </a:solidFill>
                <a:latin typeface="+mj-lt"/>
              </a:rPr>
              <a:t>System should be able to handle around thousand users at the same time. </a:t>
            </a:r>
          </a:p>
          <a:p>
            <a:r>
              <a:rPr lang="en-US" sz="2000" dirty="0" smtClean="0">
                <a:solidFill>
                  <a:schemeClr val="tx1"/>
                </a:solidFill>
                <a:latin typeface="+mj-lt"/>
              </a:rPr>
              <a:t> </a:t>
            </a:r>
            <a:r>
              <a:rPr lang="en-US" sz="2000" b="1" dirty="0">
                <a:solidFill>
                  <a:schemeClr val="tx1"/>
                </a:solidFill>
                <a:latin typeface="+mj-lt"/>
              </a:rPr>
              <a:t>Usability:</a:t>
            </a:r>
            <a:r>
              <a:rPr lang="en-US" sz="2000" b="1" i="1" dirty="0">
                <a:solidFill>
                  <a:schemeClr val="tx1"/>
                </a:solidFill>
                <a:latin typeface="+mj-lt"/>
              </a:rPr>
              <a:t> </a:t>
            </a:r>
            <a:r>
              <a:rPr lang="en-US" sz="2000" dirty="0">
                <a:solidFill>
                  <a:schemeClr val="tx1"/>
                </a:solidFill>
                <a:latin typeface="+mj-lt"/>
              </a:rPr>
              <a:t>Simple user interfaces that </a:t>
            </a:r>
            <a:r>
              <a:rPr lang="en-US" sz="2000" dirty="0" smtClean="0">
                <a:solidFill>
                  <a:schemeClr val="tx1"/>
                </a:solidFill>
                <a:latin typeface="+mj-lt"/>
              </a:rPr>
              <a:t>anyone </a:t>
            </a:r>
            <a:r>
              <a:rPr lang="en-US" sz="2000" dirty="0">
                <a:solidFill>
                  <a:schemeClr val="tx1"/>
                </a:solidFill>
                <a:latin typeface="+mj-lt"/>
              </a:rPr>
              <a:t>can </a:t>
            </a:r>
            <a:r>
              <a:rPr lang="en-US" sz="2000" dirty="0" smtClean="0">
                <a:solidFill>
                  <a:schemeClr val="tx1"/>
                </a:solidFill>
                <a:latin typeface="+mj-lt"/>
              </a:rPr>
              <a:t>understand easily.</a:t>
            </a:r>
            <a:endParaRPr lang="en-US" sz="2000" dirty="0">
              <a:solidFill>
                <a:schemeClr val="tx1"/>
              </a:solidFill>
              <a:latin typeface="+mj-lt"/>
            </a:endParaRPr>
          </a:p>
          <a:p>
            <a:r>
              <a:rPr lang="en-US" sz="2000" dirty="0" smtClean="0">
                <a:solidFill>
                  <a:schemeClr val="tx1"/>
                </a:solidFill>
                <a:latin typeface="+mj-lt"/>
              </a:rPr>
              <a:t> </a:t>
            </a:r>
            <a:r>
              <a:rPr lang="en-US" sz="2000" b="1" dirty="0">
                <a:solidFill>
                  <a:schemeClr val="tx1"/>
                </a:solidFill>
                <a:latin typeface="+mj-lt"/>
              </a:rPr>
              <a:t>Speed:</a:t>
            </a:r>
            <a:r>
              <a:rPr lang="en-US" sz="2000" b="1" i="1" dirty="0">
                <a:solidFill>
                  <a:schemeClr val="tx1"/>
                </a:solidFill>
                <a:latin typeface="+mj-lt"/>
              </a:rPr>
              <a:t> </a:t>
            </a:r>
            <a:r>
              <a:rPr lang="en-US" sz="2000" dirty="0">
                <a:solidFill>
                  <a:schemeClr val="tx1"/>
                </a:solidFill>
                <a:latin typeface="+mj-lt"/>
              </a:rPr>
              <a:t>Speed of the system should be responsive i.e. response to a particular action should be available in short period of time. For e.g. on registering as a new user the notification about the approval is sent immediately to the respective user through </a:t>
            </a:r>
            <a:r>
              <a:rPr lang="en-US" sz="2000" dirty="0" smtClean="0">
                <a:solidFill>
                  <a:schemeClr val="tx1"/>
                </a:solidFill>
                <a:latin typeface="+mj-lt"/>
              </a:rPr>
              <a:t>email.</a:t>
            </a:r>
          </a:p>
        </p:txBody>
      </p:sp>
      <p:sp>
        <p:nvSpPr>
          <p:cNvPr id="5" name="Shape 145"/>
          <p:cNvSpPr txBox="1">
            <a:spLocks noGrp="1"/>
          </p:cNvSpPr>
          <p:nvPr>
            <p:ph type="title"/>
          </p:nvPr>
        </p:nvSpPr>
        <p:spPr>
          <a:xfrm>
            <a:off x="677333" y="634265"/>
            <a:ext cx="8596668" cy="1320800"/>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3600" dirty="0" smtClean="0">
                <a:solidFill>
                  <a:schemeClr val="accent1"/>
                </a:solidFill>
                <a:latin typeface="Trebuchet MS"/>
                <a:ea typeface="Trebuchet MS"/>
                <a:cs typeface="Trebuchet MS"/>
                <a:sym typeface="Trebuchet MS"/>
              </a:rPr>
              <a:t>Online Blogging Application</a:t>
            </a:r>
            <a:endParaRPr lang="en-US" sz="3600" b="0" i="0" u="none" strike="noStrike" cap="none" baseline="0" dirty="0">
              <a:solidFill>
                <a:schemeClr val="accent1"/>
              </a:solidFill>
              <a:latin typeface="Trebuchet MS"/>
              <a:ea typeface="Trebuchet MS"/>
              <a:cs typeface="Trebuchet MS"/>
              <a:sym typeface="Trebuchet MS"/>
            </a:endParaRPr>
          </a:p>
        </p:txBody>
      </p:sp>
    </p:spTree>
    <p:extLst>
      <p:ext uri="{BB962C8B-B14F-4D97-AF65-F5344CB8AC3E}">
        <p14:creationId xmlns:p14="http://schemas.microsoft.com/office/powerpoint/2010/main" val="1589609465"/>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36728" y="1815152"/>
            <a:ext cx="9935571" cy="4885898"/>
          </a:xfrm>
        </p:spPr>
        <p:txBody>
          <a:bodyPr/>
          <a:lstStyle/>
          <a:p>
            <a:pPr marL="138431" indent="0">
              <a:buNone/>
            </a:pPr>
            <a:r>
              <a:rPr lang="en-US" sz="2000" b="1" dirty="0" smtClean="0">
                <a:solidFill>
                  <a:schemeClr val="tx1"/>
                </a:solidFill>
              </a:rPr>
              <a:t>Nonfunctional Requirements </a:t>
            </a:r>
            <a:r>
              <a:rPr lang="en-US" sz="2000" b="1" dirty="0" err="1" smtClean="0">
                <a:solidFill>
                  <a:schemeClr val="tx1"/>
                </a:solidFill>
              </a:rPr>
              <a:t>Cont</a:t>
            </a:r>
            <a:r>
              <a:rPr lang="en-US" sz="2000" b="1" dirty="0" smtClean="0">
                <a:solidFill>
                  <a:schemeClr val="tx1"/>
                </a:solidFill>
              </a:rPr>
              <a:t>…</a:t>
            </a:r>
            <a:endParaRPr lang="en-US" sz="2000" b="1" dirty="0">
              <a:solidFill>
                <a:schemeClr val="tx1"/>
              </a:solidFill>
            </a:endParaRPr>
          </a:p>
          <a:p>
            <a:pPr marL="138431" indent="0">
              <a:buNone/>
            </a:pPr>
            <a:r>
              <a:rPr lang="en-US" sz="2000" b="1" dirty="0" smtClean="0">
                <a:solidFill>
                  <a:schemeClr val="tx1"/>
                </a:solidFill>
                <a:latin typeface="+mj-lt"/>
              </a:rPr>
              <a:t>Security </a:t>
            </a:r>
            <a:r>
              <a:rPr lang="en-US" sz="2000" b="1" dirty="0">
                <a:solidFill>
                  <a:schemeClr val="tx1"/>
                </a:solidFill>
                <a:latin typeface="+mj-lt"/>
              </a:rPr>
              <a:t>Requirements</a:t>
            </a:r>
            <a:endParaRPr lang="en-US" sz="1800" b="1" dirty="0">
              <a:solidFill>
                <a:schemeClr val="tx1"/>
              </a:solidFill>
              <a:latin typeface="+mj-lt"/>
            </a:endParaRPr>
          </a:p>
          <a:p>
            <a:pPr lvl="0"/>
            <a:r>
              <a:rPr lang="en-US" sz="1800" dirty="0">
                <a:solidFill>
                  <a:schemeClr val="tx1"/>
                </a:solidFill>
                <a:latin typeface="+mj-lt"/>
              </a:rPr>
              <a:t>The new </a:t>
            </a:r>
            <a:r>
              <a:rPr lang="en-US" sz="1800" dirty="0" smtClean="0">
                <a:solidFill>
                  <a:schemeClr val="tx1"/>
                </a:solidFill>
                <a:latin typeface="+mj-lt"/>
              </a:rPr>
              <a:t>account </a:t>
            </a:r>
            <a:r>
              <a:rPr lang="en-US" sz="1800" dirty="0">
                <a:solidFill>
                  <a:schemeClr val="tx1"/>
                </a:solidFill>
                <a:latin typeface="+mj-lt"/>
              </a:rPr>
              <a:t>formed is validated against the given email address.</a:t>
            </a:r>
          </a:p>
          <a:p>
            <a:pPr lvl="0"/>
            <a:r>
              <a:rPr lang="en-US" sz="1800" dirty="0">
                <a:solidFill>
                  <a:schemeClr val="tx1"/>
                </a:solidFill>
                <a:latin typeface="+mj-lt"/>
              </a:rPr>
              <a:t>The password should be at least 8 characters, containing at least a character and a number.</a:t>
            </a:r>
          </a:p>
          <a:p>
            <a:pPr lvl="0"/>
            <a:r>
              <a:rPr lang="en-US" sz="1800" dirty="0">
                <a:solidFill>
                  <a:schemeClr val="tx1"/>
                </a:solidFill>
                <a:latin typeface="+mj-lt"/>
              </a:rPr>
              <a:t>The system’s backend or the system databases should not be manipulated by the normal users</a:t>
            </a:r>
            <a:r>
              <a:rPr lang="en-US" sz="1800" dirty="0" smtClean="0">
                <a:solidFill>
                  <a:schemeClr val="tx1"/>
                </a:solidFill>
                <a:latin typeface="+mj-lt"/>
              </a:rPr>
              <a:t>.</a:t>
            </a:r>
          </a:p>
          <a:p>
            <a:pPr lvl="0"/>
            <a:r>
              <a:rPr lang="en-US" sz="2000" b="1" dirty="0">
                <a:solidFill>
                  <a:schemeClr val="tx1"/>
                </a:solidFill>
                <a:latin typeface="+mj-lt"/>
              </a:rPr>
              <a:t>Validation:</a:t>
            </a:r>
            <a:r>
              <a:rPr lang="en-US" sz="2000" dirty="0">
                <a:solidFill>
                  <a:schemeClr val="tx1"/>
                </a:solidFill>
                <a:latin typeface="+mj-lt"/>
              </a:rPr>
              <a:t> </a:t>
            </a:r>
            <a:endParaRPr lang="en-US" sz="1800" dirty="0" smtClean="0">
              <a:solidFill>
                <a:schemeClr val="tx1"/>
              </a:solidFill>
              <a:latin typeface="+mj-lt"/>
            </a:endParaRPr>
          </a:p>
          <a:p>
            <a:pPr lvl="0"/>
            <a:r>
              <a:rPr lang="en-US" sz="1800" dirty="0" smtClean="0">
                <a:solidFill>
                  <a:schemeClr val="tx1"/>
                </a:solidFill>
                <a:latin typeface="+mj-lt"/>
              </a:rPr>
              <a:t>There should be a proper validation on both sides </a:t>
            </a:r>
            <a:r>
              <a:rPr lang="en-US" sz="1800" dirty="0" err="1" smtClean="0">
                <a:solidFill>
                  <a:schemeClr val="tx1"/>
                </a:solidFill>
                <a:latin typeface="+mj-lt"/>
              </a:rPr>
              <a:t>i.e</a:t>
            </a:r>
            <a:r>
              <a:rPr lang="en-US" sz="1800" dirty="0" smtClean="0">
                <a:solidFill>
                  <a:schemeClr val="tx1"/>
                </a:solidFill>
                <a:latin typeface="+mj-lt"/>
              </a:rPr>
              <a:t> (client and server).</a:t>
            </a:r>
            <a:endParaRPr lang="en-US" sz="1800" dirty="0">
              <a:solidFill>
                <a:schemeClr val="tx1"/>
              </a:solidFill>
              <a:latin typeface="+mj-lt"/>
            </a:endParaRPr>
          </a:p>
          <a:p>
            <a:pPr lvl="0"/>
            <a:r>
              <a:rPr lang="en-US" sz="1800" dirty="0" smtClean="0">
                <a:solidFill>
                  <a:schemeClr val="tx1"/>
                </a:solidFill>
                <a:latin typeface="+mj-lt"/>
              </a:rPr>
              <a:t>Match </a:t>
            </a:r>
            <a:r>
              <a:rPr lang="en-US" sz="1800" dirty="0">
                <a:solidFill>
                  <a:schemeClr val="tx1"/>
                </a:solidFill>
                <a:latin typeface="+mj-lt"/>
              </a:rPr>
              <a:t>email ID with confirm email ID </a:t>
            </a:r>
          </a:p>
          <a:p>
            <a:pPr lvl="0"/>
            <a:r>
              <a:rPr lang="en-US" sz="1800" dirty="0">
                <a:solidFill>
                  <a:schemeClr val="tx1"/>
                </a:solidFill>
                <a:latin typeface="+mj-lt"/>
              </a:rPr>
              <a:t>Match Password with confirm password </a:t>
            </a:r>
          </a:p>
          <a:p>
            <a:pPr lvl="0"/>
            <a:r>
              <a:rPr lang="en-US" sz="1800" dirty="0">
                <a:solidFill>
                  <a:schemeClr val="tx1"/>
                </a:solidFill>
                <a:latin typeface="+mj-lt"/>
              </a:rPr>
              <a:t>Error reporting: </a:t>
            </a:r>
          </a:p>
          <a:p>
            <a:pPr lvl="0"/>
            <a:r>
              <a:rPr lang="en-US" sz="1800" dirty="0">
                <a:solidFill>
                  <a:schemeClr val="tx1"/>
                </a:solidFill>
                <a:latin typeface="+mj-lt"/>
              </a:rPr>
              <a:t>If validation constraints are not satisfied then an error is displayed alongside the text box </a:t>
            </a:r>
          </a:p>
        </p:txBody>
      </p:sp>
      <p:sp>
        <p:nvSpPr>
          <p:cNvPr id="5" name="Shape 145"/>
          <p:cNvSpPr txBox="1">
            <a:spLocks noGrp="1"/>
          </p:cNvSpPr>
          <p:nvPr>
            <p:ph type="title"/>
          </p:nvPr>
        </p:nvSpPr>
        <p:spPr>
          <a:xfrm>
            <a:off x="677333" y="623248"/>
            <a:ext cx="8596668" cy="1320800"/>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3600" dirty="0" smtClean="0">
                <a:solidFill>
                  <a:schemeClr val="accent1"/>
                </a:solidFill>
                <a:latin typeface="Trebuchet MS"/>
                <a:ea typeface="Trebuchet MS"/>
                <a:cs typeface="Trebuchet MS"/>
                <a:sym typeface="Trebuchet MS"/>
              </a:rPr>
              <a:t>Online Blogging Application</a:t>
            </a:r>
            <a:endParaRPr lang="en-US" sz="3600" b="0" i="0" u="none" strike="noStrike" cap="none" baseline="0" dirty="0">
              <a:solidFill>
                <a:schemeClr val="accent1"/>
              </a:solidFill>
              <a:latin typeface="Trebuchet MS"/>
              <a:ea typeface="Trebuchet MS"/>
              <a:cs typeface="Trebuchet MS"/>
              <a:sym typeface="Trebuchet MS"/>
            </a:endParaRPr>
          </a:p>
        </p:txBody>
      </p:sp>
    </p:spTree>
    <p:extLst>
      <p:ext uri="{BB962C8B-B14F-4D97-AF65-F5344CB8AC3E}">
        <p14:creationId xmlns:p14="http://schemas.microsoft.com/office/powerpoint/2010/main" val="1440179353"/>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77333" y="1805741"/>
            <a:ext cx="8596668" cy="3880773"/>
          </a:xfrm>
        </p:spPr>
        <p:txBody>
          <a:bodyPr/>
          <a:lstStyle/>
          <a:p>
            <a:r>
              <a:rPr lang="en-US" b="1" i="1" dirty="0"/>
              <a:t>Login Page:</a:t>
            </a:r>
            <a:endParaRPr lang="en-US" dirty="0"/>
          </a:p>
          <a:p>
            <a:r>
              <a:rPr lang="en-US" dirty="0"/>
              <a:t>We are going to verify the login credentials from user table. If user enters valid information he/she will get logged in and home page will get displayed. If person is new user he will select register page option</a:t>
            </a:r>
            <a:r>
              <a:rPr lang="en-US" dirty="0" smtClean="0"/>
              <a:t>.</a:t>
            </a:r>
            <a:endParaRPr lang="en-US" dirty="0"/>
          </a:p>
          <a:p>
            <a:r>
              <a:rPr lang="en-US" b="1" i="1" dirty="0"/>
              <a:t>Register Page:</a:t>
            </a:r>
            <a:endParaRPr lang="en-US" dirty="0"/>
          </a:p>
          <a:p>
            <a:r>
              <a:rPr lang="en-US" dirty="0"/>
              <a:t>Register</a:t>
            </a:r>
            <a:r>
              <a:rPr lang="en-US" b="1" i="1" dirty="0"/>
              <a:t> </a:t>
            </a:r>
            <a:r>
              <a:rPr lang="en-US" dirty="0"/>
              <a:t>page will take basic user details and after checking all the values ( </a:t>
            </a:r>
            <a:r>
              <a:rPr lang="en-US" dirty="0" err="1"/>
              <a:t>eg</a:t>
            </a:r>
            <a:r>
              <a:rPr lang="en-US" dirty="0"/>
              <a:t>. Empty values, Invalid Password, email etc. ) It will insert all the values in the register table. After successful inserts, user will get directed to login page and an email will send to both user and administrator and user will get a pdf file with login credentials.</a:t>
            </a:r>
          </a:p>
          <a:p>
            <a:r>
              <a:rPr lang="en-US" b="1" i="1" dirty="0"/>
              <a:t>Home Page:</a:t>
            </a:r>
            <a:endParaRPr lang="en-US" dirty="0"/>
          </a:p>
          <a:p>
            <a:r>
              <a:rPr lang="en-US" dirty="0"/>
              <a:t>On the home page, we will have 5 recent posts displayed on the right side of page and all posts with pagination on the left side and all these values will be retrieved from posts table. This page will also have links to other pages like about, contact, categories etc.</a:t>
            </a:r>
          </a:p>
        </p:txBody>
      </p:sp>
      <p:sp>
        <p:nvSpPr>
          <p:cNvPr id="5" name="Shape 145"/>
          <p:cNvSpPr txBox="1">
            <a:spLocks noGrp="1"/>
          </p:cNvSpPr>
          <p:nvPr>
            <p:ph type="title"/>
          </p:nvPr>
        </p:nvSpPr>
        <p:spPr>
          <a:xfrm>
            <a:off x="677333" y="623248"/>
            <a:ext cx="8596668" cy="1320800"/>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3600" dirty="0" smtClean="0">
                <a:solidFill>
                  <a:schemeClr val="accent1"/>
                </a:solidFill>
                <a:latin typeface="Trebuchet MS"/>
                <a:ea typeface="Trebuchet MS"/>
                <a:cs typeface="Trebuchet MS"/>
                <a:sym typeface="Trebuchet MS"/>
              </a:rPr>
              <a:t>Online Blogging Application</a:t>
            </a:r>
            <a:endParaRPr lang="en-US" sz="3600" b="0" i="0" u="none" strike="noStrike" cap="none" baseline="0" dirty="0">
              <a:solidFill>
                <a:schemeClr val="accent1"/>
              </a:solidFill>
              <a:latin typeface="Trebuchet MS"/>
              <a:ea typeface="Trebuchet MS"/>
              <a:cs typeface="Trebuchet MS"/>
              <a:sym typeface="Trebuchet MS"/>
            </a:endParaRPr>
          </a:p>
        </p:txBody>
      </p:sp>
    </p:spTree>
    <p:extLst>
      <p:ext uri="{BB962C8B-B14F-4D97-AF65-F5344CB8AC3E}">
        <p14:creationId xmlns:p14="http://schemas.microsoft.com/office/powerpoint/2010/main" val="4227945021"/>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22742" y="1682917"/>
            <a:ext cx="8596668" cy="4977190"/>
          </a:xfrm>
        </p:spPr>
        <p:txBody>
          <a:bodyPr/>
          <a:lstStyle/>
          <a:p>
            <a:r>
              <a:rPr lang="en-US" b="1" i="1" dirty="0"/>
              <a:t>Edit profile page</a:t>
            </a:r>
            <a:r>
              <a:rPr lang="en-US" dirty="0"/>
              <a:t>: </a:t>
            </a:r>
          </a:p>
          <a:p>
            <a:r>
              <a:rPr lang="en-US" dirty="0"/>
              <a:t>Once the user has logged on, he can change the profile details by using the edit profile page. When the user reaches this page, data will be obtained from the user table and displayed in the respective text boxes. The user could change these details if he wishes to do so. After he finishes editing the details he can click the update button. When this button is clicked the new details will be updated in the user table. These new details will be selected from the user </a:t>
            </a:r>
            <a:r>
              <a:rPr lang="en-US" dirty="0" smtClean="0"/>
              <a:t>table.</a:t>
            </a:r>
            <a:endParaRPr lang="en-US" dirty="0"/>
          </a:p>
          <a:p>
            <a:endParaRPr lang="en-US" dirty="0"/>
          </a:p>
          <a:p>
            <a:r>
              <a:rPr lang="en-US" b="1" i="1" dirty="0"/>
              <a:t>Post Page:</a:t>
            </a:r>
            <a:endParaRPr lang="en-US" dirty="0"/>
          </a:p>
          <a:p>
            <a:r>
              <a:rPr lang="en-US" dirty="0"/>
              <a:t>The  post  page would  give  you  a  create  new  post form. The  user  will  enter  the title  of  the post and the contents of the post in the respective text boxes.  After entering the user will click the create button. When the create button is clicked the title of the post and the contents of the post  will  be  saved in  the  post  table.</a:t>
            </a:r>
          </a:p>
        </p:txBody>
      </p:sp>
      <p:sp>
        <p:nvSpPr>
          <p:cNvPr id="5" name="Shape 145"/>
          <p:cNvSpPr txBox="1">
            <a:spLocks noGrp="1"/>
          </p:cNvSpPr>
          <p:nvPr>
            <p:ph type="title"/>
          </p:nvPr>
        </p:nvSpPr>
        <p:spPr>
          <a:xfrm>
            <a:off x="677333" y="623248"/>
            <a:ext cx="8596668" cy="1320800"/>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3600" dirty="0" smtClean="0">
                <a:solidFill>
                  <a:schemeClr val="accent1"/>
                </a:solidFill>
                <a:latin typeface="Trebuchet MS"/>
                <a:ea typeface="Trebuchet MS"/>
                <a:cs typeface="Trebuchet MS"/>
                <a:sym typeface="Trebuchet MS"/>
              </a:rPr>
              <a:t>Online Blogging Application</a:t>
            </a:r>
            <a:endParaRPr lang="en-US" sz="3600" b="0" i="0" u="none" strike="noStrike" cap="none" baseline="0" dirty="0">
              <a:solidFill>
                <a:schemeClr val="accent1"/>
              </a:solidFill>
              <a:latin typeface="Trebuchet MS"/>
              <a:ea typeface="Trebuchet MS"/>
              <a:cs typeface="Trebuchet MS"/>
              <a:sym typeface="Trebuchet MS"/>
            </a:endParaRPr>
          </a:p>
        </p:txBody>
      </p:sp>
    </p:spTree>
    <p:extLst>
      <p:ext uri="{BB962C8B-B14F-4D97-AF65-F5344CB8AC3E}">
        <p14:creationId xmlns:p14="http://schemas.microsoft.com/office/powerpoint/2010/main" val="3464880538"/>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Shape 214"/>
          <p:cNvSpPr txBox="1">
            <a:spLocks noGrp="1"/>
          </p:cNvSpPr>
          <p:nvPr>
            <p:ph type="title"/>
          </p:nvPr>
        </p:nvSpPr>
        <p:spPr>
          <a:xfrm>
            <a:off x="677333" y="609600"/>
            <a:ext cx="8596668" cy="1320800"/>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3600" dirty="0" smtClean="0">
                <a:solidFill>
                  <a:schemeClr val="accent1"/>
                </a:solidFill>
                <a:latin typeface="Trebuchet MS"/>
                <a:ea typeface="Trebuchet MS"/>
                <a:cs typeface="Trebuchet MS"/>
                <a:sym typeface="Trebuchet MS"/>
              </a:rPr>
              <a:t>Programming Standards</a:t>
            </a:r>
            <a:endParaRPr lang="en-US" sz="3600" b="0" i="0" u="none" strike="noStrike" cap="none" baseline="0" dirty="0">
              <a:solidFill>
                <a:schemeClr val="accent1"/>
              </a:solidFill>
              <a:latin typeface="Trebuchet MS"/>
              <a:ea typeface="Trebuchet MS"/>
              <a:cs typeface="Trebuchet MS"/>
              <a:sym typeface="Trebuchet MS"/>
            </a:endParaRPr>
          </a:p>
        </p:txBody>
      </p:sp>
      <p:sp>
        <p:nvSpPr>
          <p:cNvPr id="215" name="Shape 215"/>
          <p:cNvSpPr txBox="1">
            <a:spLocks noGrp="1"/>
          </p:cNvSpPr>
          <p:nvPr>
            <p:ph type="body" idx="1"/>
          </p:nvPr>
        </p:nvSpPr>
        <p:spPr>
          <a:xfrm>
            <a:off x="677333" y="2160589"/>
            <a:ext cx="8596668" cy="3880773"/>
          </a:xfrm>
          <a:prstGeom prst="rect">
            <a:avLst/>
          </a:prstGeom>
          <a:noFill/>
          <a:ln>
            <a:noFill/>
          </a:ln>
        </p:spPr>
        <p:txBody>
          <a:bodyPr lIns="91425" tIns="45700" rIns="91425" bIns="45700" anchor="t" anchorCtr="0">
            <a:noAutofit/>
          </a:bodyPr>
          <a:lstStyle/>
          <a:p>
            <a:pPr lvl="0" indent="-342900">
              <a:lnSpc>
                <a:spcPct val="80000"/>
              </a:lnSpc>
              <a:spcBef>
                <a:spcPts val="0"/>
              </a:spcBef>
              <a:buSzPct val="80000"/>
            </a:pPr>
            <a:r>
              <a:rPr lang="en-US" sz="2000" b="1" dirty="0" smtClean="0">
                <a:solidFill>
                  <a:schemeClr val="tx1"/>
                </a:solidFill>
                <a:latin typeface="Arial" panose="020B0604020202020204" pitchFamily="34" charset="0"/>
                <a:ea typeface="Trebuchet MS"/>
                <a:cs typeface="Arial" panose="020B0604020202020204" pitchFamily="34" charset="0"/>
                <a:sym typeface="Trebuchet MS"/>
              </a:rPr>
              <a:t>SQL </a:t>
            </a:r>
            <a:r>
              <a:rPr lang="en-US" sz="2000" b="1" dirty="0">
                <a:solidFill>
                  <a:schemeClr val="tx1"/>
                </a:solidFill>
                <a:latin typeface="Arial" panose="020B0604020202020204" pitchFamily="34" charset="0"/>
                <a:ea typeface="Trebuchet MS"/>
                <a:cs typeface="Arial" panose="020B0604020202020204" pitchFamily="34" charset="0"/>
                <a:sym typeface="Trebuchet MS"/>
              </a:rPr>
              <a:t>Coding Standards and Naming </a:t>
            </a:r>
            <a:r>
              <a:rPr lang="en-US" sz="2000" b="1" dirty="0" smtClean="0">
                <a:solidFill>
                  <a:schemeClr val="tx1"/>
                </a:solidFill>
                <a:latin typeface="Arial" panose="020B0604020202020204" pitchFamily="34" charset="0"/>
                <a:ea typeface="Trebuchet MS"/>
                <a:cs typeface="Arial" panose="020B0604020202020204" pitchFamily="34" charset="0"/>
                <a:sym typeface="Trebuchet MS"/>
              </a:rPr>
              <a:t>Conventions.</a:t>
            </a:r>
          </a:p>
          <a:p>
            <a:pPr lvl="0" indent="-342900">
              <a:lnSpc>
                <a:spcPct val="80000"/>
              </a:lnSpc>
              <a:spcBef>
                <a:spcPts val="0"/>
              </a:spcBef>
              <a:buSzPct val="80000"/>
            </a:pPr>
            <a:endParaRPr lang="en-US" sz="2000" b="1" dirty="0" smtClean="0">
              <a:solidFill>
                <a:schemeClr val="tx1"/>
              </a:solidFill>
              <a:latin typeface="Arial" panose="020B0604020202020204" pitchFamily="34" charset="0"/>
              <a:ea typeface="Trebuchet MS"/>
              <a:cs typeface="Arial" panose="020B0604020202020204" pitchFamily="34" charset="0"/>
              <a:sym typeface="Trebuchet MS"/>
            </a:endParaRPr>
          </a:p>
          <a:p>
            <a:pPr lvl="1" indent="-342900">
              <a:lnSpc>
                <a:spcPct val="80000"/>
              </a:lnSpc>
              <a:spcBef>
                <a:spcPts val="0"/>
              </a:spcBef>
              <a:buSzPct val="80000"/>
            </a:pPr>
            <a:r>
              <a:rPr lang="en-US" sz="1800" dirty="0">
                <a:solidFill>
                  <a:schemeClr val="tx1"/>
                </a:solidFill>
                <a:latin typeface="+mj-lt"/>
                <a:ea typeface="Trebuchet MS"/>
                <a:cs typeface="Trebuchet MS"/>
                <a:sym typeface="Trebuchet MS"/>
              </a:rPr>
              <a:t>Database name must have the same name as project name</a:t>
            </a:r>
            <a:r>
              <a:rPr lang="en-US" sz="1800" dirty="0" smtClean="0">
                <a:solidFill>
                  <a:schemeClr val="tx1"/>
                </a:solidFill>
                <a:latin typeface="+mj-lt"/>
                <a:ea typeface="Trebuchet MS"/>
                <a:cs typeface="Trebuchet MS"/>
                <a:sym typeface="Trebuchet MS"/>
              </a:rPr>
              <a:t>.</a:t>
            </a:r>
          </a:p>
          <a:p>
            <a:pPr lvl="1" indent="-342900">
              <a:lnSpc>
                <a:spcPct val="80000"/>
              </a:lnSpc>
              <a:spcBef>
                <a:spcPts val="0"/>
              </a:spcBef>
              <a:buSzPct val="80000"/>
            </a:pPr>
            <a:r>
              <a:rPr lang="en-US" sz="1800" dirty="0" smtClean="0">
                <a:solidFill>
                  <a:schemeClr val="tx1"/>
                </a:solidFill>
                <a:latin typeface="+mj-lt"/>
                <a:ea typeface="Trebuchet MS"/>
                <a:cs typeface="Trebuchet MS"/>
                <a:sym typeface="Trebuchet MS"/>
              </a:rPr>
              <a:t>If </a:t>
            </a:r>
            <a:r>
              <a:rPr lang="en-US" sz="1800" dirty="0">
                <a:solidFill>
                  <a:schemeClr val="tx1"/>
                </a:solidFill>
                <a:latin typeface="+mj-lt"/>
                <a:ea typeface="Trebuchet MS"/>
                <a:cs typeface="Trebuchet MS"/>
                <a:sym typeface="Trebuchet MS"/>
              </a:rPr>
              <a:t>the project name is "My Web Site" database should be created as</a:t>
            </a:r>
            <a:r>
              <a:rPr lang="en-US" sz="1800" dirty="0" smtClean="0">
                <a:solidFill>
                  <a:schemeClr val="tx1"/>
                </a:solidFill>
                <a:latin typeface="+mj-lt"/>
                <a:ea typeface="Trebuchet MS"/>
                <a:cs typeface="Trebuchet MS"/>
                <a:sym typeface="Trebuchet MS"/>
              </a:rPr>
              <a:t>: “</a:t>
            </a:r>
            <a:r>
              <a:rPr lang="en-US" sz="1800" dirty="0" err="1" smtClean="0">
                <a:solidFill>
                  <a:schemeClr val="tx1"/>
                </a:solidFill>
                <a:latin typeface="+mj-lt"/>
                <a:ea typeface="Trebuchet MS"/>
                <a:cs typeface="Trebuchet MS"/>
                <a:sym typeface="Trebuchet MS"/>
              </a:rPr>
              <a:t>my_web_site</a:t>
            </a:r>
            <a:r>
              <a:rPr lang="en-US" sz="1800" dirty="0" smtClean="0">
                <a:solidFill>
                  <a:schemeClr val="tx1"/>
                </a:solidFill>
                <a:latin typeface="+mj-lt"/>
                <a:ea typeface="Trebuchet MS"/>
                <a:cs typeface="Trebuchet MS"/>
                <a:sym typeface="Trebuchet MS"/>
              </a:rPr>
              <a:t>”.</a:t>
            </a:r>
          </a:p>
          <a:p>
            <a:pPr lvl="1" indent="-342900">
              <a:lnSpc>
                <a:spcPct val="80000"/>
              </a:lnSpc>
              <a:spcBef>
                <a:spcPts val="0"/>
              </a:spcBef>
              <a:buSzPct val="80000"/>
            </a:pPr>
            <a:endParaRPr lang="en-US" sz="1800" dirty="0" smtClean="0">
              <a:solidFill>
                <a:schemeClr val="tx1"/>
              </a:solidFill>
              <a:latin typeface="+mj-lt"/>
              <a:ea typeface="Trebuchet MS"/>
              <a:cs typeface="Trebuchet MS"/>
              <a:sym typeface="Trebuchet MS"/>
            </a:endParaRPr>
          </a:p>
          <a:p>
            <a:pPr lvl="1" indent="-342900">
              <a:lnSpc>
                <a:spcPct val="80000"/>
              </a:lnSpc>
              <a:spcBef>
                <a:spcPts val="0"/>
              </a:spcBef>
              <a:buSzPct val="80000"/>
            </a:pPr>
            <a:r>
              <a:rPr lang="en-US" sz="1800" dirty="0" smtClean="0">
                <a:solidFill>
                  <a:schemeClr val="tx1"/>
                </a:solidFill>
                <a:latin typeface="+mj-lt"/>
                <a:ea typeface="Trebuchet MS"/>
                <a:cs typeface="Trebuchet MS"/>
                <a:sym typeface="Trebuchet MS"/>
              </a:rPr>
              <a:t>All Tables </a:t>
            </a:r>
            <a:r>
              <a:rPr lang="en-US" sz="1800" dirty="0">
                <a:solidFill>
                  <a:schemeClr val="tx1"/>
                </a:solidFill>
                <a:latin typeface="+mj-lt"/>
                <a:ea typeface="Trebuchet MS"/>
                <a:cs typeface="Trebuchet MS"/>
                <a:sym typeface="Trebuchet MS"/>
              </a:rPr>
              <a:t>names are always lowercase with "_" to separate </a:t>
            </a:r>
            <a:r>
              <a:rPr lang="en-US" sz="1800" dirty="0" smtClean="0">
                <a:solidFill>
                  <a:schemeClr val="tx1"/>
                </a:solidFill>
                <a:latin typeface="+mj-lt"/>
                <a:ea typeface="Trebuchet MS"/>
                <a:cs typeface="Trebuchet MS"/>
                <a:sym typeface="Trebuchet MS"/>
              </a:rPr>
              <a:t>words.</a:t>
            </a:r>
          </a:p>
          <a:p>
            <a:pPr lvl="2" indent="-342900">
              <a:lnSpc>
                <a:spcPct val="80000"/>
              </a:lnSpc>
              <a:spcBef>
                <a:spcPts val="0"/>
              </a:spcBef>
              <a:buSzPct val="80000"/>
            </a:pPr>
            <a:r>
              <a:rPr lang="en-US" sz="1800" dirty="0" smtClean="0">
                <a:solidFill>
                  <a:schemeClr val="tx1"/>
                </a:solidFill>
                <a:latin typeface="+mj-lt"/>
                <a:ea typeface="Trebuchet MS"/>
                <a:cs typeface="Trebuchet MS"/>
                <a:sym typeface="Trebuchet MS"/>
              </a:rPr>
              <a:t>user, friend, </a:t>
            </a:r>
            <a:r>
              <a:rPr lang="en-US" sz="1800" dirty="0" err="1" smtClean="0">
                <a:solidFill>
                  <a:schemeClr val="tx1"/>
                </a:solidFill>
                <a:latin typeface="+mj-lt"/>
                <a:ea typeface="Trebuchet MS"/>
                <a:cs typeface="Trebuchet MS"/>
                <a:sym typeface="Trebuchet MS"/>
              </a:rPr>
              <a:t>user_message</a:t>
            </a:r>
            <a:r>
              <a:rPr lang="en-US" sz="1800" dirty="0" smtClean="0">
                <a:solidFill>
                  <a:schemeClr val="tx1"/>
                </a:solidFill>
                <a:latin typeface="+mj-lt"/>
                <a:ea typeface="Trebuchet MS"/>
                <a:cs typeface="Trebuchet MS"/>
                <a:sym typeface="Trebuchet MS"/>
              </a:rPr>
              <a:t>.</a:t>
            </a:r>
          </a:p>
          <a:p>
            <a:pPr lvl="1" indent="-342900">
              <a:lnSpc>
                <a:spcPct val="80000"/>
              </a:lnSpc>
              <a:spcBef>
                <a:spcPts val="0"/>
              </a:spcBef>
              <a:buSzPct val="80000"/>
            </a:pPr>
            <a:endParaRPr lang="en-US" sz="1800" dirty="0" smtClean="0">
              <a:solidFill>
                <a:schemeClr val="tx1"/>
              </a:solidFill>
              <a:latin typeface="+mj-lt"/>
              <a:ea typeface="Trebuchet MS"/>
              <a:cs typeface="Trebuchet MS"/>
              <a:sym typeface="Trebuchet MS"/>
            </a:endParaRPr>
          </a:p>
          <a:p>
            <a:pPr lvl="1" indent="-342900">
              <a:lnSpc>
                <a:spcPct val="80000"/>
              </a:lnSpc>
              <a:spcBef>
                <a:spcPts val="0"/>
              </a:spcBef>
              <a:buSzPct val="80000"/>
            </a:pPr>
            <a:r>
              <a:rPr lang="en-US" sz="1800" dirty="0" smtClean="0">
                <a:solidFill>
                  <a:schemeClr val="tx1"/>
                </a:solidFill>
                <a:latin typeface="+mj-lt"/>
                <a:ea typeface="Trebuchet MS"/>
                <a:cs typeface="Trebuchet MS"/>
                <a:sym typeface="Trebuchet MS"/>
              </a:rPr>
              <a:t>All Tables Name must be singular.</a:t>
            </a:r>
          </a:p>
          <a:p>
            <a:pPr lvl="1" indent="-342900">
              <a:lnSpc>
                <a:spcPct val="80000"/>
              </a:lnSpc>
              <a:spcBef>
                <a:spcPts val="0"/>
              </a:spcBef>
              <a:buSzPct val="80000"/>
            </a:pPr>
            <a:endParaRPr lang="en-US" sz="1800" dirty="0">
              <a:solidFill>
                <a:schemeClr val="tx1"/>
              </a:solidFill>
              <a:latin typeface="+mj-lt"/>
              <a:ea typeface="Trebuchet MS"/>
              <a:cs typeface="Trebuchet MS"/>
              <a:sym typeface="Trebuchet MS"/>
            </a:endParaRPr>
          </a:p>
          <a:p>
            <a:pPr lvl="1" indent="-342900">
              <a:lnSpc>
                <a:spcPct val="80000"/>
              </a:lnSpc>
              <a:spcBef>
                <a:spcPts val="0"/>
              </a:spcBef>
              <a:buSzPct val="80000"/>
            </a:pPr>
            <a:r>
              <a:rPr lang="en-US" sz="1800" dirty="0" smtClean="0">
                <a:solidFill>
                  <a:schemeClr val="tx1"/>
                </a:solidFill>
                <a:latin typeface="+mj-lt"/>
                <a:ea typeface="Trebuchet MS"/>
                <a:cs typeface="Trebuchet MS"/>
                <a:sym typeface="Trebuchet MS"/>
              </a:rPr>
              <a:t>Field names are always lowercase with "_" to separate words. </a:t>
            </a:r>
          </a:p>
          <a:p>
            <a:pPr lvl="1" indent="-342900">
              <a:lnSpc>
                <a:spcPct val="80000"/>
              </a:lnSpc>
              <a:spcBef>
                <a:spcPts val="0"/>
              </a:spcBef>
              <a:buSzPct val="80000"/>
            </a:pPr>
            <a:r>
              <a:rPr lang="en-US" sz="1800" dirty="0" smtClean="0">
                <a:solidFill>
                  <a:schemeClr val="tx1"/>
                </a:solidFill>
                <a:latin typeface="+mj-lt"/>
                <a:ea typeface="Trebuchet MS"/>
                <a:cs typeface="Trebuchet MS"/>
                <a:sym typeface="Trebuchet MS"/>
              </a:rPr>
              <a:t>Primary Key column must be a first column in the table.</a:t>
            </a:r>
          </a:p>
          <a:p>
            <a:pPr lvl="1" indent="-342900">
              <a:lnSpc>
                <a:spcPct val="80000"/>
              </a:lnSpc>
              <a:spcBef>
                <a:spcPts val="0"/>
              </a:spcBef>
              <a:buSzPct val="80000"/>
            </a:pPr>
            <a:r>
              <a:rPr lang="en-US" sz="1800" dirty="0" smtClean="0">
                <a:solidFill>
                  <a:schemeClr val="tx1"/>
                </a:solidFill>
                <a:latin typeface="+mj-lt"/>
                <a:ea typeface="Trebuchet MS"/>
                <a:cs typeface="Trebuchet MS"/>
                <a:sym typeface="Trebuchet MS"/>
              </a:rPr>
              <a:t>If table contain any foreign key column, it should be in starting place after primary key column.</a:t>
            </a:r>
          </a:p>
          <a:p>
            <a:pPr lvl="1" indent="-342900">
              <a:lnSpc>
                <a:spcPct val="80000"/>
              </a:lnSpc>
              <a:spcBef>
                <a:spcPts val="0"/>
              </a:spcBef>
              <a:buSzPct val="80000"/>
            </a:pPr>
            <a:endParaRPr lang="en-US" sz="1800" dirty="0" smtClean="0">
              <a:solidFill>
                <a:schemeClr val="tx1"/>
              </a:solidFill>
              <a:latin typeface="+mj-lt"/>
              <a:ea typeface="Trebuchet MS"/>
              <a:cs typeface="Trebuchet MS"/>
              <a:sym typeface="Trebuchet MS"/>
            </a:endParaRPr>
          </a:p>
        </p:txBody>
      </p:sp>
      <p:sp>
        <p:nvSpPr>
          <p:cNvPr id="216" name="Shape 216"/>
          <p:cNvSpPr/>
          <p:nvPr/>
        </p:nvSpPr>
        <p:spPr>
          <a:xfrm>
            <a:off x="0" y="-276998"/>
            <a:ext cx="65" cy="553997"/>
          </a:xfrm>
          <a:prstGeom prst="rect">
            <a:avLst/>
          </a:prstGeom>
          <a:solidFill>
            <a:srgbClr val="FFFFFF"/>
          </a:solidFill>
          <a:ln>
            <a:noFill/>
          </a:ln>
        </p:spPr>
        <p:txBody>
          <a:bodyPr lIns="0" tIns="0" rIns="0" bIns="0" anchor="ctr" anchorCtr="0">
            <a:noAutofit/>
          </a:bodyPr>
          <a:lstStyle/>
          <a:p>
            <a:pPr marL="0" marR="0" lvl="0" indent="0" algn="l" rtl="0">
              <a:lnSpc>
                <a:spcPct val="100000"/>
              </a:lnSpc>
              <a:spcBef>
                <a:spcPts val="0"/>
              </a:spcBef>
              <a:spcAft>
                <a:spcPts val="0"/>
              </a:spcAft>
              <a:buClr>
                <a:schemeClr val="dk1"/>
              </a:buClr>
              <a:buSzPct val="25000"/>
              <a:buFont typeface="Arial"/>
              <a:buNone/>
            </a:pPr>
            <a:endParaRPr/>
          </a:p>
        </p:txBody>
      </p:sp>
    </p:spTree>
    <p:extLst>
      <p:ext uri="{BB962C8B-B14F-4D97-AF65-F5344CB8AC3E}">
        <p14:creationId xmlns:p14="http://schemas.microsoft.com/office/powerpoint/2010/main" val="1362875959"/>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Shape 214"/>
          <p:cNvSpPr txBox="1">
            <a:spLocks noGrp="1"/>
          </p:cNvSpPr>
          <p:nvPr>
            <p:ph type="title"/>
          </p:nvPr>
        </p:nvSpPr>
        <p:spPr>
          <a:xfrm>
            <a:off x="677333" y="609600"/>
            <a:ext cx="8596668" cy="1320800"/>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3600" dirty="0" smtClean="0">
                <a:solidFill>
                  <a:schemeClr val="accent1"/>
                </a:solidFill>
                <a:latin typeface="Trebuchet MS"/>
                <a:ea typeface="Trebuchet MS"/>
                <a:cs typeface="Trebuchet MS"/>
                <a:sym typeface="Trebuchet MS"/>
              </a:rPr>
              <a:t>Programming Standards</a:t>
            </a:r>
            <a:endParaRPr lang="en-US" sz="3600" b="0" i="0" u="none" strike="noStrike" cap="none" baseline="0" dirty="0">
              <a:solidFill>
                <a:schemeClr val="accent1"/>
              </a:solidFill>
              <a:latin typeface="Trebuchet MS"/>
              <a:ea typeface="Trebuchet MS"/>
              <a:cs typeface="Trebuchet MS"/>
              <a:sym typeface="Trebuchet MS"/>
            </a:endParaRPr>
          </a:p>
        </p:txBody>
      </p:sp>
      <p:sp>
        <p:nvSpPr>
          <p:cNvPr id="215" name="Shape 215"/>
          <p:cNvSpPr txBox="1">
            <a:spLocks noGrp="1"/>
          </p:cNvSpPr>
          <p:nvPr>
            <p:ph type="body" idx="1"/>
          </p:nvPr>
        </p:nvSpPr>
        <p:spPr>
          <a:xfrm>
            <a:off x="677333" y="2160589"/>
            <a:ext cx="8596668" cy="4090086"/>
          </a:xfrm>
          <a:prstGeom prst="rect">
            <a:avLst/>
          </a:prstGeom>
          <a:noFill/>
          <a:ln>
            <a:noFill/>
          </a:ln>
        </p:spPr>
        <p:txBody>
          <a:bodyPr lIns="91425" tIns="45700" rIns="91425" bIns="45700" anchor="t" anchorCtr="0">
            <a:noAutofit/>
          </a:bodyPr>
          <a:lstStyle/>
          <a:p>
            <a:pPr lvl="0" indent="-342900">
              <a:lnSpc>
                <a:spcPct val="80000"/>
              </a:lnSpc>
              <a:spcBef>
                <a:spcPts val="0"/>
              </a:spcBef>
              <a:buSzPct val="80000"/>
            </a:pPr>
            <a:r>
              <a:rPr lang="en-US" sz="2000" b="1" dirty="0" smtClean="0">
                <a:solidFill>
                  <a:schemeClr val="tx1"/>
                </a:solidFill>
                <a:latin typeface="Arial" panose="020B0604020202020204" pitchFamily="34" charset="0"/>
                <a:ea typeface="Trebuchet MS"/>
                <a:cs typeface="Arial" panose="020B0604020202020204" pitchFamily="34" charset="0"/>
                <a:sym typeface="Trebuchet MS"/>
              </a:rPr>
              <a:t>PHP Coding Standards.</a:t>
            </a:r>
          </a:p>
          <a:p>
            <a:pPr lvl="0" indent="-342900">
              <a:lnSpc>
                <a:spcPct val="80000"/>
              </a:lnSpc>
              <a:spcBef>
                <a:spcPts val="0"/>
              </a:spcBef>
              <a:buSzPct val="80000"/>
            </a:pPr>
            <a:endParaRPr lang="en-US" sz="2200" b="1" dirty="0" smtClean="0">
              <a:solidFill>
                <a:schemeClr val="tx1"/>
              </a:solidFill>
              <a:latin typeface="Arial" panose="020B0604020202020204" pitchFamily="34" charset="0"/>
              <a:ea typeface="Trebuchet MS"/>
              <a:cs typeface="Arial" panose="020B0604020202020204" pitchFamily="34" charset="0"/>
              <a:sym typeface="Trebuchet MS"/>
            </a:endParaRPr>
          </a:p>
          <a:p>
            <a:pPr lvl="1" indent="-342900">
              <a:lnSpc>
                <a:spcPct val="80000"/>
              </a:lnSpc>
              <a:spcBef>
                <a:spcPts val="0"/>
              </a:spcBef>
              <a:buSzPct val="80000"/>
            </a:pPr>
            <a:r>
              <a:rPr lang="en-US" sz="1800" dirty="0" smtClean="0">
                <a:solidFill>
                  <a:schemeClr val="tx1"/>
                </a:solidFill>
                <a:latin typeface="+mj-lt"/>
                <a:ea typeface="Trebuchet MS"/>
                <a:cs typeface="Trebuchet MS"/>
                <a:sym typeface="Trebuchet MS"/>
              </a:rPr>
              <a:t>We use these standards to  </a:t>
            </a:r>
            <a:r>
              <a:rPr lang="en-US" sz="1800" dirty="0">
                <a:solidFill>
                  <a:schemeClr val="tx1"/>
                </a:solidFill>
                <a:latin typeface="+mj-lt"/>
                <a:ea typeface="Trebuchet MS"/>
                <a:cs typeface="Trebuchet MS"/>
                <a:sym typeface="Trebuchet MS"/>
              </a:rPr>
              <a:t>maintain a consistent style so the code can become clean and easy to read at a glance</a:t>
            </a:r>
            <a:r>
              <a:rPr lang="en-US" sz="1800" dirty="0" smtClean="0">
                <a:solidFill>
                  <a:schemeClr val="tx1"/>
                </a:solidFill>
                <a:latin typeface="+mj-lt"/>
                <a:ea typeface="Trebuchet MS"/>
                <a:cs typeface="Trebuchet MS"/>
                <a:sym typeface="Trebuchet MS"/>
              </a:rPr>
              <a:t>.</a:t>
            </a:r>
          </a:p>
          <a:p>
            <a:pPr lvl="1" indent="-342900">
              <a:lnSpc>
                <a:spcPct val="80000"/>
              </a:lnSpc>
              <a:spcBef>
                <a:spcPts val="0"/>
              </a:spcBef>
              <a:buSzPct val="80000"/>
            </a:pPr>
            <a:r>
              <a:rPr lang="en-US" sz="1800" dirty="0">
                <a:solidFill>
                  <a:schemeClr val="tx1"/>
                </a:solidFill>
                <a:latin typeface="+mj-lt"/>
                <a:ea typeface="Trebuchet MS"/>
                <a:cs typeface="Trebuchet MS"/>
                <a:sym typeface="Trebuchet MS"/>
              </a:rPr>
              <a:t>Use single and double quotes when appropriate</a:t>
            </a:r>
            <a:r>
              <a:rPr lang="en-US" sz="1800" dirty="0" smtClean="0">
                <a:solidFill>
                  <a:schemeClr val="tx1"/>
                </a:solidFill>
                <a:latin typeface="+mj-lt"/>
                <a:ea typeface="Trebuchet MS"/>
                <a:cs typeface="Trebuchet MS"/>
                <a:sym typeface="Trebuchet MS"/>
              </a:rPr>
              <a:t>.</a:t>
            </a:r>
          </a:p>
          <a:p>
            <a:pPr lvl="1" indent="-342900">
              <a:lnSpc>
                <a:spcPct val="80000"/>
              </a:lnSpc>
              <a:spcBef>
                <a:spcPts val="0"/>
              </a:spcBef>
              <a:buSzPct val="80000"/>
            </a:pPr>
            <a:r>
              <a:rPr lang="en-US" sz="1800" dirty="0">
                <a:solidFill>
                  <a:schemeClr val="tx1"/>
                </a:solidFill>
                <a:latin typeface="+mj-lt"/>
                <a:ea typeface="Trebuchet MS"/>
                <a:cs typeface="Trebuchet MS"/>
                <a:sym typeface="Trebuchet MS"/>
              </a:rPr>
              <a:t>Your indentation should always reflect logical structure. Use real tabs and not spaces, as this allows the most flexibility across clients</a:t>
            </a:r>
            <a:r>
              <a:rPr lang="en-US" sz="1800" dirty="0" smtClean="0">
                <a:solidFill>
                  <a:schemeClr val="tx1"/>
                </a:solidFill>
                <a:latin typeface="+mj-lt"/>
                <a:ea typeface="Trebuchet MS"/>
                <a:cs typeface="Trebuchet MS"/>
                <a:sym typeface="Trebuchet MS"/>
              </a:rPr>
              <a:t>.</a:t>
            </a:r>
          </a:p>
          <a:p>
            <a:pPr lvl="1" indent="-342900">
              <a:lnSpc>
                <a:spcPct val="80000"/>
              </a:lnSpc>
              <a:spcBef>
                <a:spcPts val="0"/>
              </a:spcBef>
              <a:buSzPct val="80000"/>
            </a:pPr>
            <a:r>
              <a:rPr lang="en-US" sz="1800" dirty="0">
                <a:solidFill>
                  <a:schemeClr val="tx1"/>
                </a:solidFill>
                <a:latin typeface="+mj-lt"/>
                <a:ea typeface="Trebuchet MS"/>
                <a:cs typeface="Trebuchet MS"/>
                <a:sym typeface="Trebuchet MS"/>
              </a:rPr>
              <a:t>Rule of thumb: Tabs should be used at the beginning of the line for indentation, while spaces can be used mid-line for </a:t>
            </a:r>
            <a:r>
              <a:rPr lang="en-US" sz="1800" dirty="0" smtClean="0">
                <a:solidFill>
                  <a:schemeClr val="tx1"/>
                </a:solidFill>
                <a:latin typeface="+mj-lt"/>
                <a:ea typeface="Trebuchet MS"/>
                <a:cs typeface="Trebuchet MS"/>
                <a:sym typeface="Trebuchet MS"/>
              </a:rPr>
              <a:t>alignment</a:t>
            </a:r>
          </a:p>
          <a:p>
            <a:pPr lvl="1" indent="-342900">
              <a:lnSpc>
                <a:spcPct val="80000"/>
              </a:lnSpc>
              <a:spcBef>
                <a:spcPts val="0"/>
              </a:spcBef>
              <a:buSzPct val="80000"/>
            </a:pPr>
            <a:r>
              <a:rPr lang="en-US" sz="1800" dirty="0">
                <a:solidFill>
                  <a:schemeClr val="tx1"/>
                </a:solidFill>
                <a:latin typeface="+mj-lt"/>
                <a:ea typeface="Trebuchet MS"/>
                <a:cs typeface="Trebuchet MS"/>
                <a:sym typeface="Trebuchet MS"/>
              </a:rPr>
              <a:t>Braces shall be used for all blocks in the style shown here</a:t>
            </a:r>
            <a:r>
              <a:rPr lang="en-US" sz="1800" dirty="0" smtClean="0">
                <a:solidFill>
                  <a:schemeClr val="tx1"/>
                </a:solidFill>
                <a:latin typeface="+mj-lt"/>
                <a:ea typeface="Trebuchet MS"/>
                <a:cs typeface="Trebuchet MS"/>
                <a:sym typeface="Trebuchet MS"/>
              </a:rPr>
              <a:t>:</a:t>
            </a:r>
          </a:p>
          <a:p>
            <a:pPr lvl="1" indent="-342900">
              <a:lnSpc>
                <a:spcPct val="80000"/>
              </a:lnSpc>
              <a:spcBef>
                <a:spcPts val="0"/>
              </a:spcBef>
              <a:buSzPct val="80000"/>
            </a:pPr>
            <a:endParaRPr lang="en-US" sz="1800" dirty="0" smtClean="0">
              <a:solidFill>
                <a:schemeClr val="tx1"/>
              </a:solidFill>
              <a:latin typeface="+mj-lt"/>
              <a:ea typeface="Trebuchet MS"/>
              <a:cs typeface="Trebuchet MS"/>
              <a:sym typeface="Trebuchet MS"/>
            </a:endParaRPr>
          </a:p>
          <a:p>
            <a:pPr lvl="1" indent="-342900">
              <a:lnSpc>
                <a:spcPct val="80000"/>
              </a:lnSpc>
              <a:spcBef>
                <a:spcPts val="0"/>
              </a:spcBef>
              <a:buSzPct val="80000"/>
            </a:pPr>
            <a:r>
              <a:rPr lang="en-US" sz="1800" dirty="0" smtClean="0">
                <a:solidFill>
                  <a:schemeClr val="tx1"/>
                </a:solidFill>
                <a:latin typeface="+mj-lt"/>
                <a:ea typeface="Trebuchet MS"/>
                <a:cs typeface="Trebuchet MS"/>
                <a:sym typeface="Trebuchet MS"/>
              </a:rPr>
              <a:t>if </a:t>
            </a:r>
            <a:r>
              <a:rPr lang="en-US" sz="1800" dirty="0">
                <a:solidFill>
                  <a:schemeClr val="tx1"/>
                </a:solidFill>
                <a:latin typeface="+mj-lt"/>
                <a:ea typeface="Trebuchet MS"/>
                <a:cs typeface="Trebuchet MS"/>
                <a:sym typeface="Trebuchet MS"/>
              </a:rPr>
              <a:t>( condition ) {</a:t>
            </a:r>
          </a:p>
          <a:p>
            <a:pPr lvl="1" indent="-342900">
              <a:lnSpc>
                <a:spcPct val="80000"/>
              </a:lnSpc>
              <a:spcBef>
                <a:spcPts val="0"/>
              </a:spcBef>
              <a:buSzPct val="80000"/>
            </a:pPr>
            <a:r>
              <a:rPr lang="en-US" sz="1800" dirty="0">
                <a:solidFill>
                  <a:schemeClr val="tx1"/>
                </a:solidFill>
                <a:latin typeface="+mj-lt"/>
                <a:ea typeface="Trebuchet MS"/>
                <a:cs typeface="Trebuchet MS"/>
                <a:sym typeface="Trebuchet MS"/>
              </a:rPr>
              <a:t>	action1();</a:t>
            </a:r>
          </a:p>
          <a:p>
            <a:pPr lvl="1" indent="-342900">
              <a:lnSpc>
                <a:spcPct val="80000"/>
              </a:lnSpc>
              <a:spcBef>
                <a:spcPts val="0"/>
              </a:spcBef>
              <a:buSzPct val="80000"/>
            </a:pPr>
            <a:r>
              <a:rPr lang="en-US" sz="1800" dirty="0" smtClean="0">
                <a:solidFill>
                  <a:schemeClr val="tx1"/>
                </a:solidFill>
                <a:latin typeface="+mj-lt"/>
                <a:ea typeface="Trebuchet MS"/>
                <a:cs typeface="Trebuchet MS"/>
                <a:sym typeface="Trebuchet MS"/>
              </a:rPr>
              <a:t>} </a:t>
            </a:r>
            <a:r>
              <a:rPr lang="en-US" sz="1800" dirty="0" err="1">
                <a:solidFill>
                  <a:schemeClr val="tx1"/>
                </a:solidFill>
                <a:latin typeface="+mj-lt"/>
                <a:ea typeface="Trebuchet MS"/>
                <a:cs typeface="Trebuchet MS"/>
                <a:sym typeface="Trebuchet MS"/>
              </a:rPr>
              <a:t>elseif</a:t>
            </a:r>
            <a:r>
              <a:rPr lang="en-US" sz="1800" dirty="0">
                <a:solidFill>
                  <a:schemeClr val="tx1"/>
                </a:solidFill>
                <a:latin typeface="+mj-lt"/>
                <a:ea typeface="Trebuchet MS"/>
                <a:cs typeface="Trebuchet MS"/>
                <a:sym typeface="Trebuchet MS"/>
              </a:rPr>
              <a:t> ( condition2 &amp;&amp; condition3 ) {</a:t>
            </a:r>
          </a:p>
          <a:p>
            <a:pPr lvl="1" indent="-342900">
              <a:lnSpc>
                <a:spcPct val="80000"/>
              </a:lnSpc>
              <a:spcBef>
                <a:spcPts val="0"/>
              </a:spcBef>
              <a:buSzPct val="80000"/>
            </a:pPr>
            <a:r>
              <a:rPr lang="en-US" sz="1800" dirty="0">
                <a:solidFill>
                  <a:schemeClr val="tx1"/>
                </a:solidFill>
                <a:latin typeface="+mj-lt"/>
                <a:ea typeface="Trebuchet MS"/>
                <a:cs typeface="Trebuchet MS"/>
                <a:sym typeface="Trebuchet MS"/>
              </a:rPr>
              <a:t>	</a:t>
            </a:r>
            <a:r>
              <a:rPr lang="en-US" sz="1800" dirty="0" smtClean="0">
                <a:solidFill>
                  <a:schemeClr val="tx1"/>
                </a:solidFill>
                <a:latin typeface="+mj-lt"/>
                <a:ea typeface="Trebuchet MS"/>
                <a:cs typeface="Trebuchet MS"/>
                <a:sym typeface="Trebuchet MS"/>
              </a:rPr>
              <a:t>action3</a:t>
            </a:r>
            <a:r>
              <a:rPr lang="en-US" sz="1800" dirty="0">
                <a:solidFill>
                  <a:schemeClr val="tx1"/>
                </a:solidFill>
                <a:latin typeface="+mj-lt"/>
                <a:ea typeface="Trebuchet MS"/>
                <a:cs typeface="Trebuchet MS"/>
                <a:sym typeface="Trebuchet MS"/>
              </a:rPr>
              <a:t>();</a:t>
            </a:r>
          </a:p>
          <a:p>
            <a:pPr lvl="1" indent="-342900">
              <a:lnSpc>
                <a:spcPct val="80000"/>
              </a:lnSpc>
              <a:spcBef>
                <a:spcPts val="0"/>
              </a:spcBef>
              <a:buSzPct val="80000"/>
            </a:pPr>
            <a:r>
              <a:rPr lang="en-US" sz="1800" dirty="0" smtClean="0">
                <a:solidFill>
                  <a:schemeClr val="tx1"/>
                </a:solidFill>
                <a:latin typeface="+mj-lt"/>
                <a:ea typeface="Trebuchet MS"/>
                <a:cs typeface="Trebuchet MS"/>
                <a:sym typeface="Trebuchet MS"/>
              </a:rPr>
              <a:t>} </a:t>
            </a:r>
            <a:r>
              <a:rPr lang="en-US" sz="1800" dirty="0">
                <a:solidFill>
                  <a:schemeClr val="tx1"/>
                </a:solidFill>
                <a:latin typeface="+mj-lt"/>
                <a:ea typeface="Trebuchet MS"/>
                <a:cs typeface="Trebuchet MS"/>
                <a:sym typeface="Trebuchet MS"/>
              </a:rPr>
              <a:t>else {</a:t>
            </a:r>
          </a:p>
          <a:p>
            <a:pPr lvl="1" indent="-342900">
              <a:lnSpc>
                <a:spcPct val="80000"/>
              </a:lnSpc>
              <a:spcBef>
                <a:spcPts val="0"/>
              </a:spcBef>
              <a:buSzPct val="80000"/>
            </a:pPr>
            <a:r>
              <a:rPr lang="en-US" sz="1800" dirty="0">
                <a:solidFill>
                  <a:schemeClr val="tx1"/>
                </a:solidFill>
                <a:latin typeface="+mj-lt"/>
                <a:ea typeface="Trebuchet MS"/>
                <a:cs typeface="Trebuchet MS"/>
                <a:sym typeface="Trebuchet MS"/>
              </a:rPr>
              <a:t>	</a:t>
            </a:r>
            <a:r>
              <a:rPr lang="en-US" sz="1800" dirty="0" err="1">
                <a:solidFill>
                  <a:schemeClr val="tx1"/>
                </a:solidFill>
                <a:latin typeface="+mj-lt"/>
                <a:ea typeface="Trebuchet MS"/>
                <a:cs typeface="Trebuchet MS"/>
                <a:sym typeface="Trebuchet MS"/>
              </a:rPr>
              <a:t>defaultaction</a:t>
            </a:r>
            <a:r>
              <a:rPr lang="en-US" sz="1800" dirty="0">
                <a:solidFill>
                  <a:schemeClr val="tx1"/>
                </a:solidFill>
                <a:latin typeface="+mj-lt"/>
                <a:ea typeface="Trebuchet MS"/>
                <a:cs typeface="Trebuchet MS"/>
                <a:sym typeface="Trebuchet MS"/>
              </a:rPr>
              <a:t>();</a:t>
            </a:r>
          </a:p>
          <a:p>
            <a:pPr lvl="1" indent="-342900">
              <a:lnSpc>
                <a:spcPct val="80000"/>
              </a:lnSpc>
              <a:spcBef>
                <a:spcPts val="0"/>
              </a:spcBef>
              <a:buSzPct val="80000"/>
            </a:pPr>
            <a:r>
              <a:rPr lang="en-US" sz="1800" dirty="0">
                <a:solidFill>
                  <a:schemeClr val="tx1"/>
                </a:solidFill>
                <a:latin typeface="+mj-lt"/>
                <a:ea typeface="Trebuchet MS"/>
                <a:cs typeface="Trebuchet MS"/>
                <a:sym typeface="Trebuchet MS"/>
              </a:rPr>
              <a:t>}</a:t>
            </a:r>
            <a:endParaRPr lang="en-US" sz="1800" dirty="0" smtClean="0">
              <a:solidFill>
                <a:schemeClr val="tx1"/>
              </a:solidFill>
              <a:latin typeface="+mj-lt"/>
              <a:ea typeface="Trebuchet MS"/>
              <a:cs typeface="Trebuchet MS"/>
              <a:sym typeface="Trebuchet MS"/>
            </a:endParaRPr>
          </a:p>
          <a:p>
            <a:pPr lvl="1" indent="-342900">
              <a:lnSpc>
                <a:spcPct val="80000"/>
              </a:lnSpc>
              <a:spcBef>
                <a:spcPts val="0"/>
              </a:spcBef>
              <a:buSzPct val="80000"/>
            </a:pPr>
            <a:endParaRPr lang="en-US" sz="1650" dirty="0" smtClean="0">
              <a:solidFill>
                <a:schemeClr val="tx1"/>
              </a:solidFill>
              <a:latin typeface="Trebuchet MS"/>
              <a:ea typeface="Trebuchet MS"/>
              <a:cs typeface="Trebuchet MS"/>
              <a:sym typeface="Trebuchet MS"/>
            </a:endParaRPr>
          </a:p>
          <a:p>
            <a:pPr lvl="1" indent="-342900">
              <a:lnSpc>
                <a:spcPct val="80000"/>
              </a:lnSpc>
              <a:spcBef>
                <a:spcPts val="0"/>
              </a:spcBef>
              <a:buSzPct val="80000"/>
            </a:pPr>
            <a:endParaRPr lang="en-US" sz="1650" dirty="0" smtClean="0">
              <a:solidFill>
                <a:schemeClr val="tx1"/>
              </a:solidFill>
              <a:latin typeface="Trebuchet MS"/>
              <a:ea typeface="Trebuchet MS"/>
              <a:cs typeface="Trebuchet MS"/>
              <a:sym typeface="Trebuchet MS"/>
            </a:endParaRPr>
          </a:p>
        </p:txBody>
      </p:sp>
      <p:sp>
        <p:nvSpPr>
          <p:cNvPr id="216" name="Shape 216"/>
          <p:cNvSpPr/>
          <p:nvPr/>
        </p:nvSpPr>
        <p:spPr>
          <a:xfrm>
            <a:off x="0" y="-276998"/>
            <a:ext cx="65" cy="553997"/>
          </a:xfrm>
          <a:prstGeom prst="rect">
            <a:avLst/>
          </a:prstGeom>
          <a:solidFill>
            <a:srgbClr val="FFFFFF"/>
          </a:solidFill>
          <a:ln>
            <a:noFill/>
          </a:ln>
        </p:spPr>
        <p:txBody>
          <a:bodyPr lIns="0" tIns="0" rIns="0" bIns="0" anchor="ctr" anchorCtr="0">
            <a:noAutofit/>
          </a:bodyPr>
          <a:lstStyle/>
          <a:p>
            <a:pPr marL="0" marR="0" lvl="0" indent="0" algn="l" rtl="0">
              <a:lnSpc>
                <a:spcPct val="100000"/>
              </a:lnSpc>
              <a:spcBef>
                <a:spcPts val="0"/>
              </a:spcBef>
              <a:spcAft>
                <a:spcPts val="0"/>
              </a:spcAft>
              <a:buClr>
                <a:schemeClr val="dk1"/>
              </a:buClr>
              <a:buSzPct val="25000"/>
              <a:buFont typeface="Arial"/>
              <a:buNone/>
            </a:pPr>
            <a:endParaRPr/>
          </a:p>
        </p:txBody>
      </p:sp>
    </p:spTree>
    <p:extLst>
      <p:ext uri="{BB962C8B-B14F-4D97-AF65-F5344CB8AC3E}">
        <p14:creationId xmlns:p14="http://schemas.microsoft.com/office/powerpoint/2010/main" val="2822460057"/>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Shape 214"/>
          <p:cNvSpPr txBox="1">
            <a:spLocks noGrp="1"/>
          </p:cNvSpPr>
          <p:nvPr>
            <p:ph type="title"/>
          </p:nvPr>
        </p:nvSpPr>
        <p:spPr>
          <a:xfrm>
            <a:off x="677333" y="609600"/>
            <a:ext cx="8596668" cy="1320800"/>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3600" dirty="0" smtClean="0">
                <a:solidFill>
                  <a:schemeClr val="accent1"/>
                </a:solidFill>
                <a:latin typeface="Trebuchet MS"/>
                <a:ea typeface="Trebuchet MS"/>
                <a:cs typeface="Trebuchet MS"/>
                <a:sym typeface="Trebuchet MS"/>
              </a:rPr>
              <a:t>Programming Standards</a:t>
            </a:r>
            <a:endParaRPr lang="en-US" sz="3600" b="0" i="0" u="none" strike="noStrike" cap="none" baseline="0" dirty="0">
              <a:solidFill>
                <a:schemeClr val="accent1"/>
              </a:solidFill>
              <a:latin typeface="Trebuchet MS"/>
              <a:ea typeface="Trebuchet MS"/>
              <a:cs typeface="Trebuchet MS"/>
              <a:sym typeface="Trebuchet MS"/>
            </a:endParaRPr>
          </a:p>
        </p:txBody>
      </p:sp>
      <p:sp>
        <p:nvSpPr>
          <p:cNvPr id="215" name="Shape 215"/>
          <p:cNvSpPr txBox="1">
            <a:spLocks noGrp="1"/>
          </p:cNvSpPr>
          <p:nvPr>
            <p:ph type="body" idx="1"/>
          </p:nvPr>
        </p:nvSpPr>
        <p:spPr>
          <a:xfrm>
            <a:off x="677332" y="2160589"/>
            <a:ext cx="9053521" cy="3880773"/>
          </a:xfrm>
          <a:prstGeom prst="rect">
            <a:avLst/>
          </a:prstGeom>
          <a:noFill/>
          <a:ln>
            <a:noFill/>
          </a:ln>
        </p:spPr>
        <p:txBody>
          <a:bodyPr lIns="91425" tIns="45700" rIns="91425" bIns="45700" anchor="t" anchorCtr="0">
            <a:noAutofit/>
          </a:bodyPr>
          <a:lstStyle/>
          <a:p>
            <a:pPr lvl="0" indent="-342900">
              <a:lnSpc>
                <a:spcPct val="80000"/>
              </a:lnSpc>
              <a:spcBef>
                <a:spcPts val="0"/>
              </a:spcBef>
              <a:buSzPct val="80000"/>
            </a:pPr>
            <a:r>
              <a:rPr lang="en-US" sz="2000" b="1" dirty="0" smtClean="0">
                <a:solidFill>
                  <a:schemeClr val="tx1"/>
                </a:solidFill>
                <a:latin typeface="Arial" panose="020B0604020202020204" pitchFamily="34" charset="0"/>
                <a:ea typeface="Trebuchet MS"/>
                <a:cs typeface="Arial" panose="020B0604020202020204" pitchFamily="34" charset="0"/>
                <a:sym typeface="Trebuchet MS"/>
              </a:rPr>
              <a:t>PHP Coding Standards.</a:t>
            </a:r>
          </a:p>
          <a:p>
            <a:pPr lvl="0" indent="-342900">
              <a:lnSpc>
                <a:spcPct val="80000"/>
              </a:lnSpc>
              <a:spcBef>
                <a:spcPts val="0"/>
              </a:spcBef>
              <a:buSzPct val="80000"/>
            </a:pPr>
            <a:endParaRPr lang="en-US" sz="1800" dirty="0" smtClean="0">
              <a:solidFill>
                <a:schemeClr val="tx1"/>
              </a:solidFill>
              <a:latin typeface="Arial" panose="020B0604020202020204" pitchFamily="34" charset="0"/>
              <a:ea typeface="Trebuchet MS"/>
              <a:cs typeface="Arial" panose="020B0604020202020204" pitchFamily="34" charset="0"/>
              <a:sym typeface="Trebuchet MS"/>
            </a:endParaRPr>
          </a:p>
          <a:p>
            <a:pPr lvl="1" indent="-342900">
              <a:lnSpc>
                <a:spcPct val="80000"/>
              </a:lnSpc>
              <a:spcBef>
                <a:spcPts val="0"/>
              </a:spcBef>
              <a:buSzPct val="80000"/>
            </a:pPr>
            <a:r>
              <a:rPr lang="en-US" sz="1800" dirty="0">
                <a:solidFill>
                  <a:schemeClr val="tx1"/>
                </a:solidFill>
                <a:latin typeface="+mj-lt"/>
                <a:ea typeface="Trebuchet MS"/>
                <a:cs typeface="Trebuchet MS"/>
                <a:sym typeface="Trebuchet MS"/>
              </a:rPr>
              <a:t>Always put spaces after commas, and on both sides of logical, comparison, string and assignment operators</a:t>
            </a:r>
            <a:r>
              <a:rPr lang="en-US" sz="1800" dirty="0" smtClean="0">
                <a:solidFill>
                  <a:schemeClr val="tx1"/>
                </a:solidFill>
                <a:latin typeface="+mj-lt"/>
                <a:ea typeface="Trebuchet MS"/>
                <a:cs typeface="Trebuchet MS"/>
                <a:sym typeface="Trebuchet MS"/>
              </a:rPr>
              <a:t>.</a:t>
            </a:r>
          </a:p>
          <a:p>
            <a:pPr lvl="1" indent="-342900">
              <a:lnSpc>
                <a:spcPct val="80000"/>
              </a:lnSpc>
              <a:spcBef>
                <a:spcPts val="0"/>
              </a:spcBef>
              <a:buSzPct val="80000"/>
            </a:pPr>
            <a:r>
              <a:rPr lang="en-US" sz="1800" dirty="0">
                <a:solidFill>
                  <a:schemeClr val="tx1"/>
                </a:solidFill>
                <a:latin typeface="+mj-lt"/>
                <a:ea typeface="Trebuchet MS"/>
                <a:cs typeface="Trebuchet MS"/>
                <a:sym typeface="Trebuchet MS"/>
              </a:rPr>
              <a:t>Put spaces on both sides of the opening and closing parenthesis of if, </a:t>
            </a:r>
            <a:r>
              <a:rPr lang="en-US" sz="1800" dirty="0" err="1">
                <a:solidFill>
                  <a:schemeClr val="tx1"/>
                </a:solidFill>
                <a:latin typeface="+mj-lt"/>
                <a:ea typeface="Trebuchet MS"/>
                <a:cs typeface="Trebuchet MS"/>
                <a:sym typeface="Trebuchet MS"/>
              </a:rPr>
              <a:t>elseif</a:t>
            </a:r>
            <a:r>
              <a:rPr lang="en-US" sz="1800" dirty="0">
                <a:solidFill>
                  <a:schemeClr val="tx1"/>
                </a:solidFill>
                <a:latin typeface="+mj-lt"/>
                <a:ea typeface="Trebuchet MS"/>
                <a:cs typeface="Trebuchet MS"/>
                <a:sym typeface="Trebuchet MS"/>
              </a:rPr>
              <a:t>, </a:t>
            </a:r>
            <a:r>
              <a:rPr lang="en-US" sz="1800" dirty="0" err="1">
                <a:solidFill>
                  <a:schemeClr val="tx1"/>
                </a:solidFill>
                <a:latin typeface="+mj-lt"/>
                <a:ea typeface="Trebuchet MS"/>
                <a:cs typeface="Trebuchet MS"/>
                <a:sym typeface="Trebuchet MS"/>
              </a:rPr>
              <a:t>foreach</a:t>
            </a:r>
            <a:r>
              <a:rPr lang="en-US" sz="1800" dirty="0">
                <a:solidFill>
                  <a:schemeClr val="tx1"/>
                </a:solidFill>
                <a:latin typeface="+mj-lt"/>
                <a:ea typeface="Trebuchet MS"/>
                <a:cs typeface="Trebuchet MS"/>
                <a:sym typeface="Trebuchet MS"/>
              </a:rPr>
              <a:t>, for, and switch blocks</a:t>
            </a:r>
            <a:r>
              <a:rPr lang="en-US" sz="1800" dirty="0" smtClean="0">
                <a:solidFill>
                  <a:schemeClr val="tx1"/>
                </a:solidFill>
                <a:latin typeface="+mj-lt"/>
                <a:ea typeface="Trebuchet MS"/>
                <a:cs typeface="Trebuchet MS"/>
                <a:sym typeface="Trebuchet MS"/>
              </a:rPr>
              <a:t>.</a:t>
            </a:r>
          </a:p>
          <a:p>
            <a:pPr lvl="1" indent="-342900">
              <a:lnSpc>
                <a:spcPct val="80000"/>
              </a:lnSpc>
              <a:spcBef>
                <a:spcPts val="0"/>
              </a:spcBef>
              <a:buSzPct val="80000"/>
            </a:pPr>
            <a:r>
              <a:rPr lang="en-US" sz="1800" dirty="0">
                <a:solidFill>
                  <a:schemeClr val="tx1"/>
                </a:solidFill>
                <a:latin typeface="+mj-lt"/>
                <a:ea typeface="Trebuchet MS"/>
                <a:cs typeface="Trebuchet MS"/>
                <a:sym typeface="Trebuchet MS"/>
              </a:rPr>
              <a:t>Always capitalize the SQL parts of the statement like UPDATE or WHERE</a:t>
            </a:r>
            <a:r>
              <a:rPr lang="en-US" sz="1800" dirty="0" smtClean="0">
                <a:solidFill>
                  <a:schemeClr val="tx1"/>
                </a:solidFill>
                <a:latin typeface="+mj-lt"/>
                <a:ea typeface="Trebuchet MS"/>
                <a:cs typeface="Trebuchet MS"/>
                <a:sym typeface="Trebuchet MS"/>
              </a:rPr>
              <a:t>.</a:t>
            </a:r>
          </a:p>
          <a:p>
            <a:pPr lvl="1" indent="-342900">
              <a:lnSpc>
                <a:spcPct val="80000"/>
              </a:lnSpc>
              <a:spcBef>
                <a:spcPts val="0"/>
              </a:spcBef>
              <a:buSzPct val="80000"/>
            </a:pPr>
            <a:r>
              <a:rPr lang="en-US" sz="1800" dirty="0">
                <a:solidFill>
                  <a:schemeClr val="tx1"/>
                </a:solidFill>
                <a:latin typeface="+mj-lt"/>
                <a:ea typeface="Trebuchet MS"/>
                <a:cs typeface="Trebuchet MS"/>
                <a:sym typeface="Trebuchet MS"/>
              </a:rPr>
              <a:t>Use lowercase letters in </a:t>
            </a:r>
            <a:r>
              <a:rPr lang="en-US" sz="1800" dirty="0" smtClean="0">
                <a:solidFill>
                  <a:schemeClr val="tx1"/>
                </a:solidFill>
                <a:latin typeface="+mj-lt"/>
                <a:ea typeface="Trebuchet MS"/>
                <a:cs typeface="Trebuchet MS"/>
                <a:sym typeface="Trebuchet MS"/>
              </a:rPr>
              <a:t>variable </a:t>
            </a:r>
            <a:r>
              <a:rPr lang="en-US" sz="1800" dirty="0">
                <a:solidFill>
                  <a:schemeClr val="tx1"/>
                </a:solidFill>
                <a:latin typeface="+mj-lt"/>
                <a:ea typeface="Trebuchet MS"/>
                <a:cs typeface="Trebuchet MS"/>
                <a:sym typeface="Trebuchet MS"/>
              </a:rPr>
              <a:t>and function names (never </a:t>
            </a:r>
            <a:r>
              <a:rPr lang="en-US" sz="1800" dirty="0" err="1">
                <a:solidFill>
                  <a:schemeClr val="tx1"/>
                </a:solidFill>
                <a:latin typeface="+mj-lt"/>
                <a:ea typeface="Trebuchet MS"/>
                <a:cs typeface="Trebuchet MS"/>
                <a:sym typeface="Trebuchet MS"/>
              </a:rPr>
              <a:t>camelCase</a:t>
            </a:r>
            <a:r>
              <a:rPr lang="en-US" sz="1800" dirty="0">
                <a:solidFill>
                  <a:schemeClr val="tx1"/>
                </a:solidFill>
                <a:latin typeface="+mj-lt"/>
                <a:ea typeface="Trebuchet MS"/>
                <a:cs typeface="Trebuchet MS"/>
                <a:sym typeface="Trebuchet MS"/>
              </a:rPr>
              <a:t>). Separate words via underscores</a:t>
            </a:r>
            <a:r>
              <a:rPr lang="en-US" sz="1800" dirty="0" smtClean="0">
                <a:solidFill>
                  <a:schemeClr val="tx1"/>
                </a:solidFill>
                <a:latin typeface="+mj-lt"/>
                <a:ea typeface="Trebuchet MS"/>
                <a:cs typeface="Trebuchet MS"/>
                <a:sym typeface="Trebuchet MS"/>
              </a:rPr>
              <a:t>.</a:t>
            </a:r>
          </a:p>
          <a:p>
            <a:pPr lvl="1" indent="-342900">
              <a:lnSpc>
                <a:spcPct val="80000"/>
              </a:lnSpc>
              <a:spcBef>
                <a:spcPts val="0"/>
              </a:spcBef>
              <a:buSzPct val="80000"/>
            </a:pPr>
            <a:r>
              <a:rPr lang="en-US" sz="1800" dirty="0" smtClean="0">
                <a:solidFill>
                  <a:schemeClr val="tx1"/>
                </a:solidFill>
                <a:latin typeface="+mj-lt"/>
                <a:ea typeface="Trebuchet MS"/>
                <a:cs typeface="Trebuchet MS"/>
                <a:sym typeface="Trebuchet MS"/>
              </a:rPr>
              <a:t>Don’t </a:t>
            </a:r>
            <a:r>
              <a:rPr lang="en-US" sz="1800" dirty="0">
                <a:solidFill>
                  <a:schemeClr val="tx1"/>
                </a:solidFill>
                <a:latin typeface="+mj-lt"/>
                <a:ea typeface="Trebuchet MS"/>
                <a:cs typeface="Trebuchet MS"/>
                <a:sym typeface="Trebuchet MS"/>
              </a:rPr>
              <a:t>abbreviate variable names un-necessarily; let the code be unambiguous and self-documenting</a:t>
            </a:r>
            <a:r>
              <a:rPr lang="en-US" sz="1800" dirty="0" smtClean="0">
                <a:solidFill>
                  <a:schemeClr val="tx1"/>
                </a:solidFill>
                <a:latin typeface="+mj-lt"/>
                <a:ea typeface="Trebuchet MS"/>
                <a:cs typeface="Trebuchet MS"/>
                <a:sym typeface="Trebuchet MS"/>
              </a:rPr>
              <a:t>.</a:t>
            </a:r>
          </a:p>
          <a:p>
            <a:pPr lvl="1" indent="-342900">
              <a:lnSpc>
                <a:spcPct val="80000"/>
              </a:lnSpc>
              <a:spcBef>
                <a:spcPts val="0"/>
              </a:spcBef>
              <a:buSzPct val="80000"/>
            </a:pPr>
            <a:r>
              <a:rPr lang="en-US" sz="1800" dirty="0">
                <a:solidFill>
                  <a:schemeClr val="tx1"/>
                </a:solidFill>
                <a:latin typeface="+mj-lt"/>
                <a:ea typeface="Trebuchet MS"/>
                <a:cs typeface="Trebuchet MS"/>
                <a:sym typeface="Trebuchet MS"/>
              </a:rPr>
              <a:t>Class names should use capitalized words separated by </a:t>
            </a:r>
            <a:r>
              <a:rPr lang="en-US" sz="1800" dirty="0" smtClean="0">
                <a:solidFill>
                  <a:schemeClr val="tx1"/>
                </a:solidFill>
                <a:latin typeface="+mj-lt"/>
                <a:ea typeface="Trebuchet MS"/>
                <a:cs typeface="Trebuchet MS"/>
                <a:sym typeface="Trebuchet MS"/>
              </a:rPr>
              <a:t>underscores.</a:t>
            </a:r>
          </a:p>
          <a:p>
            <a:pPr lvl="1" indent="-342900">
              <a:lnSpc>
                <a:spcPct val="80000"/>
              </a:lnSpc>
              <a:spcBef>
                <a:spcPts val="0"/>
              </a:spcBef>
              <a:buSzPct val="80000"/>
            </a:pPr>
            <a:r>
              <a:rPr lang="en-US" sz="1800" dirty="0">
                <a:solidFill>
                  <a:schemeClr val="tx1"/>
                </a:solidFill>
                <a:latin typeface="+mj-lt"/>
                <a:ea typeface="Trebuchet MS"/>
                <a:cs typeface="Trebuchet MS"/>
                <a:sym typeface="Trebuchet MS"/>
              </a:rPr>
              <a:t>Files should be named descriptively using lowercase letters. Hyphens should separate words</a:t>
            </a:r>
            <a:r>
              <a:rPr lang="en-US" sz="1800" dirty="0" smtClean="0">
                <a:solidFill>
                  <a:schemeClr val="tx1"/>
                </a:solidFill>
                <a:latin typeface="+mj-lt"/>
                <a:ea typeface="Trebuchet MS"/>
                <a:cs typeface="Trebuchet MS"/>
                <a:sym typeface="Trebuchet MS"/>
              </a:rPr>
              <a:t>.</a:t>
            </a:r>
          </a:p>
          <a:p>
            <a:pPr lvl="1" indent="-342900">
              <a:lnSpc>
                <a:spcPct val="80000"/>
              </a:lnSpc>
              <a:spcBef>
                <a:spcPts val="0"/>
              </a:spcBef>
              <a:buSzPct val="80000"/>
            </a:pPr>
            <a:r>
              <a:rPr lang="en-US" sz="1800" dirty="0" smtClean="0">
                <a:solidFill>
                  <a:schemeClr val="tx1"/>
                </a:solidFill>
                <a:latin typeface="+mj-lt"/>
                <a:ea typeface="Trebuchet MS"/>
                <a:cs typeface="Trebuchet MS"/>
                <a:sym typeface="Trebuchet MS"/>
              </a:rPr>
              <a:t>my-file-</a:t>
            </a:r>
            <a:r>
              <a:rPr lang="en-US" sz="1800" dirty="0" err="1" smtClean="0">
                <a:solidFill>
                  <a:schemeClr val="tx1"/>
                </a:solidFill>
                <a:latin typeface="+mj-lt"/>
                <a:ea typeface="Trebuchet MS"/>
                <a:cs typeface="Trebuchet MS"/>
                <a:sym typeface="Trebuchet MS"/>
              </a:rPr>
              <a:t>name.php</a:t>
            </a:r>
            <a:endParaRPr lang="en-US" sz="1800" dirty="0" smtClean="0">
              <a:solidFill>
                <a:schemeClr val="tx1"/>
              </a:solidFill>
              <a:latin typeface="+mj-lt"/>
              <a:ea typeface="Trebuchet MS"/>
              <a:cs typeface="Trebuchet MS"/>
              <a:sym typeface="Trebuchet MS"/>
            </a:endParaRPr>
          </a:p>
          <a:p>
            <a:pPr lvl="1" indent="-342900">
              <a:lnSpc>
                <a:spcPct val="80000"/>
              </a:lnSpc>
              <a:spcBef>
                <a:spcPts val="0"/>
              </a:spcBef>
              <a:buSzPct val="80000"/>
            </a:pPr>
            <a:endParaRPr lang="en-US" sz="1800" dirty="0" smtClean="0">
              <a:solidFill>
                <a:schemeClr val="tx1"/>
              </a:solidFill>
              <a:latin typeface="+mj-lt"/>
              <a:ea typeface="Trebuchet MS"/>
              <a:cs typeface="Trebuchet MS"/>
              <a:sym typeface="Trebuchet MS"/>
            </a:endParaRPr>
          </a:p>
          <a:p>
            <a:pPr lvl="1" indent="-342900">
              <a:lnSpc>
                <a:spcPct val="80000"/>
              </a:lnSpc>
              <a:spcBef>
                <a:spcPts val="0"/>
              </a:spcBef>
              <a:buSzPct val="80000"/>
            </a:pPr>
            <a:endParaRPr lang="en-US" sz="1800" dirty="0" smtClean="0">
              <a:solidFill>
                <a:schemeClr val="tx1"/>
              </a:solidFill>
              <a:latin typeface="+mj-lt"/>
              <a:ea typeface="Trebuchet MS"/>
              <a:cs typeface="Trebuchet MS"/>
              <a:sym typeface="Trebuchet MS"/>
            </a:endParaRPr>
          </a:p>
        </p:txBody>
      </p:sp>
      <p:sp>
        <p:nvSpPr>
          <p:cNvPr id="216" name="Shape 216"/>
          <p:cNvSpPr/>
          <p:nvPr/>
        </p:nvSpPr>
        <p:spPr>
          <a:xfrm>
            <a:off x="0" y="-276998"/>
            <a:ext cx="65" cy="553997"/>
          </a:xfrm>
          <a:prstGeom prst="rect">
            <a:avLst/>
          </a:prstGeom>
          <a:solidFill>
            <a:srgbClr val="FFFFFF"/>
          </a:solidFill>
          <a:ln>
            <a:noFill/>
          </a:ln>
        </p:spPr>
        <p:txBody>
          <a:bodyPr lIns="0" tIns="0" rIns="0" bIns="0" anchor="ctr" anchorCtr="0">
            <a:noAutofit/>
          </a:bodyPr>
          <a:lstStyle/>
          <a:p>
            <a:pPr marL="0" marR="0" lvl="0" indent="0" algn="l" rtl="0">
              <a:lnSpc>
                <a:spcPct val="100000"/>
              </a:lnSpc>
              <a:spcBef>
                <a:spcPts val="0"/>
              </a:spcBef>
              <a:spcAft>
                <a:spcPts val="0"/>
              </a:spcAft>
              <a:buClr>
                <a:schemeClr val="dk1"/>
              </a:buClr>
              <a:buSzPct val="25000"/>
              <a:buFont typeface="Arial"/>
              <a:buNone/>
            </a:pPr>
            <a:endParaRPr/>
          </a:p>
        </p:txBody>
      </p:sp>
    </p:spTree>
    <p:extLst>
      <p:ext uri="{BB962C8B-B14F-4D97-AF65-F5344CB8AC3E}">
        <p14:creationId xmlns:p14="http://schemas.microsoft.com/office/powerpoint/2010/main" val="896314661"/>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Shape 145"/>
          <p:cNvSpPr txBox="1">
            <a:spLocks noGrp="1"/>
          </p:cNvSpPr>
          <p:nvPr>
            <p:ph type="title"/>
          </p:nvPr>
        </p:nvSpPr>
        <p:spPr>
          <a:xfrm>
            <a:off x="677333" y="623248"/>
            <a:ext cx="8596668" cy="1320800"/>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3600" dirty="0" smtClean="0">
                <a:solidFill>
                  <a:schemeClr val="accent1"/>
                </a:solidFill>
                <a:latin typeface="Trebuchet MS"/>
                <a:ea typeface="Trebuchet MS"/>
                <a:cs typeface="Trebuchet MS"/>
                <a:sym typeface="Trebuchet MS"/>
              </a:rPr>
              <a:t>Online Blogging Application</a:t>
            </a:r>
            <a:endParaRPr lang="en-US" sz="3600" b="0" i="0" u="none" strike="noStrike" cap="none" baseline="0" dirty="0">
              <a:solidFill>
                <a:schemeClr val="accent1"/>
              </a:solidFill>
              <a:latin typeface="Trebuchet MS"/>
              <a:ea typeface="Trebuchet MS"/>
              <a:cs typeface="Trebuchet MS"/>
              <a:sym typeface="Trebuchet MS"/>
            </a:endParaRPr>
          </a:p>
        </p:txBody>
      </p:sp>
      <p:sp>
        <p:nvSpPr>
          <p:cNvPr id="146" name="Shape 146"/>
          <p:cNvSpPr txBox="1">
            <a:spLocks noGrp="1"/>
          </p:cNvSpPr>
          <p:nvPr>
            <p:ph type="body" idx="1"/>
          </p:nvPr>
        </p:nvSpPr>
        <p:spPr>
          <a:xfrm>
            <a:off x="677332" y="2160589"/>
            <a:ext cx="9271886" cy="3880773"/>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accent1"/>
              </a:buClr>
              <a:buSzPct val="80000"/>
              <a:buNone/>
            </a:pPr>
            <a:r>
              <a:rPr lang="en-US" sz="2000" b="1" i="0" u="none" strike="noStrike" cap="none" baseline="0" dirty="0">
                <a:solidFill>
                  <a:schemeClr val="tx1"/>
                </a:solidFill>
                <a:latin typeface="Arial" panose="020B0604020202020204" pitchFamily="34" charset="0"/>
                <a:ea typeface="Trebuchet MS"/>
                <a:cs typeface="Arial" panose="020B0604020202020204" pitchFamily="34" charset="0"/>
                <a:sym typeface="Trebuchet MS"/>
              </a:rPr>
              <a:t>Description:</a:t>
            </a:r>
          </a:p>
          <a:p>
            <a:r>
              <a:rPr lang="en-US" sz="1800" dirty="0" smtClean="0"/>
              <a:t>A </a:t>
            </a:r>
            <a:r>
              <a:rPr lang="en-US" sz="1800" b="1" dirty="0" smtClean="0"/>
              <a:t>blog </a:t>
            </a:r>
            <a:r>
              <a:rPr lang="en-US" sz="1800" dirty="0"/>
              <a:t>( Short for </a:t>
            </a:r>
            <a:r>
              <a:rPr lang="en-US" sz="1800" i="1" dirty="0"/>
              <a:t>We</a:t>
            </a:r>
            <a:r>
              <a:rPr lang="en-US" sz="1800" b="1" i="1" dirty="0">
                <a:solidFill>
                  <a:schemeClr val="accent1">
                    <a:lumMod val="75000"/>
                  </a:schemeClr>
                </a:solidFill>
              </a:rPr>
              <a:t>b log</a:t>
            </a:r>
            <a:r>
              <a:rPr lang="en-US" sz="1800" b="1" i="1" dirty="0"/>
              <a:t> </a:t>
            </a:r>
            <a:r>
              <a:rPr lang="en-US" sz="1800" dirty="0"/>
              <a:t>)</a:t>
            </a:r>
            <a:r>
              <a:rPr lang="en-US" sz="1800" dirty="0" smtClean="0"/>
              <a:t> </a:t>
            </a:r>
            <a:r>
              <a:rPr lang="en-US" sz="1800" dirty="0"/>
              <a:t>is a type of website which has posts (or entries) appearing in reverse chronological </a:t>
            </a:r>
            <a:r>
              <a:rPr lang="en-US" sz="1800" dirty="0" smtClean="0"/>
              <a:t>order </a:t>
            </a:r>
            <a:r>
              <a:rPr lang="en-US" sz="1800" dirty="0"/>
              <a:t>( the most recent post appears first </a:t>
            </a:r>
            <a:r>
              <a:rPr lang="en-US" sz="1800" dirty="0" smtClean="0"/>
              <a:t>)</a:t>
            </a:r>
          </a:p>
          <a:p>
            <a:pPr fontAlgn="base"/>
            <a:r>
              <a:rPr lang="en-US" sz="1800" dirty="0" smtClean="0"/>
              <a:t>You </a:t>
            </a:r>
            <a:r>
              <a:rPr lang="en-US" sz="1800" dirty="0"/>
              <a:t>can think of it as an online journal or diary, although blogs are used for much more now, like online journalism</a:t>
            </a:r>
            <a:r>
              <a:rPr lang="en-US" sz="1800" dirty="0" smtClean="0"/>
              <a:t>.</a:t>
            </a:r>
          </a:p>
          <a:p>
            <a:pPr fontAlgn="base"/>
            <a:r>
              <a:rPr lang="en-US" sz="1800" dirty="0"/>
              <a:t>A blog is a frequently updated online personal journal or diary. It is a place to express yourself to the world. A place to share your </a:t>
            </a:r>
            <a:r>
              <a:rPr lang="en-US" sz="1800" dirty="0" smtClean="0"/>
              <a:t>thoughts.</a:t>
            </a:r>
            <a:endParaRPr lang="en-US" sz="1800" dirty="0"/>
          </a:p>
          <a:p>
            <a:pPr fontAlgn="base"/>
            <a:r>
              <a:rPr lang="en-US" sz="1800" dirty="0"/>
              <a:t>A blogger is someone who blogs, or writes content for a blog.</a:t>
            </a:r>
          </a:p>
          <a:p>
            <a:pPr fontAlgn="base"/>
            <a:r>
              <a:rPr lang="en-US" sz="1800" dirty="0"/>
              <a:t>Blogging is the act of writing a post for a blog</a:t>
            </a:r>
            <a:r>
              <a:rPr lang="en-US" sz="1800" dirty="0" smtClean="0"/>
              <a:t>.</a:t>
            </a:r>
            <a:endParaRPr lang="en-US" sz="1800" dirty="0"/>
          </a:p>
        </p:txBody>
      </p:sp>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Shape 214"/>
          <p:cNvSpPr txBox="1">
            <a:spLocks noGrp="1"/>
          </p:cNvSpPr>
          <p:nvPr>
            <p:ph type="title"/>
          </p:nvPr>
        </p:nvSpPr>
        <p:spPr>
          <a:xfrm>
            <a:off x="677333" y="609600"/>
            <a:ext cx="8596668" cy="1320800"/>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3600" dirty="0" smtClean="0">
                <a:solidFill>
                  <a:schemeClr val="accent1"/>
                </a:solidFill>
                <a:latin typeface="Trebuchet MS"/>
                <a:ea typeface="Trebuchet MS"/>
                <a:cs typeface="Trebuchet MS"/>
                <a:sym typeface="Trebuchet MS"/>
              </a:rPr>
              <a:t>Programming Standards</a:t>
            </a:r>
            <a:endParaRPr lang="en-US" sz="3600" b="0" i="0" u="none" strike="noStrike" cap="none" baseline="0" dirty="0">
              <a:solidFill>
                <a:schemeClr val="accent1"/>
              </a:solidFill>
              <a:latin typeface="Trebuchet MS"/>
              <a:ea typeface="Trebuchet MS"/>
              <a:cs typeface="Trebuchet MS"/>
              <a:sym typeface="Trebuchet MS"/>
            </a:endParaRPr>
          </a:p>
        </p:txBody>
      </p:sp>
      <p:sp>
        <p:nvSpPr>
          <p:cNvPr id="215" name="Shape 215"/>
          <p:cNvSpPr txBox="1">
            <a:spLocks noGrp="1"/>
          </p:cNvSpPr>
          <p:nvPr>
            <p:ph type="body" idx="1"/>
          </p:nvPr>
        </p:nvSpPr>
        <p:spPr>
          <a:xfrm>
            <a:off x="677332" y="2160589"/>
            <a:ext cx="8903395" cy="3880773"/>
          </a:xfrm>
          <a:prstGeom prst="rect">
            <a:avLst/>
          </a:prstGeom>
          <a:noFill/>
          <a:ln>
            <a:noFill/>
          </a:ln>
        </p:spPr>
        <p:txBody>
          <a:bodyPr lIns="91425" tIns="45700" rIns="91425" bIns="45700" anchor="t" anchorCtr="0">
            <a:noAutofit/>
          </a:bodyPr>
          <a:lstStyle/>
          <a:p>
            <a:pPr lvl="0" indent="-342900">
              <a:lnSpc>
                <a:spcPct val="80000"/>
              </a:lnSpc>
              <a:spcBef>
                <a:spcPts val="0"/>
              </a:spcBef>
              <a:buSzPct val="80000"/>
            </a:pPr>
            <a:r>
              <a:rPr lang="en-US" sz="2000" b="1" dirty="0">
                <a:solidFill>
                  <a:schemeClr val="tx1"/>
                </a:solidFill>
                <a:latin typeface="Arial" panose="020B0604020202020204" pitchFamily="34" charset="0"/>
                <a:ea typeface="Trebuchet MS"/>
                <a:cs typeface="Arial" panose="020B0604020202020204" pitchFamily="34" charset="0"/>
                <a:sym typeface="Trebuchet MS"/>
              </a:rPr>
              <a:t>HTML Coding </a:t>
            </a:r>
            <a:r>
              <a:rPr lang="en-US" sz="2000" b="1" dirty="0" smtClean="0">
                <a:solidFill>
                  <a:schemeClr val="tx1"/>
                </a:solidFill>
                <a:latin typeface="Arial" panose="020B0604020202020204" pitchFamily="34" charset="0"/>
                <a:ea typeface="Trebuchet MS"/>
                <a:cs typeface="Arial" panose="020B0604020202020204" pitchFamily="34" charset="0"/>
                <a:sym typeface="Trebuchet MS"/>
              </a:rPr>
              <a:t>Standards.</a:t>
            </a:r>
          </a:p>
          <a:p>
            <a:pPr lvl="0" indent="-342900">
              <a:lnSpc>
                <a:spcPct val="80000"/>
              </a:lnSpc>
              <a:spcBef>
                <a:spcPts val="0"/>
              </a:spcBef>
              <a:buSzPct val="80000"/>
            </a:pPr>
            <a:endParaRPr lang="en-US" sz="1650" dirty="0" smtClean="0">
              <a:solidFill>
                <a:schemeClr val="tx1"/>
              </a:solidFill>
              <a:latin typeface="Trebuchet MS"/>
              <a:ea typeface="Trebuchet MS"/>
              <a:cs typeface="Trebuchet MS"/>
              <a:sym typeface="Trebuchet MS"/>
            </a:endParaRPr>
          </a:p>
          <a:p>
            <a:pPr lvl="1" indent="-342900">
              <a:lnSpc>
                <a:spcPct val="80000"/>
              </a:lnSpc>
              <a:spcBef>
                <a:spcPts val="0"/>
              </a:spcBef>
              <a:buSzPct val="80000"/>
            </a:pPr>
            <a:r>
              <a:rPr lang="en-US" sz="1800" dirty="0" smtClean="0">
                <a:solidFill>
                  <a:schemeClr val="tx1"/>
                </a:solidFill>
                <a:latin typeface="+mj-lt"/>
                <a:ea typeface="Trebuchet MS"/>
                <a:cs typeface="Trebuchet MS"/>
                <a:sym typeface="Trebuchet MS"/>
              </a:rPr>
              <a:t>All </a:t>
            </a:r>
            <a:r>
              <a:rPr lang="en-US" sz="1800" dirty="0">
                <a:solidFill>
                  <a:schemeClr val="tx1"/>
                </a:solidFill>
                <a:latin typeface="+mj-lt"/>
                <a:ea typeface="Trebuchet MS"/>
                <a:cs typeface="Trebuchet MS"/>
                <a:sym typeface="Trebuchet MS"/>
              </a:rPr>
              <a:t>tags must be properly closed</a:t>
            </a:r>
            <a:r>
              <a:rPr lang="en-US" sz="1800" dirty="0" smtClean="0">
                <a:solidFill>
                  <a:schemeClr val="tx1"/>
                </a:solidFill>
                <a:latin typeface="+mj-lt"/>
                <a:ea typeface="Trebuchet MS"/>
                <a:cs typeface="Trebuchet MS"/>
                <a:sym typeface="Trebuchet MS"/>
              </a:rPr>
              <a:t>.</a:t>
            </a:r>
          </a:p>
          <a:p>
            <a:pPr lvl="1" indent="-342900">
              <a:lnSpc>
                <a:spcPct val="80000"/>
              </a:lnSpc>
              <a:spcBef>
                <a:spcPts val="0"/>
              </a:spcBef>
              <a:buSzPct val="80000"/>
            </a:pPr>
            <a:r>
              <a:rPr lang="en-US" sz="1800" dirty="0" smtClean="0">
                <a:solidFill>
                  <a:schemeClr val="tx1"/>
                </a:solidFill>
                <a:latin typeface="+mj-lt"/>
                <a:ea typeface="Trebuchet MS"/>
                <a:cs typeface="Trebuchet MS"/>
                <a:sym typeface="Trebuchet MS"/>
              </a:rPr>
              <a:t>For </a:t>
            </a:r>
            <a:r>
              <a:rPr lang="en-US" sz="1800" dirty="0">
                <a:solidFill>
                  <a:schemeClr val="tx1"/>
                </a:solidFill>
                <a:latin typeface="+mj-lt"/>
                <a:ea typeface="Trebuchet MS"/>
                <a:cs typeface="Trebuchet MS"/>
                <a:sym typeface="Trebuchet MS"/>
              </a:rPr>
              <a:t>tags that are self-closing, the forward slash should have exactly one space preceding </a:t>
            </a:r>
            <a:r>
              <a:rPr lang="en-US" sz="1800" dirty="0" smtClean="0">
                <a:solidFill>
                  <a:schemeClr val="tx1"/>
                </a:solidFill>
                <a:latin typeface="+mj-lt"/>
                <a:ea typeface="Trebuchet MS"/>
                <a:cs typeface="Trebuchet MS"/>
                <a:sym typeface="Trebuchet MS"/>
              </a:rPr>
              <a:t>it.</a:t>
            </a:r>
          </a:p>
          <a:p>
            <a:pPr lvl="1" indent="-342900">
              <a:lnSpc>
                <a:spcPct val="80000"/>
              </a:lnSpc>
              <a:spcBef>
                <a:spcPts val="0"/>
              </a:spcBef>
              <a:buSzPct val="80000"/>
            </a:pPr>
            <a:r>
              <a:rPr lang="en-US" sz="1800" dirty="0">
                <a:solidFill>
                  <a:schemeClr val="tx1"/>
                </a:solidFill>
                <a:latin typeface="+mj-lt"/>
                <a:ea typeface="Trebuchet MS"/>
                <a:cs typeface="Trebuchet MS"/>
                <a:sym typeface="Trebuchet MS"/>
              </a:rPr>
              <a:t>All tags and attributes must be written in lowercase</a:t>
            </a:r>
            <a:r>
              <a:rPr lang="en-US" sz="1800" dirty="0" smtClean="0">
                <a:solidFill>
                  <a:schemeClr val="tx1"/>
                </a:solidFill>
                <a:latin typeface="+mj-lt"/>
                <a:ea typeface="Trebuchet MS"/>
                <a:cs typeface="Trebuchet MS"/>
                <a:sym typeface="Trebuchet MS"/>
              </a:rPr>
              <a:t>.</a:t>
            </a:r>
          </a:p>
          <a:p>
            <a:pPr lvl="1" indent="-342900">
              <a:lnSpc>
                <a:spcPct val="80000"/>
              </a:lnSpc>
              <a:spcBef>
                <a:spcPts val="0"/>
              </a:spcBef>
              <a:buSzPct val="80000"/>
            </a:pPr>
            <a:r>
              <a:rPr lang="en-US" sz="1800" dirty="0" smtClean="0">
                <a:solidFill>
                  <a:schemeClr val="tx1"/>
                </a:solidFill>
                <a:latin typeface="+mj-lt"/>
                <a:ea typeface="Trebuchet MS"/>
                <a:cs typeface="Trebuchet MS"/>
                <a:sym typeface="Trebuchet MS"/>
              </a:rPr>
              <a:t>Additionally</a:t>
            </a:r>
            <a:r>
              <a:rPr lang="en-US" sz="1800" dirty="0">
                <a:solidFill>
                  <a:schemeClr val="tx1"/>
                </a:solidFill>
                <a:latin typeface="+mj-lt"/>
                <a:ea typeface="Trebuchet MS"/>
                <a:cs typeface="Trebuchet MS"/>
                <a:sym typeface="Trebuchet MS"/>
              </a:rPr>
              <a:t>, attribute values should be </a:t>
            </a:r>
            <a:r>
              <a:rPr lang="en-US" sz="1800" dirty="0" smtClean="0">
                <a:solidFill>
                  <a:schemeClr val="tx1"/>
                </a:solidFill>
                <a:latin typeface="+mj-lt"/>
                <a:ea typeface="Trebuchet MS"/>
                <a:cs typeface="Trebuchet MS"/>
                <a:sym typeface="Trebuchet MS"/>
              </a:rPr>
              <a:t>lowercase.</a:t>
            </a:r>
            <a:endParaRPr lang="en-US" sz="1800" dirty="0">
              <a:solidFill>
                <a:schemeClr val="tx1"/>
              </a:solidFill>
              <a:latin typeface="+mj-lt"/>
              <a:ea typeface="Trebuchet MS"/>
              <a:cs typeface="Trebuchet MS"/>
              <a:sym typeface="Trebuchet MS"/>
            </a:endParaRPr>
          </a:p>
          <a:p>
            <a:pPr lvl="1" indent="-342900">
              <a:lnSpc>
                <a:spcPct val="80000"/>
              </a:lnSpc>
              <a:spcBef>
                <a:spcPts val="0"/>
              </a:spcBef>
              <a:buSzPct val="80000"/>
            </a:pPr>
            <a:r>
              <a:rPr lang="en-US" sz="1800" dirty="0">
                <a:solidFill>
                  <a:schemeClr val="tx1"/>
                </a:solidFill>
                <a:latin typeface="+mj-lt"/>
                <a:ea typeface="Trebuchet MS"/>
                <a:cs typeface="Trebuchet MS"/>
                <a:sym typeface="Trebuchet MS"/>
              </a:rPr>
              <a:t>all attributes must have a value, and must use double- or </a:t>
            </a:r>
            <a:r>
              <a:rPr lang="en-US" sz="1800" dirty="0" smtClean="0">
                <a:solidFill>
                  <a:schemeClr val="tx1"/>
                </a:solidFill>
                <a:latin typeface="+mj-lt"/>
                <a:ea typeface="Trebuchet MS"/>
                <a:cs typeface="Trebuchet MS"/>
                <a:sym typeface="Trebuchet MS"/>
              </a:rPr>
              <a:t>single-quotes.</a:t>
            </a:r>
          </a:p>
          <a:p>
            <a:pPr lvl="1" indent="-342900">
              <a:lnSpc>
                <a:spcPct val="80000"/>
              </a:lnSpc>
              <a:spcBef>
                <a:spcPts val="0"/>
              </a:spcBef>
              <a:buSzPct val="80000"/>
            </a:pPr>
            <a:r>
              <a:rPr lang="en-US" sz="1800" dirty="0">
                <a:solidFill>
                  <a:schemeClr val="tx1"/>
                </a:solidFill>
                <a:latin typeface="+mj-lt"/>
                <a:ea typeface="Trebuchet MS"/>
                <a:cs typeface="Trebuchet MS"/>
                <a:sym typeface="Trebuchet MS"/>
              </a:rPr>
              <a:t>As with PHP, HTML indentation should always reflect logical structure</a:t>
            </a:r>
            <a:r>
              <a:rPr lang="en-US" sz="1800" dirty="0" smtClean="0">
                <a:solidFill>
                  <a:schemeClr val="tx1"/>
                </a:solidFill>
                <a:latin typeface="+mj-lt"/>
                <a:ea typeface="Trebuchet MS"/>
                <a:cs typeface="Trebuchet MS"/>
                <a:sym typeface="Trebuchet MS"/>
              </a:rPr>
              <a:t>.</a:t>
            </a:r>
          </a:p>
          <a:p>
            <a:pPr lvl="1" indent="-342900">
              <a:lnSpc>
                <a:spcPct val="80000"/>
              </a:lnSpc>
              <a:spcBef>
                <a:spcPts val="0"/>
              </a:spcBef>
              <a:buSzPct val="80000"/>
            </a:pPr>
            <a:r>
              <a:rPr lang="en-US" sz="1800" dirty="0" smtClean="0">
                <a:solidFill>
                  <a:schemeClr val="tx1"/>
                </a:solidFill>
                <a:latin typeface="+mj-lt"/>
                <a:ea typeface="Trebuchet MS"/>
                <a:cs typeface="Trebuchet MS"/>
                <a:sym typeface="Trebuchet MS"/>
              </a:rPr>
              <a:t>Use </a:t>
            </a:r>
            <a:r>
              <a:rPr lang="en-US" sz="1800" dirty="0">
                <a:solidFill>
                  <a:schemeClr val="tx1"/>
                </a:solidFill>
                <a:latin typeface="+mj-lt"/>
                <a:ea typeface="Trebuchet MS"/>
                <a:cs typeface="Trebuchet MS"/>
                <a:sym typeface="Trebuchet MS"/>
              </a:rPr>
              <a:t>tabs and not spaces</a:t>
            </a:r>
            <a:r>
              <a:rPr lang="en-US" sz="1800" dirty="0" smtClean="0">
                <a:solidFill>
                  <a:schemeClr val="tx1"/>
                </a:solidFill>
                <a:latin typeface="+mj-lt"/>
                <a:ea typeface="Trebuchet MS"/>
                <a:cs typeface="Trebuchet MS"/>
                <a:sym typeface="Trebuchet MS"/>
              </a:rPr>
              <a:t>.</a:t>
            </a:r>
          </a:p>
          <a:p>
            <a:pPr lvl="1" indent="-342900">
              <a:lnSpc>
                <a:spcPct val="80000"/>
              </a:lnSpc>
              <a:spcBef>
                <a:spcPts val="0"/>
              </a:spcBef>
              <a:buSzPct val="80000"/>
            </a:pPr>
            <a:r>
              <a:rPr lang="en-US" sz="1800" dirty="0">
                <a:solidFill>
                  <a:schemeClr val="tx1"/>
                </a:solidFill>
                <a:latin typeface="+mj-lt"/>
                <a:ea typeface="Trebuchet MS"/>
                <a:cs typeface="Trebuchet MS"/>
                <a:sym typeface="Trebuchet MS"/>
              </a:rPr>
              <a:t>When mixing PHP and HTML together, indent PHP blocks to match the surrounding HTML code</a:t>
            </a:r>
            <a:r>
              <a:rPr lang="en-US" sz="1800" dirty="0" smtClean="0">
                <a:solidFill>
                  <a:schemeClr val="tx1"/>
                </a:solidFill>
                <a:latin typeface="+mj-lt"/>
                <a:ea typeface="Trebuchet MS"/>
                <a:cs typeface="Trebuchet MS"/>
                <a:sym typeface="Trebuchet MS"/>
              </a:rPr>
              <a:t>.</a:t>
            </a:r>
          </a:p>
          <a:p>
            <a:pPr lvl="1" indent="-342900">
              <a:lnSpc>
                <a:spcPct val="80000"/>
              </a:lnSpc>
              <a:spcBef>
                <a:spcPts val="0"/>
              </a:spcBef>
              <a:buSzPct val="80000"/>
            </a:pPr>
            <a:r>
              <a:rPr lang="en-US" sz="1800" dirty="0" smtClean="0">
                <a:solidFill>
                  <a:schemeClr val="tx1"/>
                </a:solidFill>
                <a:latin typeface="+mj-lt"/>
                <a:ea typeface="Trebuchet MS"/>
                <a:cs typeface="Trebuchet MS"/>
                <a:sym typeface="Trebuchet MS"/>
              </a:rPr>
              <a:t>Closing </a:t>
            </a:r>
            <a:r>
              <a:rPr lang="en-US" sz="1800" dirty="0">
                <a:solidFill>
                  <a:schemeClr val="tx1"/>
                </a:solidFill>
                <a:latin typeface="+mj-lt"/>
                <a:ea typeface="Trebuchet MS"/>
                <a:cs typeface="Trebuchet MS"/>
                <a:sym typeface="Trebuchet MS"/>
              </a:rPr>
              <a:t>PHP blocks should match the same indentation level as the opening block.</a:t>
            </a:r>
            <a:endParaRPr lang="en-US" sz="1800" dirty="0" smtClean="0">
              <a:solidFill>
                <a:schemeClr val="tx1"/>
              </a:solidFill>
              <a:latin typeface="+mj-lt"/>
              <a:ea typeface="Trebuchet MS"/>
              <a:cs typeface="Trebuchet MS"/>
              <a:sym typeface="Trebuchet MS"/>
            </a:endParaRPr>
          </a:p>
        </p:txBody>
      </p:sp>
      <p:sp>
        <p:nvSpPr>
          <p:cNvPr id="216" name="Shape 216"/>
          <p:cNvSpPr/>
          <p:nvPr/>
        </p:nvSpPr>
        <p:spPr>
          <a:xfrm>
            <a:off x="0" y="-276998"/>
            <a:ext cx="65" cy="553997"/>
          </a:xfrm>
          <a:prstGeom prst="rect">
            <a:avLst/>
          </a:prstGeom>
          <a:solidFill>
            <a:srgbClr val="FFFFFF"/>
          </a:solidFill>
          <a:ln>
            <a:noFill/>
          </a:ln>
        </p:spPr>
        <p:txBody>
          <a:bodyPr lIns="0" tIns="0" rIns="0" bIns="0" anchor="ctr" anchorCtr="0">
            <a:noAutofit/>
          </a:bodyPr>
          <a:lstStyle/>
          <a:p>
            <a:pPr marL="0" marR="0" lvl="0" indent="0" algn="l" rtl="0">
              <a:lnSpc>
                <a:spcPct val="100000"/>
              </a:lnSpc>
              <a:spcBef>
                <a:spcPts val="0"/>
              </a:spcBef>
              <a:spcAft>
                <a:spcPts val="0"/>
              </a:spcAft>
              <a:buClr>
                <a:schemeClr val="dk1"/>
              </a:buClr>
              <a:buSzPct val="25000"/>
              <a:buFont typeface="Arial"/>
              <a:buNone/>
            </a:pPr>
            <a:endParaRPr/>
          </a:p>
        </p:txBody>
      </p:sp>
    </p:spTree>
    <p:extLst>
      <p:ext uri="{BB962C8B-B14F-4D97-AF65-F5344CB8AC3E}">
        <p14:creationId xmlns:p14="http://schemas.microsoft.com/office/powerpoint/2010/main" val="3066648908"/>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Shape 214"/>
          <p:cNvSpPr txBox="1">
            <a:spLocks noGrp="1"/>
          </p:cNvSpPr>
          <p:nvPr>
            <p:ph type="title"/>
          </p:nvPr>
        </p:nvSpPr>
        <p:spPr>
          <a:xfrm>
            <a:off x="677333" y="609600"/>
            <a:ext cx="8596668" cy="1320800"/>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3600" dirty="0" smtClean="0">
                <a:solidFill>
                  <a:schemeClr val="accent1"/>
                </a:solidFill>
                <a:latin typeface="Trebuchet MS"/>
                <a:ea typeface="Trebuchet MS"/>
                <a:cs typeface="Trebuchet MS"/>
                <a:sym typeface="Trebuchet MS"/>
              </a:rPr>
              <a:t>Final Project Deadlines</a:t>
            </a:r>
            <a:endParaRPr lang="en-US" sz="3600" b="0" i="0" u="none" strike="noStrike" cap="none" baseline="0" dirty="0">
              <a:solidFill>
                <a:schemeClr val="accent1"/>
              </a:solidFill>
              <a:latin typeface="Trebuchet MS"/>
              <a:ea typeface="Trebuchet MS"/>
              <a:cs typeface="Trebuchet MS"/>
              <a:sym typeface="Trebuchet MS"/>
            </a:endParaRPr>
          </a:p>
        </p:txBody>
      </p:sp>
      <p:sp>
        <p:nvSpPr>
          <p:cNvPr id="216" name="Shape 216"/>
          <p:cNvSpPr/>
          <p:nvPr/>
        </p:nvSpPr>
        <p:spPr>
          <a:xfrm>
            <a:off x="0" y="-276998"/>
            <a:ext cx="65" cy="553997"/>
          </a:xfrm>
          <a:prstGeom prst="rect">
            <a:avLst/>
          </a:prstGeom>
          <a:solidFill>
            <a:srgbClr val="FFFFFF"/>
          </a:solidFill>
          <a:ln>
            <a:noFill/>
          </a:ln>
        </p:spPr>
        <p:txBody>
          <a:bodyPr lIns="0" tIns="0" rIns="0" bIns="0" anchor="ctr" anchorCtr="0">
            <a:noAutofit/>
          </a:bodyPr>
          <a:lstStyle/>
          <a:p>
            <a:pPr marL="0" marR="0" lvl="0" indent="0" algn="l" rtl="0">
              <a:lnSpc>
                <a:spcPct val="100000"/>
              </a:lnSpc>
              <a:spcBef>
                <a:spcPts val="0"/>
              </a:spcBef>
              <a:spcAft>
                <a:spcPts val="0"/>
              </a:spcAft>
              <a:buClr>
                <a:schemeClr val="dk1"/>
              </a:buClr>
              <a:buSzPct val="25000"/>
              <a:buFont typeface="Arial"/>
              <a:buNone/>
            </a:pPr>
            <a:endParaRPr/>
          </a:p>
        </p:txBody>
      </p:sp>
      <p:graphicFrame>
        <p:nvGraphicFramePr>
          <p:cNvPr id="2" name="Table 1"/>
          <p:cNvGraphicFramePr>
            <a:graphicFrameLocks noGrp="1"/>
          </p:cNvGraphicFramePr>
          <p:nvPr>
            <p:extLst>
              <p:ext uri="{D42A27DB-BD31-4B8C-83A1-F6EECF244321}">
                <p14:modId xmlns:p14="http://schemas.microsoft.com/office/powerpoint/2010/main" val="3392366129"/>
              </p:ext>
            </p:extLst>
          </p:nvPr>
        </p:nvGraphicFramePr>
        <p:xfrm>
          <a:off x="398072" y="1484030"/>
          <a:ext cx="10050072" cy="3107958"/>
        </p:xfrm>
        <a:graphic>
          <a:graphicData uri="http://schemas.openxmlformats.org/drawingml/2006/table">
            <a:tbl>
              <a:tblPr firstRow="1" bandRow="1">
                <a:tableStyleId>{E7242D0C-D581-4978-9B99-422EE5C5FC12}</a:tableStyleId>
              </a:tblPr>
              <a:tblGrid>
                <a:gridCol w="891231"/>
                <a:gridCol w="5980927"/>
                <a:gridCol w="3177914"/>
              </a:tblGrid>
              <a:tr h="517993">
                <a:tc>
                  <a:txBody>
                    <a:bodyPr/>
                    <a:lstStyle/>
                    <a:p>
                      <a:pPr algn="ctr"/>
                      <a:r>
                        <a:rPr lang="en-US" sz="2000" dirty="0" smtClean="0"/>
                        <a:t>S.NO</a:t>
                      </a:r>
                      <a:endParaRPr lang="en-US" sz="2000" dirty="0"/>
                    </a:p>
                  </a:txBody>
                  <a:tcPr/>
                </a:tc>
                <a:tc>
                  <a:txBody>
                    <a:bodyPr/>
                    <a:lstStyle/>
                    <a:p>
                      <a:pPr algn="ctr"/>
                      <a:r>
                        <a:rPr lang="en-US" sz="2000" dirty="0" smtClean="0"/>
                        <a:t>Poject Section</a:t>
                      </a:r>
                      <a:endParaRPr lang="en-US" sz="2000" dirty="0"/>
                    </a:p>
                  </a:txBody>
                  <a:tcPr/>
                </a:tc>
                <a:tc>
                  <a:txBody>
                    <a:bodyPr/>
                    <a:lstStyle/>
                    <a:p>
                      <a:pPr algn="ctr"/>
                      <a:r>
                        <a:rPr lang="en-US" sz="2000" dirty="0" smtClean="0"/>
                        <a:t>Last Date</a:t>
                      </a:r>
                      <a:endParaRPr lang="en-US" sz="2000" dirty="0"/>
                    </a:p>
                  </a:txBody>
                  <a:tcPr/>
                </a:tc>
              </a:tr>
              <a:tr h="517993">
                <a:tc>
                  <a:txBody>
                    <a:bodyPr/>
                    <a:lstStyle/>
                    <a:p>
                      <a:pPr algn="ctr"/>
                      <a:r>
                        <a:rPr lang="en-US" sz="1600" dirty="0" smtClean="0"/>
                        <a:t>1</a:t>
                      </a:r>
                      <a:endParaRPr lang="en-US" sz="1600" dirty="0"/>
                    </a:p>
                  </a:txBody>
                  <a:tcPr/>
                </a:tc>
                <a:tc>
                  <a:txBody>
                    <a:bodyPr/>
                    <a:lstStyle/>
                    <a:p>
                      <a:r>
                        <a:rPr lang="en-US" sz="1600" dirty="0" smtClean="0"/>
                        <a:t>Design Phase (Database</a:t>
                      </a:r>
                      <a:r>
                        <a:rPr lang="en-US" sz="1600" baseline="0" dirty="0" smtClean="0"/>
                        <a:t> ERD</a:t>
                      </a:r>
                      <a:r>
                        <a:rPr lang="en-US" sz="1600" dirty="0" smtClean="0"/>
                        <a:t>)</a:t>
                      </a:r>
                      <a:endParaRPr lang="en-US" sz="16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t>02 May,</a:t>
                      </a:r>
                      <a:r>
                        <a:rPr lang="en-US" sz="1600" baseline="0" dirty="0" smtClean="0"/>
                        <a:t> 2023</a:t>
                      </a:r>
                      <a:endParaRPr lang="en-US" sz="1600" dirty="0" smtClean="0"/>
                    </a:p>
                  </a:txBody>
                  <a:tcPr/>
                </a:tc>
              </a:tr>
              <a:tr h="517993">
                <a:tc>
                  <a:txBody>
                    <a:bodyPr/>
                    <a:lstStyle/>
                    <a:p>
                      <a:pPr algn="ctr"/>
                      <a:r>
                        <a:rPr lang="en-US" sz="1600" dirty="0" smtClean="0"/>
                        <a:t>3</a:t>
                      </a:r>
                      <a:endParaRPr lang="en-US" sz="1600" dirty="0"/>
                    </a:p>
                  </a:txBody>
                  <a:tcPr/>
                </a:tc>
                <a:tc>
                  <a:txBody>
                    <a:bodyPr/>
                    <a:lstStyle/>
                    <a:p>
                      <a:r>
                        <a:rPr lang="en-US" sz="1600" dirty="0" smtClean="0"/>
                        <a:t>Frontend Design (All Panels)</a:t>
                      </a:r>
                      <a:endParaRPr lang="en-US" sz="16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t>05 May,</a:t>
                      </a:r>
                      <a:r>
                        <a:rPr lang="en-US" sz="1600" baseline="0" dirty="0" smtClean="0"/>
                        <a:t> 2023</a:t>
                      </a:r>
                      <a:endParaRPr lang="en-US" sz="1600" dirty="0" smtClean="0"/>
                    </a:p>
                  </a:txBody>
                  <a:tcPr/>
                </a:tc>
              </a:tr>
              <a:tr h="517993">
                <a:tc>
                  <a:txBody>
                    <a:bodyPr/>
                    <a:lstStyle/>
                    <a:p>
                      <a:pPr algn="ctr"/>
                      <a:r>
                        <a:rPr lang="en-US" sz="1600" dirty="0" smtClean="0"/>
                        <a:t>5</a:t>
                      </a:r>
                      <a:endParaRPr lang="en-US" sz="1600" dirty="0"/>
                    </a:p>
                  </a:txBody>
                  <a:tcPr/>
                </a:tc>
                <a:tc>
                  <a:txBody>
                    <a:bodyPr/>
                    <a:lstStyle/>
                    <a:p>
                      <a:r>
                        <a:rPr lang="en-US" sz="1600" dirty="0" smtClean="0"/>
                        <a:t>Coding Phase-1</a:t>
                      </a:r>
                      <a:endParaRPr lang="en-US" sz="16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t>15 May,</a:t>
                      </a:r>
                      <a:r>
                        <a:rPr lang="en-US" sz="1600" baseline="0" dirty="0" smtClean="0"/>
                        <a:t> 2023</a:t>
                      </a:r>
                      <a:endParaRPr lang="en-US" sz="1600" dirty="0" smtClean="0"/>
                    </a:p>
                  </a:txBody>
                  <a:tcPr/>
                </a:tc>
              </a:tr>
              <a:tr h="517993">
                <a:tc>
                  <a:txBody>
                    <a:bodyPr/>
                    <a:lstStyle/>
                    <a:p>
                      <a:pPr algn="ctr"/>
                      <a:r>
                        <a:rPr lang="en-US" sz="1600" dirty="0" smtClean="0"/>
                        <a:t>7</a:t>
                      </a:r>
                      <a:endParaRPr lang="en-US" sz="1600" dirty="0"/>
                    </a:p>
                  </a:txBody>
                  <a:tcPr/>
                </a:tc>
                <a:tc>
                  <a:txBody>
                    <a:bodyPr/>
                    <a:lstStyle/>
                    <a:p>
                      <a:r>
                        <a:rPr lang="en-US" sz="1600" dirty="0" smtClean="0"/>
                        <a:t>Coding Phase-2</a:t>
                      </a:r>
                      <a:endParaRPr lang="en-US" sz="16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t>24 May,</a:t>
                      </a:r>
                      <a:r>
                        <a:rPr lang="en-US" sz="1600" baseline="0" dirty="0" smtClean="0"/>
                        <a:t> 2023</a:t>
                      </a:r>
                      <a:endParaRPr lang="en-US" sz="1600" dirty="0" smtClean="0"/>
                    </a:p>
                  </a:txBody>
                  <a:tcPr/>
                </a:tc>
              </a:tr>
              <a:tr h="517993">
                <a:tc>
                  <a:txBody>
                    <a:bodyPr/>
                    <a:lstStyle/>
                    <a:p>
                      <a:pPr algn="ctr"/>
                      <a:r>
                        <a:rPr lang="en-US" sz="1600" dirty="0" smtClean="0"/>
                        <a:t>9</a:t>
                      </a:r>
                      <a:endParaRPr lang="en-US"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aseline="0" dirty="0" smtClean="0"/>
                        <a:t>Project Checking And Presentation</a:t>
                      </a:r>
                      <a:endParaRPr lang="en-US" sz="1600"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t>25-30 May,</a:t>
                      </a:r>
                      <a:r>
                        <a:rPr lang="en-US" sz="1600" baseline="0" dirty="0" smtClean="0"/>
                        <a:t> 2023</a:t>
                      </a:r>
                      <a:endParaRPr lang="en-US" sz="1600" dirty="0" smtClean="0"/>
                    </a:p>
                  </a:txBody>
                  <a:tcPr/>
                </a:tc>
              </a:tr>
            </a:tbl>
          </a:graphicData>
        </a:graphic>
      </p:graphicFrame>
    </p:spTree>
    <p:extLst>
      <p:ext uri="{BB962C8B-B14F-4D97-AF65-F5344CB8AC3E}">
        <p14:creationId xmlns:p14="http://schemas.microsoft.com/office/powerpoint/2010/main" val="3291410067"/>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graphicFrame>
        <p:nvGraphicFramePr>
          <p:cNvPr id="158" name="Shape 158"/>
          <p:cNvGraphicFramePr/>
          <p:nvPr>
            <p:extLst>
              <p:ext uri="{D42A27DB-BD31-4B8C-83A1-F6EECF244321}">
                <p14:modId xmlns:p14="http://schemas.microsoft.com/office/powerpoint/2010/main" val="1816091491"/>
              </p:ext>
            </p:extLst>
          </p:nvPr>
        </p:nvGraphicFramePr>
        <p:xfrm>
          <a:off x="710913" y="2050418"/>
          <a:ext cx="8596300" cy="3175080"/>
        </p:xfrm>
        <a:graphic>
          <a:graphicData uri="http://schemas.openxmlformats.org/drawingml/2006/table">
            <a:tbl>
              <a:tblPr firstRow="1" bandRow="1">
                <a:noFill/>
                <a:tableStyleId>{E7242D0C-D581-4978-9B99-422EE5C5FC12}</a:tableStyleId>
              </a:tblPr>
              <a:tblGrid>
                <a:gridCol w="4298150"/>
                <a:gridCol w="4298150"/>
              </a:tblGrid>
              <a:tr h="370850">
                <a:tc gridSpan="2">
                  <a:txBody>
                    <a:bodyPr/>
                    <a:lstStyle/>
                    <a:p>
                      <a:pPr algn="ctr"/>
                      <a:r>
                        <a:rPr lang="en-US" sz="3200" b="1" dirty="0" smtClean="0">
                          <a:solidFill>
                            <a:schemeClr val="tx1"/>
                          </a:solidFill>
                          <a:effectLst>
                            <a:outerShdw blurRad="38100" dist="38100" dir="2700000" algn="tl">
                              <a:srgbClr val="000000">
                                <a:alpha val="43137"/>
                              </a:srgbClr>
                            </a:outerShdw>
                          </a:effectLst>
                          <a:latin typeface="Algerian" panose="04020705040A02060702" pitchFamily="82" charset="0"/>
                        </a:rPr>
                        <a:t>System Information</a:t>
                      </a:r>
                      <a:endParaRPr sz="2000" b="1" dirty="0">
                        <a:solidFill>
                          <a:schemeClr val="tx1"/>
                        </a:solidFill>
                        <a:effectLst>
                          <a:outerShdw blurRad="38100" dist="38100" dir="2700000" algn="tl">
                            <a:srgbClr val="000000">
                              <a:alpha val="43137"/>
                            </a:srgbClr>
                          </a:outerShdw>
                        </a:effectLst>
                        <a:latin typeface="Algerian" panose="04020705040A02060702" pitchFamily="82" charset="0"/>
                      </a:endParaRPr>
                    </a:p>
                  </a:txBody>
                  <a:tcPr marL="91450" marR="91450" marT="45725" marB="45725"/>
                </a:tc>
                <a:tc hMerge="1">
                  <a:txBody>
                    <a:bodyPr/>
                    <a:lstStyle/>
                    <a:p>
                      <a:endParaRPr dirty="0"/>
                    </a:p>
                  </a:txBody>
                  <a:tcPr marL="91450" marR="91450" marT="45725" marB="45725"/>
                </a:tc>
              </a:tr>
              <a:tr h="370850">
                <a:tc>
                  <a:txBody>
                    <a:bodyPr/>
                    <a:lstStyle/>
                    <a:p>
                      <a:pPr marL="0" lvl="0" algn="l" rtl="0">
                        <a:spcBef>
                          <a:spcPts val="0"/>
                        </a:spcBef>
                        <a:buSzPct val="25000"/>
                        <a:buNone/>
                      </a:pPr>
                      <a:r>
                        <a:rPr lang="en-US" dirty="0"/>
                        <a:t>Platform:</a:t>
                      </a:r>
                    </a:p>
                  </a:txBody>
                  <a:tcPr marL="91450" marR="91450" marT="45725" marB="45725"/>
                </a:tc>
                <a:tc>
                  <a:txBody>
                    <a:bodyPr/>
                    <a:lstStyle/>
                    <a:p>
                      <a:pPr marL="0" lvl="0" algn="l" rtl="0">
                        <a:spcBef>
                          <a:spcPts val="0"/>
                        </a:spcBef>
                        <a:buSzPct val="25000"/>
                        <a:buNone/>
                      </a:pPr>
                      <a:r>
                        <a:rPr lang="en-US" dirty="0"/>
                        <a:t>Web</a:t>
                      </a:r>
                    </a:p>
                  </a:txBody>
                  <a:tcPr marL="91450" marR="91450" marT="45725" marB="45725"/>
                </a:tc>
              </a:tr>
              <a:tr h="370850">
                <a:tc>
                  <a:txBody>
                    <a:bodyPr/>
                    <a:lstStyle/>
                    <a:p>
                      <a:pPr marL="0" lvl="0" algn="l" rtl="0">
                        <a:spcBef>
                          <a:spcPts val="0"/>
                        </a:spcBef>
                        <a:buSzPct val="25000"/>
                        <a:buNone/>
                      </a:pPr>
                      <a:r>
                        <a:rPr lang="en-US" dirty="0"/>
                        <a:t>Client</a:t>
                      </a:r>
                      <a:r>
                        <a:rPr lang="en-US" baseline="0" dirty="0"/>
                        <a:t> Side Technology</a:t>
                      </a:r>
                    </a:p>
                  </a:txBody>
                  <a:tcPr marL="91450" marR="91450" marT="45725" marB="45725"/>
                </a:tc>
                <a:tc>
                  <a:txBody>
                    <a:bodyPr/>
                    <a:lstStyle/>
                    <a:p>
                      <a:pPr marL="0" lvl="0" algn="l" rtl="0">
                        <a:spcBef>
                          <a:spcPts val="0"/>
                        </a:spcBef>
                        <a:buSzPct val="25000"/>
                        <a:buNone/>
                      </a:pPr>
                      <a:r>
                        <a:rPr lang="en-US" dirty="0"/>
                        <a:t>HTML, JavaScript, </a:t>
                      </a:r>
                      <a:r>
                        <a:rPr lang="en-US" dirty="0" smtClean="0"/>
                        <a:t>CSS, AJAX, Bootstrap</a:t>
                      </a:r>
                      <a:endParaRPr lang="en-US" dirty="0"/>
                    </a:p>
                  </a:txBody>
                  <a:tcPr marL="91450" marR="91450" marT="45725" marB="45725"/>
                </a:tc>
              </a:tr>
              <a:tr h="370850">
                <a:tc>
                  <a:txBody>
                    <a:bodyPr/>
                    <a:lstStyle/>
                    <a:p>
                      <a:pPr marL="0" lvl="0" algn="l" rtl="0">
                        <a:spcBef>
                          <a:spcPts val="0"/>
                        </a:spcBef>
                        <a:buSzPct val="25000"/>
                        <a:buNone/>
                      </a:pPr>
                      <a:r>
                        <a:rPr lang="en-US"/>
                        <a:t>Server Side Technology</a:t>
                      </a:r>
                    </a:p>
                  </a:txBody>
                  <a:tcPr marL="91450" marR="91450" marT="45725" marB="45725"/>
                </a:tc>
                <a:tc>
                  <a:txBody>
                    <a:bodyPr/>
                    <a:lstStyle/>
                    <a:p>
                      <a:pPr marL="0" lvl="0" algn="l" rtl="0">
                        <a:spcBef>
                          <a:spcPts val="0"/>
                        </a:spcBef>
                        <a:buSzPct val="25000"/>
                        <a:buNone/>
                      </a:pPr>
                      <a:r>
                        <a:rPr lang="en-US" dirty="0" smtClean="0"/>
                        <a:t>PHP</a:t>
                      </a:r>
                      <a:endParaRPr lang="en-US" dirty="0"/>
                    </a:p>
                  </a:txBody>
                  <a:tcPr marL="91450" marR="91450" marT="45725" marB="45725"/>
                </a:tc>
              </a:tr>
              <a:tr h="370850">
                <a:tc>
                  <a:txBody>
                    <a:bodyPr/>
                    <a:lstStyle/>
                    <a:p>
                      <a:pPr marL="0" lvl="0" algn="l" rtl="0">
                        <a:spcBef>
                          <a:spcPts val="0"/>
                        </a:spcBef>
                        <a:buSzPct val="25000"/>
                        <a:buNone/>
                      </a:pPr>
                      <a:r>
                        <a:rPr lang="en-US"/>
                        <a:t>Database:</a:t>
                      </a:r>
                    </a:p>
                  </a:txBody>
                  <a:tcPr marL="91450" marR="91450" marT="45725" marB="45725"/>
                </a:tc>
                <a:tc>
                  <a:txBody>
                    <a:bodyPr/>
                    <a:lstStyle/>
                    <a:p>
                      <a:pPr marL="0" lvl="0" algn="l" rtl="0">
                        <a:spcBef>
                          <a:spcPts val="0"/>
                        </a:spcBef>
                        <a:buSzPct val="25000"/>
                        <a:buNone/>
                      </a:pPr>
                      <a:r>
                        <a:rPr lang="en-US" sz="1400" b="0" i="0" u="none" strike="noStrike" cap="none" baseline="0" dirty="0" err="1" smtClean="0">
                          <a:solidFill>
                            <a:schemeClr val="dk1"/>
                          </a:solidFill>
                          <a:effectLst/>
                          <a:latin typeface="Trebuchet MS"/>
                          <a:ea typeface="Trebuchet MS"/>
                          <a:cs typeface="Trebuchet MS"/>
                          <a:sym typeface="Arial"/>
                          <a:rtl val="0"/>
                        </a:rPr>
                        <a:t>MySQLi</a:t>
                      </a:r>
                      <a:endParaRPr lang="en-US" dirty="0"/>
                    </a:p>
                  </a:txBody>
                  <a:tcPr marL="91450" marR="91450" marT="45725" marB="45725"/>
                </a:tc>
              </a:tr>
              <a:tr h="370850">
                <a:tc>
                  <a:txBody>
                    <a:bodyPr/>
                    <a:lstStyle/>
                    <a:p>
                      <a:pPr marL="0" lvl="0" algn="l" rtl="0">
                        <a:spcBef>
                          <a:spcPts val="0"/>
                        </a:spcBef>
                        <a:buSzPct val="25000"/>
                        <a:buNone/>
                      </a:pPr>
                      <a:r>
                        <a:rPr lang="en-US" dirty="0"/>
                        <a:t>UI</a:t>
                      </a:r>
                    </a:p>
                  </a:txBody>
                  <a:tcPr marL="91450" marR="91450" marT="45725" marB="45725"/>
                </a:tc>
                <a:tc>
                  <a:txBody>
                    <a:bodyPr/>
                    <a:lstStyle/>
                    <a:p>
                      <a:pPr marL="0" lvl="0" algn="l" rtl="0">
                        <a:spcBef>
                          <a:spcPts val="0"/>
                        </a:spcBef>
                        <a:buSzPct val="25000"/>
                        <a:buNone/>
                      </a:pPr>
                      <a:r>
                        <a:rPr lang="en-US" dirty="0"/>
                        <a:t>Cross</a:t>
                      </a:r>
                      <a:r>
                        <a:rPr lang="en-US" baseline="0" dirty="0"/>
                        <a:t> Browser Modern Design.</a:t>
                      </a:r>
                    </a:p>
                  </a:txBody>
                  <a:tcPr marL="91450" marR="91450" marT="45725" marB="45725"/>
                </a:tc>
              </a:tr>
              <a:tr h="370850">
                <a:tc>
                  <a:txBody>
                    <a:bodyPr/>
                    <a:lstStyle/>
                    <a:p>
                      <a:pPr marL="0" lvl="0" algn="l" rtl="0">
                        <a:spcBef>
                          <a:spcPts val="0"/>
                        </a:spcBef>
                        <a:buSzPct val="25000"/>
                        <a:buNone/>
                      </a:pPr>
                      <a:r>
                        <a:rPr lang="en-US" dirty="0"/>
                        <a:t>Reference</a:t>
                      </a:r>
                      <a:r>
                        <a:rPr lang="en-US" baseline="0" dirty="0"/>
                        <a:t> Site</a:t>
                      </a:r>
                    </a:p>
                  </a:txBody>
                  <a:tcPr marL="91450" marR="91450" marT="45725" marB="45725"/>
                </a:tc>
                <a:tc>
                  <a:txBody>
                    <a:bodyPr/>
                    <a:lstStyle/>
                    <a:p>
                      <a:pPr marL="0" lvl="0" algn="l" rtl="0">
                        <a:spcBef>
                          <a:spcPts val="0"/>
                        </a:spcBef>
                        <a:buSzPct val="25000"/>
                        <a:buNone/>
                      </a:pPr>
                      <a:r>
                        <a:rPr lang="en-US" dirty="0" smtClean="0"/>
                        <a:t>https://news.usindh.edu.pk/</a:t>
                      </a:r>
                      <a:endParaRPr lang="en-US" dirty="0"/>
                    </a:p>
                  </a:txBody>
                  <a:tcPr marL="91450" marR="91450" marT="45725" marB="45725"/>
                </a:tc>
              </a:tr>
              <a:tr h="370850">
                <a:tc>
                  <a:txBody>
                    <a:bodyPr/>
                    <a:lstStyle/>
                    <a:p>
                      <a:endParaRPr dirty="0"/>
                    </a:p>
                  </a:txBody>
                  <a:tcPr marL="91450" marR="91450" marT="45725" marB="45725"/>
                </a:tc>
                <a:tc>
                  <a:txBody>
                    <a:bodyPr/>
                    <a:lstStyle/>
                    <a:p>
                      <a:endParaRPr dirty="0"/>
                    </a:p>
                  </a:txBody>
                  <a:tcPr marL="91450" marR="91450" marT="45725" marB="45725"/>
                </a:tc>
              </a:tr>
            </a:tbl>
          </a:graphicData>
        </a:graphic>
      </p:graphicFrame>
      <p:sp>
        <p:nvSpPr>
          <p:cNvPr id="5" name="Shape 145"/>
          <p:cNvSpPr txBox="1">
            <a:spLocks noGrp="1"/>
          </p:cNvSpPr>
          <p:nvPr>
            <p:ph type="title"/>
          </p:nvPr>
        </p:nvSpPr>
        <p:spPr>
          <a:xfrm>
            <a:off x="677333" y="623248"/>
            <a:ext cx="8596668" cy="1320800"/>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3600" dirty="0" smtClean="0">
                <a:solidFill>
                  <a:schemeClr val="accent1"/>
                </a:solidFill>
                <a:latin typeface="Trebuchet MS"/>
                <a:ea typeface="Trebuchet MS"/>
                <a:cs typeface="Trebuchet MS"/>
                <a:sym typeface="Trebuchet MS"/>
              </a:rPr>
              <a:t>Online Blogging Application</a:t>
            </a:r>
            <a:endParaRPr lang="en-US" sz="3600" b="0" i="0" u="none" strike="noStrike" cap="none" baseline="0" dirty="0">
              <a:solidFill>
                <a:schemeClr val="accent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4" name="Shape 164"/>
          <p:cNvSpPr txBox="1">
            <a:spLocks noGrp="1"/>
          </p:cNvSpPr>
          <p:nvPr>
            <p:ph type="body" idx="1"/>
          </p:nvPr>
        </p:nvSpPr>
        <p:spPr>
          <a:xfrm>
            <a:off x="677333" y="1928573"/>
            <a:ext cx="8596668" cy="3880773"/>
          </a:xfrm>
          <a:prstGeom prst="rect">
            <a:avLst/>
          </a:prstGeom>
          <a:noFill/>
          <a:ln>
            <a:noFill/>
          </a:ln>
        </p:spPr>
        <p:txBody>
          <a:bodyPr lIns="91425" tIns="45700" rIns="91425" bIns="45700" anchor="t" anchorCtr="0">
            <a:noAutofit/>
          </a:bodyPr>
          <a:lstStyle/>
          <a:p>
            <a:pPr lvl="0" indent="-342900">
              <a:spcBef>
                <a:spcPts val="0"/>
              </a:spcBef>
              <a:buSzPct val="80000"/>
            </a:pPr>
            <a:r>
              <a:rPr lang="en-US" sz="2400" dirty="0">
                <a:solidFill>
                  <a:schemeClr val="tx1"/>
                </a:solidFill>
                <a:latin typeface="+mj-lt"/>
                <a:ea typeface="Trebuchet MS"/>
                <a:cs typeface="Trebuchet MS"/>
                <a:sym typeface="Trebuchet MS"/>
              </a:rPr>
              <a:t>This Software Application may consist two type of </a:t>
            </a:r>
            <a:r>
              <a:rPr lang="en-US" sz="2400" dirty="0" smtClean="0">
                <a:solidFill>
                  <a:schemeClr val="tx1"/>
                </a:solidFill>
                <a:latin typeface="+mj-lt"/>
                <a:ea typeface="Trebuchet MS"/>
                <a:cs typeface="Trebuchet MS"/>
                <a:sym typeface="Trebuchet MS"/>
              </a:rPr>
              <a:t>users.</a:t>
            </a:r>
            <a:endParaRPr lang="en-US" sz="2400" b="0" i="0" u="none" strike="noStrike" cap="none" baseline="0" dirty="0">
              <a:solidFill>
                <a:schemeClr val="tx1"/>
              </a:solidFill>
              <a:latin typeface="+mj-lt"/>
              <a:ea typeface="Trebuchet MS"/>
              <a:cs typeface="Trebuchet MS"/>
              <a:sym typeface="Trebuchet MS"/>
            </a:endParaRPr>
          </a:p>
          <a:p>
            <a:pPr marL="342900" marR="0" lvl="0" indent="-342900" algn="l" rtl="0">
              <a:spcBef>
                <a:spcPts val="1000"/>
              </a:spcBef>
              <a:spcAft>
                <a:spcPts val="0"/>
              </a:spcAft>
              <a:buClr>
                <a:schemeClr val="accent1"/>
              </a:buClr>
              <a:buSzPct val="80000"/>
              <a:buFont typeface="Trebuchet MS"/>
              <a:buChar char=""/>
            </a:pPr>
            <a:r>
              <a:rPr lang="en-US" sz="2400" b="0" i="0" u="none" strike="noStrike" cap="none" baseline="0" dirty="0" smtClean="0">
                <a:solidFill>
                  <a:schemeClr val="tx1"/>
                </a:solidFill>
                <a:latin typeface="+mj-lt"/>
                <a:ea typeface="Trebuchet MS"/>
                <a:cs typeface="Trebuchet MS"/>
                <a:sym typeface="Trebuchet MS"/>
              </a:rPr>
              <a:t>Administrator</a:t>
            </a:r>
          </a:p>
          <a:p>
            <a:pPr lvl="1"/>
            <a:r>
              <a:rPr lang="en-US" sz="1800" dirty="0" smtClean="0">
                <a:latin typeface="+mj-lt"/>
              </a:rPr>
              <a:t>Administrator </a:t>
            </a:r>
            <a:r>
              <a:rPr lang="en-US" sz="1800" dirty="0">
                <a:latin typeface="+mj-lt"/>
              </a:rPr>
              <a:t>is the controller of all the </a:t>
            </a:r>
            <a:r>
              <a:rPr lang="en-US" sz="1800" dirty="0" smtClean="0">
                <a:latin typeface="+mj-lt"/>
              </a:rPr>
              <a:t>users </a:t>
            </a:r>
            <a:r>
              <a:rPr lang="en-US" sz="1800" dirty="0">
                <a:latin typeface="+mj-lt"/>
              </a:rPr>
              <a:t>and maintaining </a:t>
            </a:r>
            <a:r>
              <a:rPr lang="en-US" sz="1800" dirty="0" smtClean="0">
                <a:latin typeface="+mj-lt"/>
              </a:rPr>
              <a:t>all content </a:t>
            </a:r>
            <a:r>
              <a:rPr lang="en-US" sz="1800" dirty="0">
                <a:latin typeface="+mj-lt"/>
              </a:rPr>
              <a:t>in this site</a:t>
            </a:r>
            <a:r>
              <a:rPr lang="en-US" sz="1800" dirty="0" smtClean="0">
                <a:latin typeface="+mj-lt"/>
              </a:rPr>
              <a:t>.</a:t>
            </a:r>
            <a:endParaRPr lang="en-US" sz="1800" b="0" i="0" u="none" strike="noStrike" cap="none" baseline="0" dirty="0" smtClean="0">
              <a:solidFill>
                <a:schemeClr val="tx1"/>
              </a:solidFill>
              <a:latin typeface="+mj-lt"/>
              <a:ea typeface="Trebuchet MS"/>
              <a:cs typeface="Trebuchet MS"/>
              <a:sym typeface="Trebuchet MS"/>
            </a:endParaRPr>
          </a:p>
          <a:p>
            <a:pPr marL="342900" marR="0" lvl="0" indent="-342900" algn="l" rtl="0">
              <a:spcBef>
                <a:spcPts val="1000"/>
              </a:spcBef>
              <a:spcAft>
                <a:spcPts val="0"/>
              </a:spcAft>
              <a:buClr>
                <a:schemeClr val="accent1"/>
              </a:buClr>
              <a:buSzPct val="80000"/>
              <a:buFont typeface="Trebuchet MS"/>
              <a:buChar char=""/>
            </a:pPr>
            <a:r>
              <a:rPr lang="en-US" sz="2400" dirty="0" smtClean="0">
                <a:solidFill>
                  <a:schemeClr val="tx1"/>
                </a:solidFill>
                <a:latin typeface="+mj-lt"/>
                <a:ea typeface="Trebuchet MS"/>
                <a:cs typeface="Trebuchet MS"/>
                <a:sym typeface="Trebuchet MS"/>
              </a:rPr>
              <a:t>User</a:t>
            </a:r>
          </a:p>
          <a:p>
            <a:pPr lvl="1" indent="-342900">
              <a:buSzPct val="80000"/>
            </a:pPr>
            <a:r>
              <a:rPr lang="en-US" sz="1800" dirty="0" smtClean="0">
                <a:latin typeface="+mj-lt"/>
              </a:rPr>
              <a:t>Registered </a:t>
            </a:r>
            <a:r>
              <a:rPr lang="en-US" sz="1800" dirty="0">
                <a:latin typeface="+mj-lt"/>
              </a:rPr>
              <a:t>person in this site</a:t>
            </a:r>
          </a:p>
          <a:p>
            <a:pPr marL="342900" marR="0" lvl="0" indent="-342900" algn="l" rtl="0">
              <a:spcBef>
                <a:spcPts val="1000"/>
              </a:spcBef>
              <a:spcAft>
                <a:spcPts val="0"/>
              </a:spcAft>
              <a:buClr>
                <a:schemeClr val="accent1"/>
              </a:buClr>
              <a:buSzPct val="80000"/>
              <a:buFont typeface="Trebuchet MS"/>
              <a:buChar char=""/>
            </a:pPr>
            <a:endParaRPr lang="en-US" sz="2400" b="0" i="0" u="none" strike="noStrike" cap="none" baseline="0" dirty="0">
              <a:solidFill>
                <a:schemeClr val="tx1"/>
              </a:solidFill>
              <a:latin typeface="+mj-lt"/>
              <a:ea typeface="Trebuchet MS"/>
              <a:cs typeface="Trebuchet MS"/>
              <a:sym typeface="Trebuchet MS"/>
            </a:endParaRPr>
          </a:p>
          <a:p>
            <a:endParaRPr lang="en-US" sz="2400" b="0" i="0" u="none" strike="noStrike" cap="none" baseline="0" dirty="0">
              <a:solidFill>
                <a:schemeClr val="tx1"/>
              </a:solidFill>
              <a:latin typeface="Trebuchet MS"/>
              <a:ea typeface="Trebuchet MS"/>
              <a:cs typeface="Trebuchet MS"/>
              <a:sym typeface="Trebuchet MS"/>
            </a:endParaRPr>
          </a:p>
        </p:txBody>
      </p:sp>
      <p:sp>
        <p:nvSpPr>
          <p:cNvPr id="8" name="Shape 145"/>
          <p:cNvSpPr txBox="1">
            <a:spLocks noGrp="1"/>
          </p:cNvSpPr>
          <p:nvPr>
            <p:ph type="title"/>
          </p:nvPr>
        </p:nvSpPr>
        <p:spPr>
          <a:xfrm>
            <a:off x="677333" y="623248"/>
            <a:ext cx="8596668" cy="1320800"/>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3600" dirty="0" smtClean="0">
                <a:solidFill>
                  <a:schemeClr val="accent1"/>
                </a:solidFill>
                <a:latin typeface="Trebuchet MS"/>
                <a:ea typeface="Trebuchet MS"/>
                <a:cs typeface="Trebuchet MS"/>
                <a:sym typeface="Trebuchet MS"/>
              </a:rPr>
              <a:t>Online Blogging Application</a:t>
            </a:r>
            <a:endParaRPr lang="en-US" sz="3600" b="0" i="0" u="none" strike="noStrike" cap="none" baseline="0" dirty="0">
              <a:solidFill>
                <a:schemeClr val="accent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68149" y="1944048"/>
            <a:ext cx="9694967" cy="4757002"/>
          </a:xfrm>
        </p:spPr>
        <p:txBody>
          <a:bodyPr/>
          <a:lstStyle/>
          <a:p>
            <a:pPr marL="91441" indent="0">
              <a:buNone/>
            </a:pPr>
            <a:r>
              <a:rPr lang="en-US" sz="2800" b="1" dirty="0" smtClean="0">
                <a:solidFill>
                  <a:schemeClr val="accent1">
                    <a:lumMod val="75000"/>
                  </a:schemeClr>
                </a:solidFill>
                <a:latin typeface="+mj-lt"/>
              </a:rPr>
              <a:t>Main Features:</a:t>
            </a:r>
            <a:endParaRPr lang="en-US" sz="2800" b="1" dirty="0">
              <a:solidFill>
                <a:schemeClr val="accent1">
                  <a:lumMod val="75000"/>
                </a:schemeClr>
              </a:solidFill>
              <a:latin typeface="+mj-lt"/>
            </a:endParaRPr>
          </a:p>
          <a:p>
            <a:pPr lvl="2"/>
            <a:r>
              <a:rPr lang="en-US" sz="1800" dirty="0"/>
              <a:t>Managing </a:t>
            </a:r>
            <a:r>
              <a:rPr lang="en-US" sz="1800" dirty="0" smtClean="0"/>
              <a:t>Posts</a:t>
            </a:r>
          </a:p>
          <a:p>
            <a:pPr lvl="2"/>
            <a:r>
              <a:rPr lang="en-US" sz="1800" dirty="0"/>
              <a:t>Managing </a:t>
            </a:r>
            <a:r>
              <a:rPr lang="en-US" sz="1800" dirty="0" smtClean="0"/>
              <a:t>Categories</a:t>
            </a:r>
          </a:p>
          <a:p>
            <a:pPr lvl="2"/>
            <a:r>
              <a:rPr lang="en-US" sz="1800" dirty="0" smtClean="0"/>
              <a:t>Managing Users</a:t>
            </a:r>
          </a:p>
          <a:p>
            <a:pPr lvl="2"/>
            <a:r>
              <a:rPr lang="en-US" sz="1800" dirty="0" smtClean="0"/>
              <a:t>Managing Comments</a:t>
            </a:r>
          </a:p>
          <a:p>
            <a:pPr lvl="2"/>
            <a:r>
              <a:rPr lang="en-US" sz="1800" dirty="0" smtClean="0"/>
              <a:t>Managing Feedbacks</a:t>
            </a:r>
            <a:endParaRPr lang="en-US" sz="1800" dirty="0"/>
          </a:p>
        </p:txBody>
      </p:sp>
      <p:sp>
        <p:nvSpPr>
          <p:cNvPr id="5" name="Shape 145"/>
          <p:cNvSpPr txBox="1">
            <a:spLocks noGrp="1"/>
          </p:cNvSpPr>
          <p:nvPr>
            <p:ph type="title"/>
          </p:nvPr>
        </p:nvSpPr>
        <p:spPr>
          <a:xfrm>
            <a:off x="677333" y="623248"/>
            <a:ext cx="8596668" cy="1320800"/>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3600" dirty="0" smtClean="0">
                <a:solidFill>
                  <a:schemeClr val="accent1"/>
                </a:solidFill>
                <a:latin typeface="Trebuchet MS"/>
                <a:ea typeface="Trebuchet MS"/>
                <a:cs typeface="Trebuchet MS"/>
                <a:sym typeface="Trebuchet MS"/>
              </a:rPr>
              <a:t>Online Blogging Application</a:t>
            </a:r>
            <a:endParaRPr lang="en-US" sz="3600" b="0" i="0" u="none" strike="noStrike" cap="none" baseline="0" dirty="0">
              <a:solidFill>
                <a:schemeClr val="accent1"/>
              </a:solidFill>
              <a:latin typeface="Trebuchet MS"/>
              <a:ea typeface="Trebuchet MS"/>
              <a:cs typeface="Trebuchet MS"/>
              <a:sym typeface="Trebuchet MS"/>
            </a:endParaRPr>
          </a:p>
        </p:txBody>
      </p:sp>
    </p:spTree>
    <p:extLst>
      <p:ext uri="{BB962C8B-B14F-4D97-AF65-F5344CB8AC3E}">
        <p14:creationId xmlns:p14="http://schemas.microsoft.com/office/powerpoint/2010/main" val="979369877"/>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09432" y="1624078"/>
            <a:ext cx="9730855" cy="5008733"/>
          </a:xfrm>
        </p:spPr>
        <p:txBody>
          <a:bodyPr/>
          <a:lstStyle/>
          <a:p>
            <a:pPr marL="138431" indent="0">
              <a:buNone/>
            </a:pPr>
            <a:r>
              <a:rPr lang="en-US" sz="2000" b="1" dirty="0" smtClean="0">
                <a:solidFill>
                  <a:schemeClr val="tx1"/>
                </a:solidFill>
              </a:rPr>
              <a:t>System Features (User Section)</a:t>
            </a:r>
            <a:endParaRPr lang="en-US" b="1" dirty="0" smtClean="0">
              <a:solidFill>
                <a:schemeClr val="tx1"/>
              </a:solidFill>
            </a:endParaRPr>
          </a:p>
          <a:p>
            <a:r>
              <a:rPr lang="en-US" sz="1800" b="1" dirty="0" smtClean="0">
                <a:solidFill>
                  <a:schemeClr val="tx1"/>
                </a:solidFill>
                <a:latin typeface="+mj-lt"/>
              </a:rPr>
              <a:t>Creating </a:t>
            </a:r>
            <a:r>
              <a:rPr lang="en-US" sz="1800" b="1" dirty="0">
                <a:solidFill>
                  <a:schemeClr val="tx1"/>
                </a:solidFill>
                <a:latin typeface="+mj-lt"/>
              </a:rPr>
              <a:t>a new account</a:t>
            </a:r>
            <a:endParaRPr lang="en-US" sz="1800" dirty="0">
              <a:solidFill>
                <a:schemeClr val="tx1"/>
              </a:solidFill>
              <a:latin typeface="+mj-lt"/>
            </a:endParaRPr>
          </a:p>
          <a:p>
            <a:pPr lvl="0"/>
            <a:r>
              <a:rPr lang="en-US" sz="1800" dirty="0">
                <a:solidFill>
                  <a:schemeClr val="tx1"/>
                </a:solidFill>
                <a:latin typeface="+mj-lt"/>
              </a:rPr>
              <a:t>User is allowed to create his own </a:t>
            </a:r>
            <a:r>
              <a:rPr lang="en-US" sz="1800" dirty="0" smtClean="0">
                <a:solidFill>
                  <a:schemeClr val="tx1"/>
                </a:solidFill>
                <a:latin typeface="+mj-lt"/>
              </a:rPr>
              <a:t>account.</a:t>
            </a:r>
            <a:endParaRPr lang="en-US" sz="1800" dirty="0">
              <a:solidFill>
                <a:schemeClr val="tx1"/>
              </a:solidFill>
              <a:latin typeface="+mj-lt"/>
            </a:endParaRPr>
          </a:p>
          <a:p>
            <a:pPr lvl="0"/>
            <a:r>
              <a:rPr lang="en-US" sz="1800" dirty="0">
                <a:solidFill>
                  <a:schemeClr val="tx1"/>
                </a:solidFill>
                <a:latin typeface="+mj-lt"/>
              </a:rPr>
              <a:t>According to the specifications required by the administrator, the user creates </a:t>
            </a:r>
            <a:r>
              <a:rPr lang="en-US" sz="1800" dirty="0" smtClean="0">
                <a:solidFill>
                  <a:schemeClr val="tx1"/>
                </a:solidFill>
                <a:latin typeface="+mj-lt"/>
              </a:rPr>
              <a:t>his/her </a:t>
            </a:r>
            <a:r>
              <a:rPr lang="en-US" sz="1800" dirty="0">
                <a:solidFill>
                  <a:schemeClr val="tx1"/>
                </a:solidFill>
                <a:latin typeface="+mj-lt"/>
              </a:rPr>
              <a:t>own </a:t>
            </a:r>
            <a:r>
              <a:rPr lang="en-US" sz="1800" dirty="0" smtClean="0">
                <a:solidFill>
                  <a:schemeClr val="tx1"/>
                </a:solidFill>
                <a:latin typeface="+mj-lt"/>
              </a:rPr>
              <a:t>account </a:t>
            </a:r>
            <a:r>
              <a:rPr lang="en-US" sz="1800" dirty="0">
                <a:solidFill>
                  <a:schemeClr val="tx1"/>
                </a:solidFill>
                <a:latin typeface="+mj-lt"/>
              </a:rPr>
              <a:t>and submits it to the system</a:t>
            </a:r>
            <a:r>
              <a:rPr lang="en-US" sz="1800" dirty="0" smtClean="0">
                <a:solidFill>
                  <a:schemeClr val="tx1"/>
                </a:solidFill>
                <a:latin typeface="+mj-lt"/>
              </a:rPr>
              <a:t>.</a:t>
            </a:r>
            <a:endParaRPr lang="en-US" sz="1800" dirty="0">
              <a:solidFill>
                <a:schemeClr val="tx1"/>
              </a:solidFill>
              <a:latin typeface="+mj-lt"/>
            </a:endParaRPr>
          </a:p>
          <a:p>
            <a:r>
              <a:rPr lang="en-US" sz="1800" b="1" dirty="0" smtClean="0">
                <a:solidFill>
                  <a:schemeClr val="tx1"/>
                </a:solidFill>
                <a:latin typeface="+mj-lt"/>
              </a:rPr>
              <a:t>Updating </a:t>
            </a:r>
            <a:r>
              <a:rPr lang="en-US" sz="1800" b="1" dirty="0">
                <a:solidFill>
                  <a:schemeClr val="tx1"/>
                </a:solidFill>
                <a:latin typeface="+mj-lt"/>
              </a:rPr>
              <a:t>the account</a:t>
            </a:r>
            <a:endParaRPr lang="en-US" sz="1800" dirty="0">
              <a:solidFill>
                <a:schemeClr val="tx1"/>
              </a:solidFill>
              <a:latin typeface="+mj-lt"/>
            </a:endParaRPr>
          </a:p>
          <a:p>
            <a:pPr lvl="0"/>
            <a:r>
              <a:rPr lang="en-US" sz="1800" dirty="0">
                <a:solidFill>
                  <a:schemeClr val="tx1"/>
                </a:solidFill>
                <a:latin typeface="+mj-lt"/>
              </a:rPr>
              <a:t>The user is allowed to update his/her account.</a:t>
            </a:r>
          </a:p>
          <a:p>
            <a:pPr lvl="0"/>
            <a:r>
              <a:rPr lang="en-US" sz="1800" dirty="0" smtClean="0">
                <a:solidFill>
                  <a:schemeClr val="tx1"/>
                </a:solidFill>
                <a:latin typeface="+mj-lt"/>
              </a:rPr>
              <a:t>The </a:t>
            </a:r>
            <a:r>
              <a:rPr lang="en-US" sz="1800" dirty="0">
                <a:solidFill>
                  <a:schemeClr val="tx1"/>
                </a:solidFill>
                <a:latin typeface="+mj-lt"/>
              </a:rPr>
              <a:t>user is not allowed to keep any mandatory fields blank while updating. e.g. Name, Last name, email Id etc</a:t>
            </a:r>
            <a:r>
              <a:rPr lang="en-US" sz="1800" dirty="0" smtClean="0">
                <a:solidFill>
                  <a:schemeClr val="tx1"/>
                </a:solidFill>
                <a:latin typeface="+mj-lt"/>
              </a:rPr>
              <a:t>.</a:t>
            </a:r>
            <a:endParaRPr lang="en-US" sz="1800" dirty="0">
              <a:solidFill>
                <a:schemeClr val="tx1"/>
              </a:solidFill>
              <a:latin typeface="+mj-lt"/>
            </a:endParaRPr>
          </a:p>
          <a:p>
            <a:r>
              <a:rPr lang="en-US" sz="1800" b="1" dirty="0">
                <a:solidFill>
                  <a:schemeClr val="tx1"/>
                </a:solidFill>
                <a:latin typeface="+mj-lt"/>
              </a:rPr>
              <a:t>Get forgotten password via Email</a:t>
            </a:r>
            <a:endParaRPr lang="en-US" sz="1800" dirty="0">
              <a:solidFill>
                <a:schemeClr val="tx1"/>
              </a:solidFill>
              <a:latin typeface="+mj-lt"/>
            </a:endParaRPr>
          </a:p>
          <a:p>
            <a:r>
              <a:rPr lang="en-US" sz="1800" dirty="0">
                <a:solidFill>
                  <a:schemeClr val="tx1"/>
                </a:solidFill>
                <a:latin typeface="+mj-lt"/>
              </a:rPr>
              <a:t>In case of forgotten account password, the user can receive a mail containing </a:t>
            </a:r>
            <a:r>
              <a:rPr lang="en-US" sz="1800" dirty="0" smtClean="0">
                <a:solidFill>
                  <a:schemeClr val="tx1"/>
                </a:solidFill>
                <a:latin typeface="+mj-lt"/>
              </a:rPr>
              <a:t>a password.</a:t>
            </a:r>
            <a:endParaRPr lang="en-US" sz="1800" dirty="0">
              <a:solidFill>
                <a:schemeClr val="tx1"/>
              </a:solidFill>
              <a:latin typeface="+mj-lt"/>
            </a:endParaRPr>
          </a:p>
        </p:txBody>
      </p:sp>
      <p:sp>
        <p:nvSpPr>
          <p:cNvPr id="5" name="Shape 145"/>
          <p:cNvSpPr txBox="1">
            <a:spLocks noGrp="1"/>
          </p:cNvSpPr>
          <p:nvPr>
            <p:ph type="title"/>
          </p:nvPr>
        </p:nvSpPr>
        <p:spPr>
          <a:xfrm>
            <a:off x="677333" y="623248"/>
            <a:ext cx="8596668" cy="1320800"/>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3600" dirty="0" smtClean="0">
                <a:solidFill>
                  <a:schemeClr val="accent1"/>
                </a:solidFill>
                <a:latin typeface="Trebuchet MS"/>
                <a:ea typeface="Trebuchet MS"/>
                <a:cs typeface="Trebuchet MS"/>
                <a:sym typeface="Trebuchet MS"/>
              </a:rPr>
              <a:t>Online Blogging Application</a:t>
            </a:r>
            <a:endParaRPr lang="en-US" sz="3600" b="0" i="0" u="none" strike="noStrike" cap="none" baseline="0" dirty="0">
              <a:solidFill>
                <a:schemeClr val="accent1"/>
              </a:solidFill>
              <a:latin typeface="Trebuchet MS"/>
              <a:ea typeface="Trebuchet MS"/>
              <a:cs typeface="Trebuchet MS"/>
              <a:sym typeface="Trebuchet MS"/>
            </a:endParaRPr>
          </a:p>
        </p:txBody>
      </p:sp>
    </p:spTree>
    <p:extLst>
      <p:ext uri="{BB962C8B-B14F-4D97-AF65-F5344CB8AC3E}">
        <p14:creationId xmlns:p14="http://schemas.microsoft.com/office/powerpoint/2010/main" val="1636008975"/>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04958" y="1910687"/>
            <a:ext cx="9103057" cy="4531056"/>
          </a:xfrm>
        </p:spPr>
        <p:txBody>
          <a:bodyPr/>
          <a:lstStyle/>
          <a:p>
            <a:pPr marL="91441" indent="0">
              <a:buNone/>
            </a:pPr>
            <a:r>
              <a:rPr lang="en-US" sz="2000" b="1" dirty="0"/>
              <a:t>System </a:t>
            </a:r>
            <a:r>
              <a:rPr lang="en-US" sz="2000" b="1" dirty="0" smtClean="0"/>
              <a:t>Feature (user Section) </a:t>
            </a:r>
            <a:r>
              <a:rPr lang="en-US" sz="2000" b="1" dirty="0" err="1" smtClean="0"/>
              <a:t>Cont</a:t>
            </a:r>
            <a:r>
              <a:rPr lang="en-US" sz="2000" b="1" dirty="0" smtClean="0"/>
              <a:t>…</a:t>
            </a:r>
          </a:p>
          <a:p>
            <a:r>
              <a:rPr lang="en-US" b="1" dirty="0" smtClean="0"/>
              <a:t>Feedback </a:t>
            </a:r>
            <a:r>
              <a:rPr lang="en-US" b="1" dirty="0"/>
              <a:t>system</a:t>
            </a:r>
            <a:endParaRPr lang="en-US" dirty="0"/>
          </a:p>
          <a:p>
            <a:r>
              <a:rPr lang="en-US" dirty="0" smtClean="0"/>
              <a:t>Any user can send his/her feedback to admin.</a:t>
            </a:r>
            <a:endParaRPr lang="en-US" sz="1800" dirty="0"/>
          </a:p>
          <a:p>
            <a:r>
              <a:rPr lang="en-US" b="1" dirty="0" smtClean="0"/>
              <a:t>Adding Categories</a:t>
            </a:r>
            <a:endParaRPr lang="en-US" dirty="0"/>
          </a:p>
          <a:p>
            <a:r>
              <a:rPr lang="en-US" dirty="0" smtClean="0"/>
              <a:t>The admin will add categories to the system</a:t>
            </a:r>
            <a:endParaRPr lang="en-US" dirty="0"/>
          </a:p>
          <a:p>
            <a:r>
              <a:rPr lang="en-US" sz="1100" dirty="0"/>
              <a:t> </a:t>
            </a:r>
            <a:r>
              <a:rPr lang="en-US" b="1" dirty="0"/>
              <a:t>Adding </a:t>
            </a:r>
            <a:r>
              <a:rPr lang="en-US" b="1" dirty="0" smtClean="0"/>
              <a:t>posts</a:t>
            </a:r>
            <a:endParaRPr lang="en-US" dirty="0"/>
          </a:p>
          <a:p>
            <a:r>
              <a:rPr lang="en-US" dirty="0" smtClean="0"/>
              <a:t>Only admin can add posts to the system.</a:t>
            </a:r>
          </a:p>
          <a:p>
            <a:r>
              <a:rPr lang="en-US" b="1" dirty="0" smtClean="0"/>
              <a:t>Comments:</a:t>
            </a:r>
            <a:endParaRPr lang="en-US" dirty="0"/>
          </a:p>
          <a:p>
            <a:r>
              <a:rPr lang="en-US" dirty="0"/>
              <a:t>User </a:t>
            </a:r>
            <a:r>
              <a:rPr lang="en-US" dirty="0" smtClean="0"/>
              <a:t>can comments on the posts.</a:t>
            </a:r>
          </a:p>
          <a:p>
            <a:r>
              <a:rPr lang="en-US" b="1" dirty="0" smtClean="0"/>
              <a:t>Blog Settings:</a:t>
            </a:r>
            <a:endParaRPr lang="en-US" sz="1800" b="1" dirty="0"/>
          </a:p>
          <a:p>
            <a:r>
              <a:rPr lang="en-US" dirty="0" smtClean="0"/>
              <a:t>The blogs settings will be saved in the database. The setting will contain the post title color, post background color, font style and etc.</a:t>
            </a:r>
          </a:p>
          <a:p>
            <a:endParaRPr lang="en-US" dirty="0"/>
          </a:p>
        </p:txBody>
      </p:sp>
      <p:sp>
        <p:nvSpPr>
          <p:cNvPr id="4" name="Shape 145"/>
          <p:cNvSpPr txBox="1">
            <a:spLocks noGrp="1"/>
          </p:cNvSpPr>
          <p:nvPr>
            <p:ph type="title"/>
          </p:nvPr>
        </p:nvSpPr>
        <p:spPr>
          <a:xfrm>
            <a:off x="677333" y="623248"/>
            <a:ext cx="8596668" cy="1320800"/>
          </a:xfrm>
          <a:prstGeom prst="rect">
            <a:avLst/>
          </a:prstGeom>
          <a:noFill/>
          <a:ln>
            <a:noFill/>
          </a:ln>
        </p:spPr>
        <p:txBody>
          <a:bodyPr lIns="91425" tIns="45700" rIns="91425" bIns="45700" anchor="t" anchorCtr="0">
            <a:noAutofit/>
          </a:bodyPr>
          <a:lstStyle/>
          <a:p>
            <a:pPr lvl="0">
              <a:buSzPct val="25000"/>
            </a:pPr>
            <a:r>
              <a:rPr lang="en-US" sz="3600">
                <a:solidFill>
                  <a:schemeClr val="accent1"/>
                </a:solidFill>
                <a:latin typeface="Trebuchet MS"/>
                <a:ea typeface="Trebuchet MS"/>
                <a:cs typeface="Trebuchet MS"/>
                <a:sym typeface="Trebuchet MS"/>
              </a:rPr>
              <a:t>Online Blogging Application</a:t>
            </a:r>
            <a:endParaRPr lang="en-US" sz="3600" b="0" i="0" u="none" strike="noStrike" cap="none" baseline="0" dirty="0">
              <a:solidFill>
                <a:schemeClr val="accent1"/>
              </a:solidFill>
              <a:latin typeface="Trebuchet MS"/>
              <a:ea typeface="Trebuchet MS"/>
              <a:cs typeface="Trebuchet MS"/>
              <a:sym typeface="Trebuchet MS"/>
            </a:endParaRPr>
          </a:p>
        </p:txBody>
      </p:sp>
    </p:spTree>
    <p:extLst>
      <p:ext uri="{BB962C8B-B14F-4D97-AF65-F5344CB8AC3E}">
        <p14:creationId xmlns:p14="http://schemas.microsoft.com/office/powerpoint/2010/main" val="1338462274"/>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09432" y="1624078"/>
            <a:ext cx="9730855" cy="5008733"/>
          </a:xfrm>
        </p:spPr>
        <p:txBody>
          <a:bodyPr/>
          <a:lstStyle/>
          <a:p>
            <a:pPr marL="138431" indent="0">
              <a:buNone/>
            </a:pPr>
            <a:r>
              <a:rPr lang="en-US" sz="2000" b="1" dirty="0" smtClean="0">
                <a:solidFill>
                  <a:schemeClr val="tx1"/>
                </a:solidFill>
              </a:rPr>
              <a:t>System Features (Admin Section)</a:t>
            </a:r>
            <a:endParaRPr lang="en-US" b="1" dirty="0" smtClean="0">
              <a:solidFill>
                <a:schemeClr val="tx1"/>
              </a:solidFill>
            </a:endParaRPr>
          </a:p>
          <a:p>
            <a:r>
              <a:rPr lang="en-US" sz="1800" b="1" i="1" dirty="0" smtClean="0">
                <a:solidFill>
                  <a:schemeClr val="tx1"/>
                </a:solidFill>
                <a:latin typeface="+mj-lt"/>
              </a:rPr>
              <a:t>Adding Users</a:t>
            </a:r>
          </a:p>
          <a:p>
            <a:r>
              <a:rPr lang="en-US" sz="1800" dirty="0">
                <a:solidFill>
                  <a:schemeClr val="tx1"/>
                </a:solidFill>
              </a:rPr>
              <a:t>The </a:t>
            </a:r>
            <a:r>
              <a:rPr lang="en-US" sz="1800" dirty="0" smtClean="0">
                <a:solidFill>
                  <a:schemeClr val="tx1"/>
                </a:solidFill>
              </a:rPr>
              <a:t>Admin can add users to the system from the admin panel.</a:t>
            </a:r>
          </a:p>
          <a:p>
            <a:r>
              <a:rPr lang="en-US" sz="1800" b="1" i="1" dirty="0" smtClean="0">
                <a:solidFill>
                  <a:schemeClr val="tx1"/>
                </a:solidFill>
                <a:latin typeface="+mj-lt"/>
              </a:rPr>
              <a:t>Approve/Reject Requests of new account</a:t>
            </a:r>
          </a:p>
          <a:p>
            <a:r>
              <a:rPr lang="en-US" sz="1800" dirty="0">
                <a:solidFill>
                  <a:schemeClr val="tx1"/>
                </a:solidFill>
              </a:rPr>
              <a:t>The </a:t>
            </a:r>
            <a:r>
              <a:rPr lang="en-US" sz="1800" dirty="0" smtClean="0">
                <a:solidFill>
                  <a:schemeClr val="tx1"/>
                </a:solidFill>
              </a:rPr>
              <a:t>Admin should have authority to approve or reject user’s request.</a:t>
            </a:r>
            <a:endParaRPr lang="en-US" sz="1800" b="1" i="1" dirty="0" smtClean="0">
              <a:solidFill>
                <a:schemeClr val="tx1"/>
              </a:solidFill>
              <a:latin typeface="+mj-lt"/>
            </a:endParaRPr>
          </a:p>
          <a:p>
            <a:r>
              <a:rPr lang="en-US" sz="1800" b="1" i="1" dirty="0" smtClean="0">
                <a:solidFill>
                  <a:schemeClr val="tx1"/>
                </a:solidFill>
                <a:latin typeface="+mj-lt"/>
              </a:rPr>
              <a:t>Activating/Deactivating </a:t>
            </a:r>
            <a:r>
              <a:rPr lang="en-US" sz="1800" b="1" i="1" dirty="0">
                <a:solidFill>
                  <a:schemeClr val="tx1"/>
                </a:solidFill>
                <a:latin typeface="+mj-lt"/>
              </a:rPr>
              <a:t>the account</a:t>
            </a:r>
            <a:endParaRPr lang="en-US" sz="1800" dirty="0">
              <a:solidFill>
                <a:schemeClr val="tx1"/>
              </a:solidFill>
              <a:latin typeface="+mj-lt"/>
            </a:endParaRPr>
          </a:p>
          <a:p>
            <a:pPr lvl="0"/>
            <a:r>
              <a:rPr lang="en-US" sz="1800" dirty="0">
                <a:solidFill>
                  <a:schemeClr val="tx1"/>
                </a:solidFill>
                <a:latin typeface="+mj-lt"/>
              </a:rPr>
              <a:t>The </a:t>
            </a:r>
            <a:r>
              <a:rPr lang="en-US" sz="1800" dirty="0" smtClean="0">
                <a:solidFill>
                  <a:schemeClr val="tx1"/>
                </a:solidFill>
                <a:latin typeface="+mj-lt"/>
              </a:rPr>
              <a:t>Admin </a:t>
            </a:r>
            <a:r>
              <a:rPr lang="en-US" sz="1800" dirty="0">
                <a:solidFill>
                  <a:schemeClr val="tx1"/>
                </a:solidFill>
                <a:latin typeface="+mj-lt"/>
              </a:rPr>
              <a:t>can </a:t>
            </a:r>
            <a:r>
              <a:rPr lang="en-US" sz="1800" dirty="0" smtClean="0">
                <a:solidFill>
                  <a:schemeClr val="tx1"/>
                </a:solidFill>
                <a:latin typeface="+mj-lt"/>
              </a:rPr>
              <a:t>activate/deactivate user’s account.</a:t>
            </a:r>
          </a:p>
          <a:p>
            <a:r>
              <a:rPr lang="en-US" sz="1800" b="1" dirty="0" smtClean="0">
                <a:solidFill>
                  <a:schemeClr val="tx1"/>
                </a:solidFill>
                <a:latin typeface="+mj-lt"/>
              </a:rPr>
              <a:t>Updating </a:t>
            </a:r>
            <a:r>
              <a:rPr lang="en-US" sz="1800" b="1" dirty="0">
                <a:solidFill>
                  <a:schemeClr val="tx1"/>
                </a:solidFill>
                <a:latin typeface="+mj-lt"/>
              </a:rPr>
              <a:t>the account</a:t>
            </a:r>
            <a:endParaRPr lang="en-US" sz="1800" dirty="0">
              <a:solidFill>
                <a:schemeClr val="tx1"/>
              </a:solidFill>
              <a:latin typeface="+mj-lt"/>
            </a:endParaRPr>
          </a:p>
          <a:p>
            <a:pPr lvl="0"/>
            <a:r>
              <a:rPr lang="en-US" sz="1800" dirty="0" smtClean="0">
                <a:solidFill>
                  <a:schemeClr val="tx1"/>
                </a:solidFill>
                <a:latin typeface="+mj-lt"/>
              </a:rPr>
              <a:t>The Admin can update user’s account</a:t>
            </a:r>
            <a:r>
              <a:rPr lang="en-US" sz="1800" dirty="0">
                <a:solidFill>
                  <a:schemeClr val="tx1"/>
                </a:solidFill>
                <a:latin typeface="+mj-lt"/>
              </a:rPr>
              <a:t>.</a:t>
            </a:r>
          </a:p>
          <a:p>
            <a:r>
              <a:rPr lang="en-US" sz="1800" b="1" dirty="0" smtClean="0">
                <a:solidFill>
                  <a:schemeClr val="tx1"/>
                </a:solidFill>
                <a:latin typeface="+mj-lt"/>
              </a:rPr>
              <a:t>Get feedbacks </a:t>
            </a:r>
            <a:r>
              <a:rPr lang="en-US" sz="1800" b="1" dirty="0">
                <a:solidFill>
                  <a:schemeClr val="tx1"/>
                </a:solidFill>
                <a:latin typeface="+mj-lt"/>
              </a:rPr>
              <a:t>via </a:t>
            </a:r>
            <a:r>
              <a:rPr lang="en-US" sz="1800" b="1" dirty="0" smtClean="0">
                <a:solidFill>
                  <a:schemeClr val="tx1"/>
                </a:solidFill>
                <a:latin typeface="+mj-lt"/>
              </a:rPr>
              <a:t>Email</a:t>
            </a:r>
          </a:p>
          <a:p>
            <a:r>
              <a:rPr lang="en-US" sz="1800" dirty="0" smtClean="0">
                <a:solidFill>
                  <a:schemeClr val="tx1"/>
                </a:solidFill>
                <a:latin typeface="+mj-lt"/>
              </a:rPr>
              <a:t>If a user submits a feedback then admin should be notified via email.</a:t>
            </a:r>
            <a:endParaRPr lang="en-US" sz="1800" dirty="0">
              <a:solidFill>
                <a:schemeClr val="tx1"/>
              </a:solidFill>
              <a:latin typeface="+mj-lt"/>
            </a:endParaRPr>
          </a:p>
        </p:txBody>
      </p:sp>
      <p:sp>
        <p:nvSpPr>
          <p:cNvPr id="5" name="Shape 145"/>
          <p:cNvSpPr txBox="1">
            <a:spLocks noGrp="1"/>
          </p:cNvSpPr>
          <p:nvPr>
            <p:ph type="title"/>
          </p:nvPr>
        </p:nvSpPr>
        <p:spPr>
          <a:xfrm>
            <a:off x="677333" y="623248"/>
            <a:ext cx="8596668" cy="1320800"/>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3600" dirty="0" smtClean="0">
                <a:solidFill>
                  <a:schemeClr val="accent1"/>
                </a:solidFill>
                <a:latin typeface="Trebuchet MS"/>
                <a:ea typeface="Trebuchet MS"/>
                <a:cs typeface="Trebuchet MS"/>
                <a:sym typeface="Trebuchet MS"/>
              </a:rPr>
              <a:t>Online Blogging Application</a:t>
            </a:r>
            <a:endParaRPr lang="en-US" sz="3600" b="0" i="0" u="none" strike="noStrike" cap="none" baseline="0" dirty="0">
              <a:solidFill>
                <a:schemeClr val="accent1"/>
              </a:solidFill>
              <a:latin typeface="Trebuchet MS"/>
              <a:ea typeface="Trebuchet MS"/>
              <a:cs typeface="Trebuchet MS"/>
              <a:sym typeface="Trebuchet MS"/>
            </a:endParaRPr>
          </a:p>
        </p:txBody>
      </p:sp>
    </p:spTree>
    <p:extLst>
      <p:ext uri="{BB962C8B-B14F-4D97-AF65-F5344CB8AC3E}">
        <p14:creationId xmlns:p14="http://schemas.microsoft.com/office/powerpoint/2010/main" val="2554696937"/>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04958" y="1910687"/>
            <a:ext cx="9103057" cy="4531056"/>
          </a:xfrm>
        </p:spPr>
        <p:txBody>
          <a:bodyPr/>
          <a:lstStyle/>
          <a:p>
            <a:pPr marL="91441" indent="0">
              <a:buNone/>
            </a:pPr>
            <a:r>
              <a:rPr lang="en-US" sz="2000" b="1" dirty="0"/>
              <a:t>System </a:t>
            </a:r>
            <a:r>
              <a:rPr lang="en-US" sz="2000" b="1" dirty="0" smtClean="0"/>
              <a:t>Feature (Admin Section) </a:t>
            </a:r>
            <a:r>
              <a:rPr lang="en-US" sz="2000" b="1" dirty="0" err="1" smtClean="0"/>
              <a:t>Cont</a:t>
            </a:r>
            <a:r>
              <a:rPr lang="en-US" sz="2000" b="1" dirty="0" smtClean="0"/>
              <a:t>…</a:t>
            </a:r>
          </a:p>
          <a:p>
            <a:r>
              <a:rPr lang="en-US" b="1" dirty="0" smtClean="0"/>
              <a:t>Adding Categories</a:t>
            </a:r>
            <a:endParaRPr lang="en-US" dirty="0"/>
          </a:p>
          <a:p>
            <a:r>
              <a:rPr lang="en-US" dirty="0" smtClean="0"/>
              <a:t>The Admin will add categories to the system</a:t>
            </a:r>
            <a:endParaRPr lang="en-US" dirty="0"/>
          </a:p>
          <a:p>
            <a:r>
              <a:rPr lang="en-US" sz="1100" dirty="0"/>
              <a:t> </a:t>
            </a:r>
            <a:r>
              <a:rPr lang="en-US" b="1" dirty="0"/>
              <a:t>Adding </a:t>
            </a:r>
            <a:r>
              <a:rPr lang="en-US" b="1" dirty="0" smtClean="0"/>
              <a:t>posts</a:t>
            </a:r>
            <a:endParaRPr lang="en-US" dirty="0"/>
          </a:p>
          <a:p>
            <a:r>
              <a:rPr lang="en-US" dirty="0" smtClean="0"/>
              <a:t>Only Admin can add posts to the system.</a:t>
            </a:r>
          </a:p>
          <a:p>
            <a:r>
              <a:rPr lang="en-US" b="1" dirty="0" smtClean="0"/>
              <a:t>Managing Comments:</a:t>
            </a:r>
            <a:endParaRPr lang="en-US" dirty="0"/>
          </a:p>
          <a:p>
            <a:r>
              <a:rPr lang="en-US" dirty="0">
                <a:solidFill>
                  <a:schemeClr val="tx1"/>
                </a:solidFill>
              </a:rPr>
              <a:t>The </a:t>
            </a:r>
            <a:r>
              <a:rPr lang="en-US" dirty="0" smtClean="0">
                <a:solidFill>
                  <a:schemeClr val="tx1"/>
                </a:solidFill>
              </a:rPr>
              <a:t>Admin will manage all the discussions.</a:t>
            </a:r>
            <a:endParaRPr lang="en-US" b="1" dirty="0" smtClean="0"/>
          </a:p>
          <a:p>
            <a:r>
              <a:rPr lang="en-US" b="1" dirty="0" smtClean="0"/>
              <a:t>Blog Settings:</a:t>
            </a:r>
            <a:endParaRPr lang="en-US" sz="1800" b="1" dirty="0"/>
          </a:p>
          <a:p>
            <a:r>
              <a:rPr lang="en-US" dirty="0" smtClean="0"/>
              <a:t>The blogs settings will be saved in the database. The setting will contain the blog title, posts per page, blog page background image etc.</a:t>
            </a:r>
          </a:p>
          <a:p>
            <a:endParaRPr lang="en-US" dirty="0"/>
          </a:p>
        </p:txBody>
      </p:sp>
      <p:sp>
        <p:nvSpPr>
          <p:cNvPr id="4" name="Shape 145"/>
          <p:cNvSpPr txBox="1">
            <a:spLocks noGrp="1"/>
          </p:cNvSpPr>
          <p:nvPr>
            <p:ph type="title"/>
          </p:nvPr>
        </p:nvSpPr>
        <p:spPr>
          <a:xfrm>
            <a:off x="677333" y="623248"/>
            <a:ext cx="8596668" cy="1320800"/>
          </a:xfrm>
          <a:prstGeom prst="rect">
            <a:avLst/>
          </a:prstGeom>
          <a:noFill/>
          <a:ln>
            <a:noFill/>
          </a:ln>
        </p:spPr>
        <p:txBody>
          <a:bodyPr lIns="91425" tIns="45700" rIns="91425" bIns="45700" anchor="t" anchorCtr="0">
            <a:noAutofit/>
          </a:bodyPr>
          <a:lstStyle/>
          <a:p>
            <a:pPr lvl="0">
              <a:buSzPct val="25000"/>
            </a:pPr>
            <a:r>
              <a:rPr lang="en-US" sz="3600" dirty="0">
                <a:solidFill>
                  <a:schemeClr val="accent1"/>
                </a:solidFill>
                <a:latin typeface="Trebuchet MS"/>
                <a:ea typeface="Trebuchet MS"/>
                <a:cs typeface="Trebuchet MS"/>
                <a:sym typeface="Trebuchet MS"/>
              </a:rPr>
              <a:t>Online Blogging Application</a:t>
            </a:r>
            <a:endParaRPr lang="en-US" sz="3600" b="0" i="0" u="none" strike="noStrike" cap="none" baseline="0" dirty="0">
              <a:solidFill>
                <a:schemeClr val="accent1"/>
              </a:solidFill>
              <a:latin typeface="Trebuchet MS"/>
              <a:ea typeface="Trebuchet MS"/>
              <a:cs typeface="Trebuchet MS"/>
              <a:sym typeface="Trebuchet MS"/>
            </a:endParaRPr>
          </a:p>
        </p:txBody>
      </p:sp>
    </p:spTree>
    <p:extLst>
      <p:ext uri="{BB962C8B-B14F-4D97-AF65-F5344CB8AC3E}">
        <p14:creationId xmlns:p14="http://schemas.microsoft.com/office/powerpoint/2010/main" val="212339450"/>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Facet">
  <a:themeElements>
    <a:clrScheme name="Facet">
      <a:dk1>
        <a:srgbClr val="000000"/>
      </a:dk1>
      <a:lt1>
        <a:srgbClr val="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1294</TotalTime>
  <Words>1700</Words>
  <Application>Microsoft Office PowerPoint</Application>
  <PresentationFormat>Widescreen</PresentationFormat>
  <Paragraphs>214</Paragraphs>
  <Slides>21</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Algerian</vt:lpstr>
      <vt:lpstr>Arial</vt:lpstr>
      <vt:lpstr>Calibri</vt:lpstr>
      <vt:lpstr>Trebuchet MS</vt:lpstr>
      <vt:lpstr>Wingdings</vt:lpstr>
      <vt:lpstr>Facet</vt:lpstr>
      <vt:lpstr>Software Requirement Specifications(SRS)</vt:lpstr>
      <vt:lpstr>Online Blogging Application</vt:lpstr>
      <vt:lpstr>Online Blogging Application</vt:lpstr>
      <vt:lpstr>Online Blogging Application</vt:lpstr>
      <vt:lpstr>Online Blogging Application</vt:lpstr>
      <vt:lpstr>Online Blogging Application</vt:lpstr>
      <vt:lpstr>Online Blogging Application</vt:lpstr>
      <vt:lpstr>Online Blogging Application</vt:lpstr>
      <vt:lpstr>Online Blogging Application</vt:lpstr>
      <vt:lpstr>Online Blogging Application</vt:lpstr>
      <vt:lpstr>Online Blogging Application</vt:lpstr>
      <vt:lpstr>Online Blogging Application</vt:lpstr>
      <vt:lpstr>Online Blogging Application</vt:lpstr>
      <vt:lpstr>Online Blogging Application</vt:lpstr>
      <vt:lpstr>Online Blogging Application</vt:lpstr>
      <vt:lpstr>Online Blogging Application</vt:lpstr>
      <vt:lpstr>Programming Standards</vt:lpstr>
      <vt:lpstr>Programming Standards</vt:lpstr>
      <vt:lpstr>Programming Standards</vt:lpstr>
      <vt:lpstr>Programming Standards</vt:lpstr>
      <vt:lpstr>Final Project Deadlines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Requirement Specifications(SRS)</dc:title>
  <dc:creator>Laraib Atta</dc:creator>
  <cp:lastModifiedBy>Microsoft account</cp:lastModifiedBy>
  <cp:revision>177</cp:revision>
  <dcterms:modified xsi:type="dcterms:W3CDTF">2023-04-28T05:30:06Z</dcterms:modified>
</cp:coreProperties>
</file>