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35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5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7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9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2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2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0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89A898-DA8E-486E-B554-048CA41AD0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35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1803" y="2322576"/>
            <a:ext cx="8825658" cy="2258568"/>
          </a:xfrm>
        </p:spPr>
        <p:txBody>
          <a:bodyPr/>
          <a:lstStyle/>
          <a:p>
            <a:r>
              <a:rPr lang="en-US" b="1" dirty="0" smtClean="0"/>
              <a:t>Topic </a:t>
            </a:r>
            <a:r>
              <a:rPr lang="en-US" dirty="0" smtClean="0"/>
              <a:t>                </a:t>
            </a:r>
            <a:r>
              <a:rPr lang="en-US" b="1" u="sng" dirty="0"/>
              <a:t>Facial Emotion detection using Deep </a:t>
            </a:r>
            <a:r>
              <a:rPr lang="en-US" b="1" u="sng" dirty="0" smtClean="0"/>
              <a:t>learning</a:t>
            </a:r>
          </a:p>
          <a:p>
            <a:r>
              <a:rPr lang="en-US" b="1" dirty="0" smtClean="0"/>
              <a:t>Name :             </a:t>
            </a:r>
            <a:r>
              <a:rPr lang="en-US" b="1" dirty="0" smtClean="0"/>
              <a:t>  Muhammad </a:t>
            </a:r>
            <a:r>
              <a:rPr lang="en-US" b="1" dirty="0" err="1" smtClean="0"/>
              <a:t>raza</a:t>
            </a:r>
            <a:endParaRPr lang="en-US" b="1" dirty="0" smtClean="0"/>
          </a:p>
          <a:p>
            <a:r>
              <a:rPr lang="en-US" b="1" dirty="0" smtClean="0"/>
              <a:t>Roll no</a:t>
            </a:r>
            <a:r>
              <a:rPr lang="en-US" b="1" smtClean="0"/>
              <a:t>:           </a:t>
            </a:r>
            <a:r>
              <a:rPr lang="en-US" b="1" smtClean="0"/>
              <a:t>sk23151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585216"/>
            <a:ext cx="9848685" cy="56631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Introduction</a:t>
            </a:r>
          </a:p>
          <a:p>
            <a:endParaRPr lang="en-US" dirty="0" smtClean="0"/>
          </a:p>
          <a:p>
            <a:r>
              <a:rPr lang="en-US" dirty="0" smtClean="0"/>
              <a:t>Project Title: Facial Expression Recognition using FER2013 Dataset</a:t>
            </a:r>
          </a:p>
          <a:p>
            <a:r>
              <a:rPr lang="en-US" dirty="0" smtClean="0"/>
              <a:t>Introduction to Facial Expression Recognition (FER)</a:t>
            </a:r>
          </a:p>
          <a:p>
            <a:r>
              <a:rPr lang="en-US" dirty="0" smtClean="0"/>
              <a:t>Overview of FER2013 Dataset</a:t>
            </a:r>
          </a:p>
          <a:p>
            <a:r>
              <a:rPr lang="en-US" dirty="0" smtClean="0"/>
              <a:t>30,000 grayscale images of faces</a:t>
            </a:r>
          </a:p>
          <a:p>
            <a:r>
              <a:rPr lang="en-US" dirty="0" smtClean="0"/>
              <a:t>7 emotion classes: Angry, Disgust, Fear, Happy, Neutral, Sad, Surprise</a:t>
            </a:r>
          </a:p>
          <a:p>
            <a:r>
              <a:rPr lang="en-US" dirty="0" smtClean="0"/>
              <a:t>Challenging dataset due to low resolution and subtle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2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14984"/>
            <a:ext cx="8946541" cy="5233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Data Preprocessing</a:t>
            </a:r>
          </a:p>
          <a:p>
            <a:endParaRPr lang="en-US" dirty="0" smtClean="0"/>
          </a:p>
          <a:p>
            <a:r>
              <a:rPr lang="en-US" dirty="0" smtClean="0"/>
              <a:t>Loading and preparing the dataset</a:t>
            </a:r>
          </a:p>
          <a:p>
            <a:r>
              <a:rPr lang="en-US" dirty="0" smtClean="0"/>
              <a:t>Reshaping the image data for CNN input (48x48 grayscale images)</a:t>
            </a:r>
          </a:p>
          <a:p>
            <a:r>
              <a:rPr lang="en-US" dirty="0" smtClean="0"/>
              <a:t>Normalizing pixel values to scale them between 0 and 1</a:t>
            </a:r>
          </a:p>
          <a:p>
            <a:r>
              <a:rPr lang="en-US" dirty="0" smtClean="0"/>
              <a:t>One-hot encoding the emotion labels for multi-class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2456"/>
            <a:ext cx="8946541" cy="4885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Model </a:t>
            </a:r>
            <a:r>
              <a:rPr lang="en-US" dirty="0"/>
              <a:t>Architecture</a:t>
            </a:r>
          </a:p>
          <a:p>
            <a:r>
              <a:rPr lang="en-US" dirty="0"/>
              <a:t>Building a Convolutional Neural Network (CNN) model</a:t>
            </a:r>
          </a:p>
          <a:p>
            <a:r>
              <a:rPr lang="en-US" dirty="0"/>
              <a:t>Conv2D layers with </a:t>
            </a:r>
            <a:r>
              <a:rPr lang="en-US" dirty="0" err="1"/>
              <a:t>ReLU</a:t>
            </a:r>
            <a:r>
              <a:rPr lang="en-US" dirty="0"/>
              <a:t> activation for feature extraction</a:t>
            </a:r>
          </a:p>
          <a:p>
            <a:r>
              <a:rPr lang="en-US" dirty="0"/>
              <a:t>MaxPooling2D for </a:t>
            </a:r>
            <a:r>
              <a:rPr lang="en-US" dirty="0" smtClean="0"/>
              <a:t>down-sampling </a:t>
            </a:r>
            <a:r>
              <a:rPr lang="en-US" dirty="0"/>
              <a:t>and reducing spatial dimensions</a:t>
            </a:r>
          </a:p>
          <a:p>
            <a:r>
              <a:rPr lang="en-US" dirty="0"/>
              <a:t>Flatten layer to convert 2D feature maps to 1D vectors</a:t>
            </a:r>
          </a:p>
          <a:p>
            <a:r>
              <a:rPr lang="en-US" dirty="0"/>
              <a:t>Dense layers for classification, using </a:t>
            </a:r>
            <a:r>
              <a:rPr lang="en-US" dirty="0" err="1"/>
              <a:t>ReLU</a:t>
            </a:r>
            <a:r>
              <a:rPr lang="en-US" dirty="0"/>
              <a:t> and </a:t>
            </a:r>
            <a:r>
              <a:rPr lang="en-US" dirty="0" err="1"/>
              <a:t>Softmax</a:t>
            </a:r>
            <a:r>
              <a:rPr lang="en-US" dirty="0"/>
              <a:t> activations</a:t>
            </a:r>
          </a:p>
        </p:txBody>
      </p:sp>
    </p:spTree>
    <p:extLst>
      <p:ext uri="{BB962C8B-B14F-4D97-AF65-F5344CB8AC3E}">
        <p14:creationId xmlns:p14="http://schemas.microsoft.com/office/powerpoint/2010/main" val="165870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8408"/>
            <a:ext cx="8946541" cy="52699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Training and Evaluation</a:t>
            </a:r>
          </a:p>
          <a:p>
            <a:endParaRPr lang="en-US" dirty="0" smtClean="0"/>
          </a:p>
          <a:p>
            <a:r>
              <a:rPr lang="en-US" dirty="0" smtClean="0"/>
              <a:t>Splitting the dataset into training and testing sets</a:t>
            </a:r>
          </a:p>
          <a:p>
            <a:r>
              <a:rPr lang="en-US" dirty="0" smtClean="0"/>
              <a:t>Compiling the model with categorical cross-entropy loss and Adam optimizer</a:t>
            </a:r>
          </a:p>
          <a:p>
            <a:r>
              <a:rPr lang="en-US" dirty="0" smtClean="0"/>
              <a:t>Training the model on the training set using fit() function</a:t>
            </a:r>
          </a:p>
          <a:p>
            <a:r>
              <a:rPr lang="en-US" dirty="0" smtClean="0"/>
              <a:t>Monitoring training and validation accuracy during epochs</a:t>
            </a:r>
          </a:p>
          <a:p>
            <a:r>
              <a:rPr lang="en-US" dirty="0" smtClean="0"/>
              <a:t>Evaluating the model on the test set to measure generalization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3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Improve accuracy</a:t>
            </a:r>
          </a:p>
          <a:p>
            <a:r>
              <a:rPr lang="en-US" dirty="0" smtClean="0"/>
              <a:t>Data Augmentation: Using Image-Data-Generator to augment training data</a:t>
            </a:r>
          </a:p>
          <a:p>
            <a:r>
              <a:rPr lang="en-US" dirty="0" smtClean="0"/>
              <a:t>Learning Rate Scheduling: Dynamically adjusting the learning rate during training</a:t>
            </a:r>
          </a:p>
          <a:p>
            <a:r>
              <a:rPr lang="en-US" dirty="0" smtClean="0"/>
              <a:t>Dropout Regularization: Introducing dropout layers to prevent overfitting</a:t>
            </a:r>
          </a:p>
          <a:p>
            <a:r>
              <a:rPr lang="en-US" dirty="0" smtClean="0"/>
              <a:t>Hyper-parameter Tuning: Experimenting with model architectures and hyper-parameters</a:t>
            </a:r>
          </a:p>
          <a:p>
            <a:r>
              <a:rPr lang="en-US" dirty="0" smtClean="0"/>
              <a:t>Transfer Learning: Utilizing pre-trained models for feature extraction and fine-tuning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3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Concluding </a:t>
            </a:r>
          </a:p>
          <a:p>
            <a:endParaRPr lang="en-US" dirty="0" smtClean="0"/>
          </a:p>
          <a:p>
            <a:r>
              <a:rPr lang="en-US" dirty="0" smtClean="0"/>
              <a:t>Summary of the facial expression recognition project</a:t>
            </a:r>
          </a:p>
          <a:p>
            <a:r>
              <a:rPr lang="en-US" dirty="0" smtClean="0"/>
              <a:t>Acknowledging the challenges of the FER2013 dataset</a:t>
            </a:r>
          </a:p>
          <a:p>
            <a:r>
              <a:rPr lang="en-US" dirty="0" smtClean="0"/>
              <a:t>Emphasizing the importance of performance enhancement strategies</a:t>
            </a:r>
          </a:p>
          <a:p>
            <a:r>
              <a:rPr lang="en-US" dirty="0" smtClean="0"/>
              <a:t>Encouraging further exploration and research in the field of facial expression recognition.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73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293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DELL</cp:lastModifiedBy>
  <cp:revision>5</cp:revision>
  <dcterms:created xsi:type="dcterms:W3CDTF">2023-07-30T12:26:39Z</dcterms:created>
  <dcterms:modified xsi:type="dcterms:W3CDTF">2023-10-24T12:25:12Z</dcterms:modified>
</cp:coreProperties>
</file>