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9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9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 Flux Law (Gauss’s Law)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Subhan Ghafoor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Electric flux measures the number of electric field lines passing through a surface.</a:t>
            </a:r>
          </a:p>
          <a:p>
            <a:r>
              <a:t>- Gauss’s Law is one of Maxwell’s equations.</a:t>
            </a:r>
          </a:p>
          <a:p>
            <a:r>
              <a:t>- It connects the electric field with electric charge.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 of Electric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Electric field (E) represents force per unit charge.</a:t>
            </a:r>
          </a:p>
          <a:p>
            <a:r>
              <a:rPr dirty="0"/>
              <a:t>- Field lines show direction of electric force.</a:t>
            </a:r>
          </a:p>
          <a:p>
            <a:r>
              <a:rPr dirty="0"/>
              <a:t>- Positive to negative convention.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1EFEB-849B-2B6C-CBBD-4A738BAB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87" y="3922649"/>
            <a:ext cx="3967316" cy="2670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 Flux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Symbol: ΦE</a:t>
            </a:r>
          </a:p>
          <a:p>
            <a:r>
              <a:rPr dirty="0"/>
              <a:t>- Definition: Total electric field passing through a given surface.</a:t>
            </a:r>
          </a:p>
          <a:p>
            <a:r>
              <a:rPr dirty="0"/>
              <a:t>- Formula: ΦE = E · A = EA </a:t>
            </a:r>
            <a:r>
              <a:rPr dirty="0" err="1"/>
              <a:t>cosθ</a:t>
            </a:r>
            <a:endParaRPr dirty="0"/>
          </a:p>
          <a:p>
            <a:r>
              <a:rPr dirty="0"/>
              <a:t>- Units: N·m²/C</a:t>
            </a:r>
          </a:p>
        </p:txBody>
      </p:sp>
      <p:pic>
        <p:nvPicPr>
          <p:cNvPr id="5" name="Picture 4" descr="Electric flux diagram&#10;&#10;AI-generated content may be incorrect.">
            <a:extLst>
              <a:ext uri="{FF2B5EF4-FFF2-40B4-BE49-F238E27FC236}">
                <a16:creationId xmlns:a16="http://schemas.microsoft.com/office/drawing/2014/main" id="{BF7F14CD-3214-DF36-145E-C4884CDA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72" y="3731342"/>
            <a:ext cx="3345543" cy="2676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Closed Surfaces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Gauss’s law applies to closed surfaces (Gaussian surfaces).</a:t>
            </a:r>
          </a:p>
          <a:p>
            <a:r>
              <a:rPr dirty="0"/>
              <a:t>- Examples: sphere, cylinder, cube around charges.</a:t>
            </a:r>
          </a:p>
          <a:p>
            <a:r>
              <a:rPr dirty="0"/>
              <a:t>- Shape does not affect total flux.</a:t>
            </a:r>
          </a:p>
        </p:txBody>
      </p:sp>
      <p:pic>
        <p:nvPicPr>
          <p:cNvPr id="5" name="Picture 4" descr="A black and white cube&#10;&#10;AI-generated content may be incorrect.">
            <a:extLst>
              <a:ext uri="{FF2B5EF4-FFF2-40B4-BE49-F238E27FC236}">
                <a16:creationId xmlns:a16="http://schemas.microsoft.com/office/drawing/2014/main" id="{180B9570-CA3B-9679-206F-FBEB2EC3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263" y="3646076"/>
            <a:ext cx="3659853" cy="3012563"/>
          </a:xfrm>
          <a:prstGeom prst="rect">
            <a:avLst/>
          </a:prstGeom>
        </p:spPr>
      </p:pic>
      <p:pic>
        <p:nvPicPr>
          <p:cNvPr id="7" name="Picture 6" descr="A globe with grids on it&#10;&#10;AI-generated content may be incorrect.">
            <a:extLst>
              <a:ext uri="{FF2B5EF4-FFF2-40B4-BE49-F238E27FC236}">
                <a16:creationId xmlns:a16="http://schemas.microsoft.com/office/drawing/2014/main" id="{B95A3A2F-0945-998F-730F-2C0AB0A8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3992818"/>
            <a:ext cx="2568474" cy="23190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Statement of Gauss’s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Gauss’s Law states:</a:t>
            </a:r>
          </a:p>
          <a:p>
            <a:r>
              <a:t>  The total electric flux through a closed surface is equal to the charge enclosed divided by permittivity of free space.</a:t>
            </a:r>
          </a:p>
          <a:p>
            <a:endParaRPr/>
          </a:p>
          <a:p>
            <a:r>
              <a:t>ΦE = ∮ E · dA = Q_enclosed / ε0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Electric flux depends only on the charge enclosed.</a:t>
            </a:r>
          </a:p>
          <a:p>
            <a:r>
              <a:t>- Field lines start from positive charges and end at negative charges.</a:t>
            </a:r>
          </a:p>
          <a:p>
            <a:r>
              <a:t>- Outside charges do not contribute to net flux.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B7A-41A9-6AEE-3ACE-9B6597D3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C10-D987-6D5C-EC5C-6549F47A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 flux law is a fundamental electrostatics law.</a:t>
            </a:r>
          </a:p>
          <a:p>
            <a:r>
              <a:rPr lang="en-US" dirty="0"/>
              <a:t>Links electric fields with charges.</a:t>
            </a:r>
          </a:p>
          <a:p>
            <a:r>
              <a:rPr lang="en-US" dirty="0"/>
              <a:t>One of Maxwell’s four equations.</a:t>
            </a:r>
          </a:p>
          <a:p>
            <a:r>
              <a:rPr lang="en-US" dirty="0"/>
              <a:t>Foundation of electromagnetism.</a:t>
            </a:r>
          </a:p>
        </p:txBody>
      </p:sp>
    </p:spTree>
    <p:extLst>
      <p:ext uri="{BB962C8B-B14F-4D97-AF65-F5344CB8AC3E}">
        <p14:creationId xmlns:p14="http://schemas.microsoft.com/office/powerpoint/2010/main" val="248169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249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2013 - 2022 Theme</vt:lpstr>
      <vt:lpstr>Electric Flux Law (Gauss’s Law)</vt:lpstr>
      <vt:lpstr>Introduction</vt:lpstr>
      <vt:lpstr>Concept of Electric Field</vt:lpstr>
      <vt:lpstr>Electric Flux</vt:lpstr>
      <vt:lpstr>Closed Surfaces</vt:lpstr>
      <vt:lpstr>Statement of Gauss’s Law</vt:lpstr>
      <vt:lpstr>Physical Meaning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a31146</cp:lastModifiedBy>
  <cp:revision>4</cp:revision>
  <dcterms:created xsi:type="dcterms:W3CDTF">2013-01-27T09:14:16Z</dcterms:created>
  <dcterms:modified xsi:type="dcterms:W3CDTF">2025-10-02T09:52:58Z</dcterms:modified>
  <cp:category/>
</cp:coreProperties>
</file>