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Spend ~30s on each objective. Emphasize that by the end audience should be able to calculate resistance and interpret V-I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Relate power formulas and when each form is convenient. Mention safety: higher current -&gt; more heating.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Practice explaining the microscopic picture in ~45–60 s. Use the graph to show evidence of Ohm's 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 citations if required by your instructor.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that V vs I is linear for ohmic materials; slope =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volt as energy per charge (1 V = 1 J/C). Ampere as coulombs per second. Ohm is V/A.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how rearranging gives I = V/R. Clarify which axis choice makes slope equal to R vs 1/R.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n (carrier density), q (charge), τ (mean free time), m (effective mass). Mention collisions with lattice cause resistance.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qualitatively why longer wires have more resistance and thicker wires have less. Mention alpha (temperature coefficient).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everyday examples: filament lamp brightens, its resistance increases. Diode has exponential I-V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how to connect ammeter in series and voltmeter in parallel. Mention take multiple readings and average to reduce error.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the table in the slide (or in speaker notes). Walk through the arithmetic step-by-step for the 5 V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that each line's slope corresponds to resistance. For R = 100 Ω slope is steeper than R = 50 Ω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Ohm's Law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Luffy</a:t>
            </a:r>
          </a:p>
          <a:p>
            <a:r>
              <a:t>Presentation: October 02,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Graph: V vs I (Ohm's Law)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Straight lines for different resistances; slope = 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Dissipation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Power P = V·I = I^2·R = V^2 / R</a:t>
            </a:r>
          </a:p>
          <a:p>
            <a:pPr/>
            <a:r>
              <a:t>Explains heating in resistors (Joule heating)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Tips for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Start with the definition and a simple example</a:t>
            </a:r>
          </a:p>
          <a:p>
            <a:pPr/>
            <a:r>
              <a:t>Show the experiment or graph early — visuals help</a:t>
            </a:r>
          </a:p>
          <a:p>
            <a:pPr/>
            <a:r>
              <a:t>Anticipate questions: 'Why does resistance change with temperature?'</a:t>
            </a:r>
          </a:p>
          <a:p>
            <a:pPr/>
            <a:r>
              <a:t>Keep 1–2 backup slides for calculations or derivation if asked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Textbook: Serway &amp; Jewett (or any standard physics textbook)</a:t>
            </a:r>
          </a:p>
          <a:p>
            <a:pPr/>
            <a:r>
              <a:t>Online: university physics lecture notes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 vs I Graph (Ohm's Law)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vi_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61317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Understand the mathematical statement V = I·R</a:t>
            </a:r>
          </a:p>
          <a:p>
            <a:pPr/>
            <a:r>
              <a:t>Relate microscopic picture (drift velocity, collisions) to macroscopic R</a:t>
            </a:r>
          </a:p>
          <a:p>
            <a:pPr/>
            <a:r>
              <a:t>Learn experimental verification and plotting V vs I</a:t>
            </a:r>
          </a:p>
          <a:p>
            <a:pPr/>
            <a:r>
              <a:t>Distinguish ohmic vs non‑ohmic behaviour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Definitions &amp; 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Voltage (V): electric potential difference, unit volt (V)</a:t>
            </a:r>
          </a:p>
          <a:p>
            <a:pPr/>
            <a:r>
              <a:t>Current (I): rate of charge flow, unit ampere (A)</a:t>
            </a:r>
          </a:p>
          <a:p>
            <a:pPr/>
            <a:r>
              <a:t>Resistance (R): opposition to current, unit ohm (Ω)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Ohm's Law (Mathematical)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Ohm's law: V = I × R</a:t>
            </a:r>
          </a:p>
          <a:p>
            <a:pPr/>
            <a:r>
              <a:t>Graphically: V vs I is a straight line through origin for ohmic materials</a:t>
            </a:r>
          </a:p>
          <a:p>
            <a:pPr/>
            <a:r>
              <a:t>Slope of V vs I = R (if V on vertical axis and I on horizontal axis)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Microscopic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Charge carriers (electrons) drift under electric field E with average drift velocity v_d</a:t>
            </a:r>
          </a:p>
          <a:p>
            <a:pPr/>
            <a:r>
              <a:t>Current density J = n q v_d, and J = σ E (Ohm's macroscopic form)</a:t>
            </a:r>
          </a:p>
          <a:p>
            <a:pPr/>
            <a:r>
              <a:t>Conductivity σ = n q^2 τ / m → resistivity ρ = 1/σ = m/(n q^2 τ)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Resistance &amp; Resistivity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 = ρ L / A (L: length of conductor, A: cross-sectional area)</a:t>
            </a:r>
          </a:p>
          <a:p>
            <a:pPr/>
            <a:r>
              <a:t>Materials with low ρ are good conductors; high ρ are insulators</a:t>
            </a:r>
          </a:p>
          <a:p>
            <a:pPr/>
            <a:r>
              <a:t>Temperature often increases ρ in metals (approx. ρ(T)=ρ0[1+α(T−T0)])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Ohmic vs Non‑Ohmic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Ohmic: V ∝ I (constant R), e.g., metallic resistor at fixed temperature</a:t>
            </a:r>
          </a:p>
          <a:p>
            <a:pPr/>
            <a:r>
              <a:t>Non‑ohmic: e.g., diode, filament lamp (R changes with V or temperature)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 (to verify Ohm's Law)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Components: battery (variable or power supply), resistor, ammeter (series), voltmeter (parallel), rheostat for varying current</a:t>
            </a:r>
          </a:p>
          <a:p>
            <a:pPr/>
            <a:r>
              <a:t>Procedure: set voltage, measure I and V, repeat for several voltages, plot V vs 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&amp;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Example: R = 100 Ω; apply V = 0,1,2,...,5 V -&gt; I = V/R</a:t>
            </a:r>
          </a:p>
          <a:p>
            <a:pPr/>
            <a:r>
              <a:t>At V = 5 V: I = 5 / 100 = 0.05 A = 50 mA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