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0D852-4257-4087-9B4C-902903B805B8}" v="699" dt="2025-10-01T18:08:03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bia Masood" userId="bae3f7900de4c022" providerId="Windows Live" clId="Web-{15B0D852-4257-4087-9B4C-902903B805B8}"/>
    <pc:docChg chg="addSld delSld modSld addMainMaster delMainMaster">
      <pc:chgData name="Zobia Masood" userId="bae3f7900de4c022" providerId="Windows Live" clId="Web-{15B0D852-4257-4087-9B4C-902903B805B8}" dt="2025-10-01T18:08:03.196" v="696" actId="14100"/>
      <pc:docMkLst>
        <pc:docMk/>
      </pc:docMkLst>
      <pc:sldChg chg="addSp delSp modSp mod setBg modClrScheme delDesignElem modShow chgLayout">
        <pc:chgData name="Zobia Masood" userId="bae3f7900de4c022" providerId="Windows Live" clId="Web-{15B0D852-4257-4087-9B4C-902903B805B8}" dt="2025-10-01T16:22:51.505" v="309" actId="20577"/>
        <pc:sldMkLst>
          <pc:docMk/>
          <pc:sldMk cId="109857222" sldId="256"/>
        </pc:sldMkLst>
        <pc:spChg chg="del mod ord">
          <ac:chgData name="Zobia Masood" userId="bae3f7900de4c022" providerId="Windows Live" clId="Web-{15B0D852-4257-4087-9B4C-902903B805B8}" dt="2025-10-01T15:39:18.781" v="65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Zobia Masood" userId="bae3f7900de4c022" providerId="Windows Live" clId="Web-{15B0D852-4257-4087-9B4C-902903B805B8}" dt="2025-10-01T15:09:08.382" v="1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Zobia Masood" userId="bae3f7900de4c022" providerId="Windows Live" clId="Web-{15B0D852-4257-4087-9B4C-902903B805B8}" dt="2025-10-01T15:09:05.788" v="13"/>
          <ac:spMkLst>
            <pc:docMk/>
            <pc:sldMk cId="109857222" sldId="256"/>
            <ac:spMk id="5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09:05.788" v="13"/>
          <ac:spMkLst>
            <pc:docMk/>
            <pc:sldMk cId="109857222" sldId="256"/>
            <ac:spMk id="6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09:05.788" v="13"/>
          <ac:spMkLst>
            <pc:docMk/>
            <pc:sldMk cId="109857222" sldId="256"/>
            <ac:spMk id="7" creationId="{0247FD0E-C93A-490E-9994-C79DC8977165}"/>
          </ac:spMkLst>
        </pc:spChg>
        <pc:spChg chg="add del">
          <ac:chgData name="Zobia Masood" userId="bae3f7900de4c022" providerId="Windows Live" clId="Web-{15B0D852-4257-4087-9B4C-902903B805B8}" dt="2025-10-01T15:07:22.123" v="5"/>
          <ac:spMkLst>
            <pc:docMk/>
            <pc:sldMk cId="109857222" sldId="256"/>
            <ac:spMk id="8" creationId="{281148B8-58D0-4E9A-A32C-B3B181A3A850}"/>
          </ac:spMkLst>
        </pc:spChg>
        <pc:spChg chg="add del">
          <ac:chgData name="Zobia Masood" userId="bae3f7900de4c022" providerId="Windows Live" clId="Web-{15B0D852-4257-4087-9B4C-902903B805B8}" dt="2025-10-01T15:09:05.788" v="13"/>
          <ac:spMkLst>
            <pc:docMk/>
            <pc:sldMk cId="109857222" sldId="256"/>
            <ac:spMk id="9" creationId="{AD77B2DF-AF44-4996-BBFD-5DF9162BE4B2}"/>
          </ac:spMkLst>
        </pc:spChg>
        <pc:spChg chg="add del">
          <ac:chgData name="Zobia Masood" userId="bae3f7900de4c022" providerId="Windows Live" clId="Web-{15B0D852-4257-4087-9B4C-902903B805B8}" dt="2025-10-01T15:07:22.123" v="5"/>
          <ac:spMkLst>
            <pc:docMk/>
            <pc:sldMk cId="109857222" sldId="256"/>
            <ac:spMk id="10" creationId="{3B8154F5-2E4B-4EB4-9BE5-A38ED12389CA}"/>
          </ac:spMkLst>
        </pc:spChg>
        <pc:spChg chg="add del">
          <ac:chgData name="Zobia Masood" userId="bae3f7900de4c022" providerId="Windows Live" clId="Web-{15B0D852-4257-4087-9B4C-902903B805B8}" dt="2025-10-01T15:09:05.788" v="13"/>
          <ac:spMkLst>
            <pc:docMk/>
            <pc:sldMk cId="109857222" sldId="256"/>
            <ac:spMk id="11" creationId="{FF6BECB9-A7FC-400F-8502-97A13BB879D2}"/>
          </ac:spMkLst>
        </pc:spChg>
        <pc:spChg chg="add del">
          <ac:chgData name="Zobia Masood" userId="bae3f7900de4c022" providerId="Windows Live" clId="Web-{15B0D852-4257-4087-9B4C-902903B805B8}" dt="2025-10-01T15:07:22.123" v="5"/>
          <ac:spMkLst>
            <pc:docMk/>
            <pc:sldMk cId="109857222" sldId="256"/>
            <ac:spMk id="12" creationId="{F0A5ACD4-8016-403B-BEED-5B03EF655B8F}"/>
          </ac:spMkLst>
        </pc:spChg>
        <pc:spChg chg="add del">
          <ac:chgData name="Zobia Masood" userId="bae3f7900de4c022" providerId="Windows Live" clId="Web-{15B0D852-4257-4087-9B4C-902903B805B8}" dt="2025-10-01T15:09:08.367" v="15"/>
          <ac:spMkLst>
            <pc:docMk/>
            <pc:sldMk cId="109857222" sldId="256"/>
            <ac:spMk id="13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07:35.248" v="7"/>
          <ac:spMkLst>
            <pc:docMk/>
            <pc:sldMk cId="109857222" sldId="256"/>
            <ac:spMk id="14" creationId="{70227DB4-32B5-4FE1-8847-991A412DBEAA}"/>
          </ac:spMkLst>
        </pc:spChg>
        <pc:spChg chg="add del">
          <ac:chgData name="Zobia Masood" userId="bae3f7900de4c022" providerId="Windows Live" clId="Web-{15B0D852-4257-4087-9B4C-902903B805B8}" dt="2025-10-01T15:07:35.248" v="7"/>
          <ac:spMkLst>
            <pc:docMk/>
            <pc:sldMk cId="109857222" sldId="256"/>
            <ac:spMk id="15" creationId="{B663E900-0B59-4326-97A6-326A75B124C8}"/>
          </ac:spMkLst>
        </pc:spChg>
        <pc:spChg chg="add del">
          <ac:chgData name="Zobia Masood" userId="bae3f7900de4c022" providerId="Windows Live" clId="Web-{15B0D852-4257-4087-9B4C-902903B805B8}" dt="2025-10-01T15:07:35.248" v="7"/>
          <ac:spMkLst>
            <pc:docMk/>
            <pc:sldMk cId="109857222" sldId="256"/>
            <ac:spMk id="16" creationId="{068B6DAD-7E1E-4EF6-8EA1-63EE2D580A01}"/>
          </ac:spMkLst>
        </pc:spChg>
        <pc:spChg chg="add del">
          <ac:chgData name="Zobia Masood" userId="bae3f7900de4c022" providerId="Windows Live" clId="Web-{15B0D852-4257-4087-9B4C-902903B805B8}" dt="2025-10-01T15:07:35.248" v="7"/>
          <ac:spMkLst>
            <pc:docMk/>
            <pc:sldMk cId="109857222" sldId="256"/>
            <ac:spMk id="17" creationId="{A4813B66-A56C-47CF-A925-B6177C5A646E}"/>
          </ac:spMkLst>
        </pc:spChg>
        <pc:spChg chg="add del">
          <ac:chgData name="Zobia Masood" userId="bae3f7900de4c022" providerId="Windows Live" clId="Web-{15B0D852-4257-4087-9B4C-902903B805B8}" dt="2025-10-01T15:07:35.248" v="7"/>
          <ac:spMkLst>
            <pc:docMk/>
            <pc:sldMk cId="109857222" sldId="256"/>
            <ac:spMk id="18" creationId="{B2147D44-C97C-405A-A47A-45863B50D92A}"/>
          </ac:spMkLst>
        </pc:spChg>
        <pc:spChg chg="add del">
          <ac:chgData name="Zobia Masood" userId="bae3f7900de4c022" providerId="Windows Live" clId="Web-{15B0D852-4257-4087-9B4C-902903B805B8}" dt="2025-10-01T15:09:08.367" v="15"/>
          <ac:spMkLst>
            <pc:docMk/>
            <pc:sldMk cId="109857222" sldId="256"/>
            <ac:spMk id="19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08:16.142" v="9"/>
          <ac:spMkLst>
            <pc:docMk/>
            <pc:sldMk cId="109857222" sldId="256"/>
            <ac:spMk id="20" creationId="{7A18C9FB-EC4C-4DAE-8F7D-C6E5AF607958}"/>
          </ac:spMkLst>
        </pc:spChg>
        <pc:spChg chg="add del">
          <ac:chgData name="Zobia Masood" userId="bae3f7900de4c022" providerId="Windows Live" clId="Web-{15B0D852-4257-4087-9B4C-902903B805B8}" dt="2025-10-01T15:08:16.142" v="9"/>
          <ac:spMkLst>
            <pc:docMk/>
            <pc:sldMk cId="109857222" sldId="256"/>
            <ac:spMk id="21" creationId="{5832FD91-6E45-4C1D-B22F-1CC8B92A2319}"/>
          </ac:spMkLst>
        </pc:spChg>
        <pc:spChg chg="add del">
          <ac:chgData name="Zobia Masood" userId="bae3f7900de4c022" providerId="Windows Live" clId="Web-{15B0D852-4257-4087-9B4C-902903B805B8}" dt="2025-10-01T15:08:16.142" v="9"/>
          <ac:spMkLst>
            <pc:docMk/>
            <pc:sldMk cId="109857222" sldId="256"/>
            <ac:spMk id="22" creationId="{55F5D1E8-E605-4EFC-8912-6E191F84FE26}"/>
          </ac:spMkLst>
        </pc:spChg>
        <pc:spChg chg="add del">
          <ac:chgData name="Zobia Masood" userId="bae3f7900de4c022" providerId="Windows Live" clId="Web-{15B0D852-4257-4087-9B4C-902903B805B8}" dt="2025-10-01T15:09:08.367" v="15"/>
          <ac:spMkLst>
            <pc:docMk/>
            <pc:sldMk cId="109857222" sldId="256"/>
            <ac:spMk id="23" creationId="{FB8ECA89-3FD7-4BB2-A39F-923046763693}"/>
          </ac:spMkLst>
        </pc:spChg>
        <pc:spChg chg="add del">
          <ac:chgData name="Zobia Masood" userId="bae3f7900de4c022" providerId="Windows Live" clId="Web-{15B0D852-4257-4087-9B4C-902903B805B8}" dt="2025-10-01T15:08:57.303" v="11"/>
          <ac:spMkLst>
            <pc:docMk/>
            <pc:sldMk cId="109857222" sldId="256"/>
            <ac:spMk id="24" creationId="{281148B8-58D0-4E9A-A32C-B3B181A3A850}"/>
          </ac:spMkLst>
        </pc:spChg>
        <pc:spChg chg="add del">
          <ac:chgData name="Zobia Masood" userId="bae3f7900de4c022" providerId="Windows Live" clId="Web-{15B0D852-4257-4087-9B4C-902903B805B8}" dt="2025-10-01T15:08:57.303" v="11"/>
          <ac:spMkLst>
            <pc:docMk/>
            <pc:sldMk cId="109857222" sldId="256"/>
            <ac:spMk id="25" creationId="{3B8154F5-2E4B-4EB4-9BE5-A38ED12389CA}"/>
          </ac:spMkLst>
        </pc:spChg>
        <pc:spChg chg="add del">
          <ac:chgData name="Zobia Masood" userId="bae3f7900de4c022" providerId="Windows Live" clId="Web-{15B0D852-4257-4087-9B4C-902903B805B8}" dt="2025-10-01T15:08:57.303" v="11"/>
          <ac:spMkLst>
            <pc:docMk/>
            <pc:sldMk cId="109857222" sldId="256"/>
            <ac:spMk id="26" creationId="{F0A5ACD4-8016-403B-BEED-5B03EF655B8F}"/>
          </ac:spMkLst>
        </pc:spChg>
        <pc:spChg chg="add del">
          <ac:chgData name="Zobia Masood" userId="bae3f7900de4c022" providerId="Windows Live" clId="Web-{15B0D852-4257-4087-9B4C-902903B805B8}" dt="2025-10-01T15:09:08.367" v="15"/>
          <ac:spMkLst>
            <pc:docMk/>
            <pc:sldMk cId="109857222" sldId="256"/>
            <ac:spMk id="27" creationId="{54F2D2D6-8669-4EA9-A05C-2A810ECFCFAE}"/>
          </ac:spMkLst>
        </pc:spChg>
        <pc:spChg chg="add del">
          <ac:chgData name="Zobia Masood" userId="bae3f7900de4c022" providerId="Windows Live" clId="Web-{15B0D852-4257-4087-9B4C-902903B805B8}" dt="2025-10-01T15:09:08.367" v="15"/>
          <ac:spMkLst>
            <pc:docMk/>
            <pc:sldMk cId="109857222" sldId="256"/>
            <ac:spMk id="28" creationId="{F151AF58-5E9F-478C-896B-D261D731B975}"/>
          </ac:spMkLst>
        </pc:spChg>
        <pc:spChg chg="add del">
          <ac:chgData name="Zobia Masood" userId="bae3f7900de4c022" providerId="Windows Live" clId="Web-{15B0D852-4257-4087-9B4C-902903B805B8}" dt="2025-10-01T15:09:57.950" v="29"/>
          <ac:spMkLst>
            <pc:docMk/>
            <pc:sldMk cId="109857222" sldId="256"/>
            <ac:spMk id="30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09:57.950" v="29"/>
          <ac:spMkLst>
            <pc:docMk/>
            <pc:sldMk cId="109857222" sldId="256"/>
            <ac:spMk id="31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09:57.950" v="29"/>
          <ac:spMkLst>
            <pc:docMk/>
            <pc:sldMk cId="109857222" sldId="256"/>
            <ac:spMk id="32" creationId="{0247FD0E-C93A-490E-9994-C79DC8977165}"/>
          </ac:spMkLst>
        </pc:spChg>
        <pc:spChg chg="add del">
          <ac:chgData name="Zobia Masood" userId="bae3f7900de4c022" providerId="Windows Live" clId="Web-{15B0D852-4257-4087-9B4C-902903B805B8}" dt="2025-10-01T15:09:57.950" v="29"/>
          <ac:spMkLst>
            <pc:docMk/>
            <pc:sldMk cId="109857222" sldId="256"/>
            <ac:spMk id="33" creationId="{AD77B2DF-AF44-4996-BBFD-5DF9162BE4B2}"/>
          </ac:spMkLst>
        </pc:spChg>
        <pc:spChg chg="add del">
          <ac:chgData name="Zobia Masood" userId="bae3f7900de4c022" providerId="Windows Live" clId="Web-{15B0D852-4257-4087-9B4C-902903B805B8}" dt="2025-10-01T15:09:57.950" v="29"/>
          <ac:spMkLst>
            <pc:docMk/>
            <pc:sldMk cId="109857222" sldId="256"/>
            <ac:spMk id="34" creationId="{FF6BECB9-A7FC-400F-8502-97A13BB879D2}"/>
          </ac:spMkLst>
        </pc:spChg>
        <pc:spChg chg="add mod">
          <ac:chgData name="Zobia Masood" userId="bae3f7900de4c022" providerId="Windows Live" clId="Web-{15B0D852-4257-4087-9B4C-902903B805B8}" dt="2025-10-01T16:22:51.505" v="309" actId="20577"/>
          <ac:spMkLst>
            <pc:docMk/>
            <pc:sldMk cId="109857222" sldId="256"/>
            <ac:spMk id="35" creationId="{F29ABEA4-C274-F459-F187-55CF1195E11B}"/>
          </ac:spMkLst>
        </pc:spChg>
        <pc:spChg chg="add del">
          <ac:chgData name="Zobia Masood" userId="bae3f7900de4c022" providerId="Windows Live" clId="Web-{15B0D852-4257-4087-9B4C-902903B805B8}" dt="2025-10-01T15:09:36.307" v="20"/>
          <ac:spMkLst>
            <pc:docMk/>
            <pc:sldMk cId="109857222" sldId="256"/>
            <ac:spMk id="39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09:36.307" v="20"/>
          <ac:spMkLst>
            <pc:docMk/>
            <pc:sldMk cId="109857222" sldId="256"/>
            <ac:spMk id="41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09:36.307" v="20"/>
          <ac:spMkLst>
            <pc:docMk/>
            <pc:sldMk cId="109857222" sldId="256"/>
            <ac:spMk id="43" creationId="{0247FD0E-C93A-490E-9994-C79DC8977165}"/>
          </ac:spMkLst>
        </pc:spChg>
        <pc:spChg chg="add del">
          <ac:chgData name="Zobia Masood" userId="bae3f7900de4c022" providerId="Windows Live" clId="Web-{15B0D852-4257-4087-9B4C-902903B805B8}" dt="2025-10-01T15:09:36.307" v="20"/>
          <ac:spMkLst>
            <pc:docMk/>
            <pc:sldMk cId="109857222" sldId="256"/>
            <ac:spMk id="45" creationId="{AD77B2DF-AF44-4996-BBFD-5DF9162BE4B2}"/>
          </ac:spMkLst>
        </pc:spChg>
        <pc:spChg chg="add del">
          <ac:chgData name="Zobia Masood" userId="bae3f7900de4c022" providerId="Windows Live" clId="Web-{15B0D852-4257-4087-9B4C-902903B805B8}" dt="2025-10-01T15:09:36.307" v="20"/>
          <ac:spMkLst>
            <pc:docMk/>
            <pc:sldMk cId="109857222" sldId="256"/>
            <ac:spMk id="47" creationId="{FF6BECB9-A7FC-400F-8502-97A13BB879D2}"/>
          </ac:spMkLst>
        </pc:spChg>
        <pc:spChg chg="add del">
          <ac:chgData name="Zobia Masood" userId="bae3f7900de4c022" providerId="Windows Live" clId="Web-{15B0D852-4257-4087-9B4C-902903B805B8}" dt="2025-10-01T15:09:38.870" v="22"/>
          <ac:spMkLst>
            <pc:docMk/>
            <pc:sldMk cId="109857222" sldId="256"/>
            <ac:spMk id="49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09:38.870" v="22"/>
          <ac:spMkLst>
            <pc:docMk/>
            <pc:sldMk cId="109857222" sldId="256"/>
            <ac:spMk id="50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09:38.870" v="22"/>
          <ac:spMkLst>
            <pc:docMk/>
            <pc:sldMk cId="109857222" sldId="256"/>
            <ac:spMk id="51" creationId="{281148B8-58D0-4E9A-A32C-B3B181A3A850}"/>
          </ac:spMkLst>
        </pc:spChg>
        <pc:spChg chg="add del">
          <ac:chgData name="Zobia Masood" userId="bae3f7900de4c022" providerId="Windows Live" clId="Web-{15B0D852-4257-4087-9B4C-902903B805B8}" dt="2025-10-01T15:09:38.870" v="22"/>
          <ac:spMkLst>
            <pc:docMk/>
            <pc:sldMk cId="109857222" sldId="256"/>
            <ac:spMk id="52" creationId="{3B8154F5-2E4B-4EB4-9BE5-A38ED12389CA}"/>
          </ac:spMkLst>
        </pc:spChg>
        <pc:spChg chg="add del">
          <ac:chgData name="Zobia Masood" userId="bae3f7900de4c022" providerId="Windows Live" clId="Web-{15B0D852-4257-4087-9B4C-902903B805B8}" dt="2025-10-01T15:09:38.870" v="22"/>
          <ac:spMkLst>
            <pc:docMk/>
            <pc:sldMk cId="109857222" sldId="256"/>
            <ac:spMk id="53" creationId="{9F217F6F-016A-42CB-9074-E8CBC6CC7596}"/>
          </ac:spMkLst>
        </pc:spChg>
        <pc:spChg chg="add del">
          <ac:chgData name="Zobia Masood" userId="bae3f7900de4c022" providerId="Windows Live" clId="Web-{15B0D852-4257-4087-9B4C-902903B805B8}" dt="2025-10-01T15:09:47.652" v="24"/>
          <ac:spMkLst>
            <pc:docMk/>
            <pc:sldMk cId="109857222" sldId="256"/>
            <ac:spMk id="55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09:47.652" v="24"/>
          <ac:spMkLst>
            <pc:docMk/>
            <pc:sldMk cId="109857222" sldId="256"/>
            <ac:spMk id="56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09:47.652" v="24"/>
          <ac:spMkLst>
            <pc:docMk/>
            <pc:sldMk cId="109857222" sldId="256"/>
            <ac:spMk id="58" creationId="{3B8154F5-2E4B-4EB4-9BE5-A38ED12389CA}"/>
          </ac:spMkLst>
        </pc:spChg>
        <pc:spChg chg="add del">
          <ac:chgData name="Zobia Masood" userId="bae3f7900de4c022" providerId="Windows Live" clId="Web-{15B0D852-4257-4087-9B4C-902903B805B8}" dt="2025-10-01T15:09:47.652" v="24"/>
          <ac:spMkLst>
            <pc:docMk/>
            <pc:sldMk cId="109857222" sldId="256"/>
            <ac:spMk id="59" creationId="{9F217F6F-016A-42CB-9074-E8CBC6CC7596}"/>
          </ac:spMkLst>
        </pc:spChg>
        <pc:spChg chg="add del">
          <ac:chgData name="Zobia Masood" userId="bae3f7900de4c022" providerId="Windows Live" clId="Web-{15B0D852-4257-4087-9B4C-902903B805B8}" dt="2025-10-01T15:09:50.605" v="26"/>
          <ac:spMkLst>
            <pc:docMk/>
            <pc:sldMk cId="109857222" sldId="256"/>
            <ac:spMk id="61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09:50.605" v="26"/>
          <ac:spMkLst>
            <pc:docMk/>
            <pc:sldMk cId="109857222" sldId="256"/>
            <ac:spMk id="62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09:50.605" v="26"/>
          <ac:spMkLst>
            <pc:docMk/>
            <pc:sldMk cId="109857222" sldId="256"/>
            <ac:spMk id="63" creationId="{0247FD0E-C93A-490E-9994-C79DC8977165}"/>
          </ac:spMkLst>
        </pc:spChg>
        <pc:spChg chg="add del">
          <ac:chgData name="Zobia Masood" userId="bae3f7900de4c022" providerId="Windows Live" clId="Web-{15B0D852-4257-4087-9B4C-902903B805B8}" dt="2025-10-01T15:09:50.605" v="26"/>
          <ac:spMkLst>
            <pc:docMk/>
            <pc:sldMk cId="109857222" sldId="256"/>
            <ac:spMk id="65" creationId="{FF6BECB9-A7FC-400F-8502-97A13BB879D2}"/>
          </ac:spMkLst>
        </pc:spChg>
        <pc:spChg chg="add del">
          <ac:chgData name="Zobia Masood" userId="bae3f7900de4c022" providerId="Windows Live" clId="Web-{15B0D852-4257-4087-9B4C-902903B805B8}" dt="2025-10-01T15:09:57.934" v="28"/>
          <ac:spMkLst>
            <pc:docMk/>
            <pc:sldMk cId="109857222" sldId="256"/>
            <ac:spMk id="67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09:57.934" v="28"/>
          <ac:spMkLst>
            <pc:docMk/>
            <pc:sldMk cId="109857222" sldId="256"/>
            <ac:spMk id="68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09:57.934" v="28"/>
          <ac:spMkLst>
            <pc:docMk/>
            <pc:sldMk cId="109857222" sldId="256"/>
            <ac:spMk id="69" creationId="{281148B8-58D0-4E9A-A32C-B3B181A3A850}"/>
          </ac:spMkLst>
        </pc:spChg>
        <pc:spChg chg="add del">
          <ac:chgData name="Zobia Masood" userId="bae3f7900de4c022" providerId="Windows Live" clId="Web-{15B0D852-4257-4087-9B4C-902903B805B8}" dt="2025-10-01T15:09:57.934" v="28"/>
          <ac:spMkLst>
            <pc:docMk/>
            <pc:sldMk cId="109857222" sldId="256"/>
            <ac:spMk id="70" creationId="{3B8154F5-2E4B-4EB4-9BE5-A38ED12389CA}"/>
          </ac:spMkLst>
        </pc:spChg>
        <pc:spChg chg="add del">
          <ac:chgData name="Zobia Masood" userId="bae3f7900de4c022" providerId="Windows Live" clId="Web-{15B0D852-4257-4087-9B4C-902903B805B8}" dt="2025-10-01T15:09:57.934" v="28"/>
          <ac:spMkLst>
            <pc:docMk/>
            <pc:sldMk cId="109857222" sldId="256"/>
            <ac:spMk id="71" creationId="{F0A5ACD4-8016-403B-BEED-5B03EF655B8F}"/>
          </ac:spMkLst>
        </pc:spChg>
        <pc:spChg chg="add del">
          <ac:chgData name="Zobia Masood" userId="bae3f7900de4c022" providerId="Windows Live" clId="Web-{15B0D852-4257-4087-9B4C-902903B805B8}" dt="2025-10-01T15:39:06.156" v="64"/>
          <ac:spMkLst>
            <pc:docMk/>
            <pc:sldMk cId="109857222" sldId="256"/>
            <ac:spMk id="73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39:06.156" v="64"/>
          <ac:spMkLst>
            <pc:docMk/>
            <pc:sldMk cId="109857222" sldId="256"/>
            <ac:spMk id="74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39:06.156" v="64"/>
          <ac:spMkLst>
            <pc:docMk/>
            <pc:sldMk cId="109857222" sldId="256"/>
            <ac:spMk id="75" creationId="{0247FD0E-C93A-490E-9994-C79DC8977165}"/>
          </ac:spMkLst>
        </pc:spChg>
        <pc:spChg chg="add del">
          <ac:chgData name="Zobia Masood" userId="bae3f7900de4c022" providerId="Windows Live" clId="Web-{15B0D852-4257-4087-9B4C-902903B805B8}" dt="2025-10-01T15:39:06.156" v="64"/>
          <ac:spMkLst>
            <pc:docMk/>
            <pc:sldMk cId="109857222" sldId="256"/>
            <ac:spMk id="76" creationId="{AD77B2DF-AF44-4996-BBFD-5DF9162BE4B2}"/>
          </ac:spMkLst>
        </pc:spChg>
        <pc:spChg chg="add del">
          <ac:chgData name="Zobia Masood" userId="bae3f7900de4c022" providerId="Windows Live" clId="Web-{15B0D852-4257-4087-9B4C-902903B805B8}" dt="2025-10-01T15:38:00.062" v="59"/>
          <ac:spMkLst>
            <pc:docMk/>
            <pc:sldMk cId="109857222" sldId="256"/>
            <ac:spMk id="77" creationId="{FF6BECB9-A7FC-400F-8502-97A13BB879D2}"/>
          </ac:spMkLst>
        </pc:spChg>
        <pc:spChg chg="add del">
          <ac:chgData name="Zobia Masood" userId="bae3f7900de4c022" providerId="Windows Live" clId="Web-{15B0D852-4257-4087-9B4C-902903B805B8}" dt="2025-10-01T15:38:00.062" v="59"/>
          <ac:spMkLst>
            <pc:docMk/>
            <pc:sldMk cId="109857222" sldId="256"/>
            <ac:spMk id="86" creationId="{A88F843D-1C1B-C740-AC27-E3238D0F5F47}"/>
          </ac:spMkLst>
        </pc:spChg>
        <pc:spChg chg="add del">
          <ac:chgData name="Zobia Masood" userId="bae3f7900de4c022" providerId="Windows Live" clId="Web-{15B0D852-4257-4087-9B4C-902903B805B8}" dt="2025-10-01T15:38:00.062" v="59"/>
          <ac:spMkLst>
            <pc:docMk/>
            <pc:sldMk cId="109857222" sldId="256"/>
            <ac:spMk id="88" creationId="{44037D61-FFBD-0342-90C5-D1AD7C899B44}"/>
          </ac:spMkLst>
        </pc:spChg>
        <pc:spChg chg="add del">
          <ac:chgData name="Zobia Masood" userId="bae3f7900de4c022" providerId="Windows Live" clId="Web-{15B0D852-4257-4087-9B4C-902903B805B8}" dt="2025-10-01T15:38:00.062" v="59"/>
          <ac:spMkLst>
            <pc:docMk/>
            <pc:sldMk cId="109857222" sldId="256"/>
            <ac:spMk id="90" creationId="{A21C8291-E3D5-4240-8FF4-E5213CBCC453}"/>
          </ac:spMkLst>
        </pc:spChg>
        <pc:spChg chg="add del">
          <ac:chgData name="Zobia Masood" userId="bae3f7900de4c022" providerId="Windows Live" clId="Web-{15B0D852-4257-4087-9B4C-902903B805B8}" dt="2025-10-01T15:38:00.062" v="59"/>
          <ac:spMkLst>
            <pc:docMk/>
            <pc:sldMk cId="109857222" sldId="256"/>
            <ac:spMk id="92" creationId="{08B44AFE-C181-7047-8CC9-CA00BD385EEA}"/>
          </ac:spMkLst>
        </pc:spChg>
        <pc:spChg chg="add del">
          <ac:chgData name="Zobia Masood" userId="bae3f7900de4c022" providerId="Windows Live" clId="Web-{15B0D852-4257-4087-9B4C-902903B805B8}" dt="2025-10-01T15:38:19.140" v="61"/>
          <ac:spMkLst>
            <pc:docMk/>
            <pc:sldMk cId="109857222" sldId="256"/>
            <ac:spMk id="94" creationId="{2D03A0B2-4A2F-D846-A5E6-FB7CB9A031F7}"/>
          </ac:spMkLst>
        </pc:spChg>
        <pc:spChg chg="add del">
          <ac:chgData name="Zobia Masood" userId="bae3f7900de4c022" providerId="Windows Live" clId="Web-{15B0D852-4257-4087-9B4C-902903B805B8}" dt="2025-10-01T15:38:19.140" v="61"/>
          <ac:spMkLst>
            <pc:docMk/>
            <pc:sldMk cId="109857222" sldId="256"/>
            <ac:spMk id="95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38:19.140" v="61"/>
          <ac:spMkLst>
            <pc:docMk/>
            <pc:sldMk cId="109857222" sldId="256"/>
            <ac:spMk id="96" creationId="{A88F843D-1C1B-C740-AC27-E3238D0F5F47}"/>
          </ac:spMkLst>
        </pc:spChg>
        <pc:spChg chg="add del">
          <ac:chgData name="Zobia Masood" userId="bae3f7900de4c022" providerId="Windows Live" clId="Web-{15B0D852-4257-4087-9B4C-902903B805B8}" dt="2025-10-01T15:38:19.140" v="61"/>
          <ac:spMkLst>
            <pc:docMk/>
            <pc:sldMk cId="109857222" sldId="256"/>
            <ac:spMk id="97" creationId="{9F0EA5A9-0D12-3644-BBEC-6D9D192EBEF4}"/>
          </ac:spMkLst>
        </pc:spChg>
        <pc:spChg chg="add del">
          <ac:chgData name="Zobia Masood" userId="bae3f7900de4c022" providerId="Windows Live" clId="Web-{15B0D852-4257-4087-9B4C-902903B805B8}" dt="2025-10-01T15:38:19.140" v="61"/>
          <ac:spMkLst>
            <pc:docMk/>
            <pc:sldMk cId="109857222" sldId="256"/>
            <ac:spMk id="98" creationId="{A21C8291-E3D5-4240-8FF4-E5213CBCC453}"/>
          </ac:spMkLst>
        </pc:spChg>
        <pc:spChg chg="add del">
          <ac:chgData name="Zobia Masood" userId="bae3f7900de4c022" providerId="Windows Live" clId="Web-{15B0D852-4257-4087-9B4C-902903B805B8}" dt="2025-10-01T15:38:19.140" v="61"/>
          <ac:spMkLst>
            <pc:docMk/>
            <pc:sldMk cId="109857222" sldId="256"/>
            <ac:spMk id="99" creationId="{08B44AFE-C181-7047-8CC9-CA00BD385EEA}"/>
          </ac:spMkLst>
        </pc:spChg>
        <pc:spChg chg="add del">
          <ac:chgData name="Zobia Masood" userId="bae3f7900de4c022" providerId="Windows Live" clId="Web-{15B0D852-4257-4087-9B4C-902903B805B8}" dt="2025-10-01T15:39:06.141" v="63"/>
          <ac:spMkLst>
            <pc:docMk/>
            <pc:sldMk cId="109857222" sldId="256"/>
            <ac:spMk id="102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39:06.141" v="63"/>
          <ac:spMkLst>
            <pc:docMk/>
            <pc:sldMk cId="109857222" sldId="256"/>
            <ac:spMk id="103" creationId="{0247FD0E-C93A-490E-9994-C79DC8977165}"/>
          </ac:spMkLst>
        </pc:spChg>
        <pc:spChg chg="add del">
          <ac:chgData name="Zobia Masood" userId="bae3f7900de4c022" providerId="Windows Live" clId="Web-{15B0D852-4257-4087-9B4C-902903B805B8}" dt="2025-10-01T15:39:06.141" v="63"/>
          <ac:spMkLst>
            <pc:docMk/>
            <pc:sldMk cId="109857222" sldId="256"/>
            <ac:spMk id="104" creationId="{1CDD2F19-0AAB-46D2-A7D4-9BD8F7E42915}"/>
          </ac:spMkLst>
        </pc:spChg>
        <pc:spChg chg="add del">
          <ac:chgData name="Zobia Masood" userId="bae3f7900de4c022" providerId="Windows Live" clId="Web-{15B0D852-4257-4087-9B4C-902903B805B8}" dt="2025-10-01T15:39:06.141" v="63"/>
          <ac:spMkLst>
            <pc:docMk/>
            <pc:sldMk cId="109857222" sldId="256"/>
            <ac:spMk id="105" creationId="{AD77B2DF-AF44-4996-BBFD-5DF9162BE4B2}"/>
          </ac:spMkLst>
        </pc:spChg>
        <pc:spChg chg="add del">
          <ac:chgData name="Zobia Masood" userId="bae3f7900de4c022" providerId="Windows Live" clId="Web-{15B0D852-4257-4087-9B4C-902903B805B8}" dt="2025-10-01T15:39:06.141" v="63"/>
          <ac:spMkLst>
            <pc:docMk/>
            <pc:sldMk cId="109857222" sldId="256"/>
            <ac:spMk id="106" creationId="{FF6BECB9-A7FC-400F-8502-97A13BB879D2}"/>
          </ac:spMkLst>
        </pc:spChg>
        <pc:spChg chg="add del">
          <ac:chgData name="Zobia Masood" userId="bae3f7900de4c022" providerId="Windows Live" clId="Web-{15B0D852-4257-4087-9B4C-902903B805B8}" dt="2025-10-01T15:43:05.963" v="69"/>
          <ac:spMkLst>
            <pc:docMk/>
            <pc:sldMk cId="109857222" sldId="256"/>
            <ac:spMk id="109" creationId="{7F573F1D-73A7-FB41-BCAD-FC9AA7DEF4F5}"/>
          </ac:spMkLst>
        </pc:spChg>
        <pc:spChg chg="add del">
          <ac:chgData name="Zobia Masood" userId="bae3f7900de4c022" providerId="Windows Live" clId="Web-{15B0D852-4257-4087-9B4C-902903B805B8}" dt="2025-10-01T15:43:05.963" v="69"/>
          <ac:spMkLst>
            <pc:docMk/>
            <pc:sldMk cId="109857222" sldId="256"/>
            <ac:spMk id="110" creationId="{A88F843D-1C1B-C740-AC27-E3238D0F5F47}"/>
          </ac:spMkLst>
        </pc:spChg>
        <pc:spChg chg="add del">
          <ac:chgData name="Zobia Masood" userId="bae3f7900de4c022" providerId="Windows Live" clId="Web-{15B0D852-4257-4087-9B4C-902903B805B8}" dt="2025-10-01T15:43:05.963" v="69"/>
          <ac:spMkLst>
            <pc:docMk/>
            <pc:sldMk cId="109857222" sldId="256"/>
            <ac:spMk id="111" creationId="{44037D61-FFBD-0342-90C5-D1AD7C899B44}"/>
          </ac:spMkLst>
        </pc:spChg>
        <pc:spChg chg="add del">
          <ac:chgData name="Zobia Masood" userId="bae3f7900de4c022" providerId="Windows Live" clId="Web-{15B0D852-4257-4087-9B4C-902903B805B8}" dt="2025-10-01T15:43:05.963" v="69"/>
          <ac:spMkLst>
            <pc:docMk/>
            <pc:sldMk cId="109857222" sldId="256"/>
            <ac:spMk id="112" creationId="{A21C8291-E3D5-4240-8FF4-E5213CBCC453}"/>
          </ac:spMkLst>
        </pc:spChg>
        <pc:spChg chg="add">
          <ac:chgData name="Zobia Masood" userId="bae3f7900de4c022" providerId="Windows Live" clId="Web-{15B0D852-4257-4087-9B4C-902903B805B8}" dt="2025-10-01T15:39:06.156" v="64"/>
          <ac:spMkLst>
            <pc:docMk/>
            <pc:sldMk cId="109857222" sldId="256"/>
            <ac:spMk id="113" creationId="{08B44AFE-C181-7047-8CC9-CA00BD385EEA}"/>
          </ac:spMkLst>
        </pc:spChg>
        <pc:spChg chg="add">
          <ac:chgData name="Zobia Masood" userId="bae3f7900de4c022" providerId="Windows Live" clId="Web-{15B0D852-4257-4087-9B4C-902903B805B8}" dt="2025-10-01T15:43:05.963" v="69"/>
          <ac:spMkLst>
            <pc:docMk/>
            <pc:sldMk cId="109857222" sldId="256"/>
            <ac:spMk id="118" creationId="{2D03A0B2-4A2F-D846-A5E6-FB7CB9A031F7}"/>
          </ac:spMkLst>
        </pc:spChg>
        <pc:spChg chg="add">
          <ac:chgData name="Zobia Masood" userId="bae3f7900de4c022" providerId="Windows Live" clId="Web-{15B0D852-4257-4087-9B4C-902903B805B8}" dt="2025-10-01T15:43:05.963" v="69"/>
          <ac:spMkLst>
            <pc:docMk/>
            <pc:sldMk cId="109857222" sldId="256"/>
            <ac:spMk id="120" creationId="{7F573F1D-73A7-FB41-BCAD-FC9AA7DEF4F5}"/>
          </ac:spMkLst>
        </pc:spChg>
        <pc:spChg chg="add">
          <ac:chgData name="Zobia Masood" userId="bae3f7900de4c022" providerId="Windows Live" clId="Web-{15B0D852-4257-4087-9B4C-902903B805B8}" dt="2025-10-01T15:43:05.963" v="69"/>
          <ac:spMkLst>
            <pc:docMk/>
            <pc:sldMk cId="109857222" sldId="256"/>
            <ac:spMk id="122" creationId="{0247FD0E-C93A-490E-9994-C79DC8977165}"/>
          </ac:spMkLst>
        </pc:spChg>
        <pc:spChg chg="add">
          <ac:chgData name="Zobia Masood" userId="bae3f7900de4c022" providerId="Windows Live" clId="Web-{15B0D852-4257-4087-9B4C-902903B805B8}" dt="2025-10-01T15:43:05.963" v="69"/>
          <ac:spMkLst>
            <pc:docMk/>
            <pc:sldMk cId="109857222" sldId="256"/>
            <ac:spMk id="124" creationId="{AD77B2DF-AF44-4996-BBFD-5DF9162BE4B2}"/>
          </ac:spMkLst>
        </pc:spChg>
        <pc:spChg chg="add">
          <ac:chgData name="Zobia Masood" userId="bae3f7900de4c022" providerId="Windows Live" clId="Web-{15B0D852-4257-4087-9B4C-902903B805B8}" dt="2025-10-01T15:43:05.963" v="69"/>
          <ac:spMkLst>
            <pc:docMk/>
            <pc:sldMk cId="109857222" sldId="256"/>
            <ac:spMk id="126" creationId="{FF6BECB9-A7FC-400F-8502-97A13BB879D2}"/>
          </ac:spMkLst>
        </pc:spChg>
        <pc:picChg chg="add del mod">
          <ac:chgData name="Zobia Masood" userId="bae3f7900de4c022" providerId="Windows Live" clId="Web-{15B0D852-4257-4087-9B4C-902903B805B8}" dt="2025-10-01T15:42:51.774" v="68"/>
          <ac:picMkLst>
            <pc:docMk/>
            <pc:sldMk cId="109857222" sldId="256"/>
            <ac:picMk id="4" creationId="{A9F5B4AF-7FFA-CE05-AE35-D59392434EA0}"/>
          </ac:picMkLst>
        </pc:picChg>
      </pc:sldChg>
      <pc:sldChg chg="modSp new">
        <pc:chgData name="Zobia Masood" userId="bae3f7900de4c022" providerId="Windows Live" clId="Web-{15B0D852-4257-4087-9B4C-902903B805B8}" dt="2025-10-01T16:43:33.583" v="412" actId="20577"/>
        <pc:sldMkLst>
          <pc:docMk/>
          <pc:sldMk cId="454171631" sldId="257"/>
        </pc:sldMkLst>
        <pc:spChg chg="mod">
          <ac:chgData name="Zobia Masood" userId="bae3f7900de4c022" providerId="Windows Live" clId="Web-{15B0D852-4257-4087-9B4C-902903B805B8}" dt="2025-10-01T16:08:03.297" v="294" actId="20577"/>
          <ac:spMkLst>
            <pc:docMk/>
            <pc:sldMk cId="454171631" sldId="257"/>
            <ac:spMk id="2" creationId="{24E05A48-F25F-8061-59AA-41606D8418E2}"/>
          </ac:spMkLst>
        </pc:spChg>
        <pc:spChg chg="mod">
          <ac:chgData name="Zobia Masood" userId="bae3f7900de4c022" providerId="Windows Live" clId="Web-{15B0D852-4257-4087-9B4C-902903B805B8}" dt="2025-10-01T16:43:33.583" v="412" actId="20577"/>
          <ac:spMkLst>
            <pc:docMk/>
            <pc:sldMk cId="454171631" sldId="257"/>
            <ac:spMk id="3" creationId="{6F807FFE-6048-09B0-449E-9315931B7093}"/>
          </ac:spMkLst>
        </pc:spChg>
      </pc:sldChg>
      <pc:sldChg chg="modSp new del">
        <pc:chgData name="Zobia Masood" userId="bae3f7900de4c022" providerId="Windows Live" clId="Web-{15B0D852-4257-4087-9B4C-902903B805B8}" dt="2025-10-01T16:34:09.962" v="369"/>
        <pc:sldMkLst>
          <pc:docMk/>
          <pc:sldMk cId="982467217" sldId="258"/>
        </pc:sldMkLst>
        <pc:spChg chg="mod">
          <ac:chgData name="Zobia Masood" userId="bae3f7900de4c022" providerId="Windows Live" clId="Web-{15B0D852-4257-4087-9B4C-902903B805B8}" dt="2025-10-01T16:32:53.877" v="368" actId="20577"/>
          <ac:spMkLst>
            <pc:docMk/>
            <pc:sldMk cId="982467217" sldId="258"/>
            <ac:spMk id="2" creationId="{A3445EF8-84EA-9E70-7AED-FDAB2903209F}"/>
          </ac:spMkLst>
        </pc:spChg>
        <pc:spChg chg="mod">
          <ac:chgData name="Zobia Masood" userId="bae3f7900de4c022" providerId="Windows Live" clId="Web-{15B0D852-4257-4087-9B4C-902903B805B8}" dt="2025-10-01T16:29:33.218" v="330" actId="20577"/>
          <ac:spMkLst>
            <pc:docMk/>
            <pc:sldMk cId="982467217" sldId="258"/>
            <ac:spMk id="3" creationId="{7B511C6B-DA9C-8548-D0C4-4C4CDBCCFD2D}"/>
          </ac:spMkLst>
        </pc:spChg>
      </pc:sldChg>
      <pc:sldChg chg="modSp add replId">
        <pc:chgData name="Zobia Masood" userId="bae3f7900de4c022" providerId="Windows Live" clId="Web-{15B0D852-4257-4087-9B4C-902903B805B8}" dt="2025-10-01T16:52:44.135" v="461" actId="20577"/>
        <pc:sldMkLst>
          <pc:docMk/>
          <pc:sldMk cId="2988509562" sldId="259"/>
        </pc:sldMkLst>
        <pc:spChg chg="mod">
          <ac:chgData name="Zobia Masood" userId="bae3f7900de4c022" providerId="Windows Live" clId="Web-{15B0D852-4257-4087-9B4C-902903B805B8}" dt="2025-10-01T16:47:04.196" v="428" actId="20577"/>
          <ac:spMkLst>
            <pc:docMk/>
            <pc:sldMk cId="2988509562" sldId="259"/>
            <ac:spMk id="2" creationId="{14EA3D81-B5A2-94E1-C921-998ECCBC5760}"/>
          </ac:spMkLst>
        </pc:spChg>
        <pc:spChg chg="mod">
          <ac:chgData name="Zobia Masood" userId="bae3f7900de4c022" providerId="Windows Live" clId="Web-{15B0D852-4257-4087-9B4C-902903B805B8}" dt="2025-10-01T16:52:44.135" v="461" actId="20577"/>
          <ac:spMkLst>
            <pc:docMk/>
            <pc:sldMk cId="2988509562" sldId="259"/>
            <ac:spMk id="3" creationId="{FC5F9DDF-8E63-9B97-7AD4-EE4BDE27E788}"/>
          </ac:spMkLst>
        </pc:spChg>
      </pc:sldChg>
      <pc:sldChg chg="modSp add replId">
        <pc:chgData name="Zobia Masood" userId="bae3f7900de4c022" providerId="Windows Live" clId="Web-{15B0D852-4257-4087-9B4C-902903B805B8}" dt="2025-10-01T16:40:09.046" v="389" actId="20577"/>
        <pc:sldMkLst>
          <pc:docMk/>
          <pc:sldMk cId="1789925463" sldId="260"/>
        </pc:sldMkLst>
        <pc:spChg chg="mod">
          <ac:chgData name="Zobia Masood" userId="bae3f7900de4c022" providerId="Windows Live" clId="Web-{15B0D852-4257-4087-9B4C-902903B805B8}" dt="2025-10-01T16:31:16.297" v="343" actId="20577"/>
          <ac:spMkLst>
            <pc:docMk/>
            <pc:sldMk cId="1789925463" sldId="260"/>
            <ac:spMk id="2" creationId="{476D383D-1825-2C9C-343E-C81F7B1868C4}"/>
          </ac:spMkLst>
        </pc:spChg>
        <pc:spChg chg="mod">
          <ac:chgData name="Zobia Masood" userId="bae3f7900de4c022" providerId="Windows Live" clId="Web-{15B0D852-4257-4087-9B4C-902903B805B8}" dt="2025-10-01T16:40:09.046" v="389" actId="20577"/>
          <ac:spMkLst>
            <pc:docMk/>
            <pc:sldMk cId="1789925463" sldId="260"/>
            <ac:spMk id="3" creationId="{A37DCC67-6CBB-4A9C-D009-9F83F4D37B32}"/>
          </ac:spMkLst>
        </pc:spChg>
      </pc:sldChg>
      <pc:sldChg chg="modSp new">
        <pc:chgData name="Zobia Masood" userId="bae3f7900de4c022" providerId="Windows Live" clId="Web-{15B0D852-4257-4087-9B4C-902903B805B8}" dt="2025-10-01T17:01:16.375" v="501" actId="20577"/>
        <pc:sldMkLst>
          <pc:docMk/>
          <pc:sldMk cId="1662588157" sldId="261"/>
        </pc:sldMkLst>
        <pc:spChg chg="mod">
          <ac:chgData name="Zobia Masood" userId="bae3f7900de4c022" providerId="Windows Live" clId="Web-{15B0D852-4257-4087-9B4C-902903B805B8}" dt="2025-10-01T17:01:16.375" v="501" actId="20577"/>
          <ac:spMkLst>
            <pc:docMk/>
            <pc:sldMk cId="1662588157" sldId="261"/>
            <ac:spMk id="2" creationId="{DF4FFEE2-EF1D-3637-A202-9FE9DAC90BA3}"/>
          </ac:spMkLst>
        </pc:spChg>
        <pc:spChg chg="mod">
          <ac:chgData name="Zobia Masood" userId="bae3f7900de4c022" providerId="Windows Live" clId="Web-{15B0D852-4257-4087-9B4C-902903B805B8}" dt="2025-10-01T16:56:19.600" v="477" actId="20577"/>
          <ac:spMkLst>
            <pc:docMk/>
            <pc:sldMk cId="1662588157" sldId="261"/>
            <ac:spMk id="3" creationId="{8B8ABF3C-97AF-0EBF-FBE8-5F362FA4A3E3}"/>
          </ac:spMkLst>
        </pc:spChg>
      </pc:sldChg>
      <pc:sldChg chg="modSp new">
        <pc:chgData name="Zobia Masood" userId="bae3f7900de4c022" providerId="Windows Live" clId="Web-{15B0D852-4257-4087-9B4C-902903B805B8}" dt="2025-10-01T17:24:44.336" v="612" actId="14100"/>
        <pc:sldMkLst>
          <pc:docMk/>
          <pc:sldMk cId="1817132527" sldId="262"/>
        </pc:sldMkLst>
        <pc:spChg chg="mod">
          <ac:chgData name="Zobia Masood" userId="bae3f7900de4c022" providerId="Windows Live" clId="Web-{15B0D852-4257-4087-9B4C-902903B805B8}" dt="2025-10-01T17:05:28.613" v="507" actId="20577"/>
          <ac:spMkLst>
            <pc:docMk/>
            <pc:sldMk cId="1817132527" sldId="262"/>
            <ac:spMk id="2" creationId="{3C225647-A174-BBF1-9EE0-8519A625561E}"/>
          </ac:spMkLst>
        </pc:spChg>
        <pc:spChg chg="mod">
          <ac:chgData name="Zobia Masood" userId="bae3f7900de4c022" providerId="Windows Live" clId="Web-{15B0D852-4257-4087-9B4C-902903B805B8}" dt="2025-10-01T17:24:44.336" v="612" actId="14100"/>
          <ac:spMkLst>
            <pc:docMk/>
            <pc:sldMk cId="1817132527" sldId="262"/>
            <ac:spMk id="3" creationId="{748E3834-61A0-DBBA-B0DA-D337EAE7283D}"/>
          </ac:spMkLst>
        </pc:spChg>
      </pc:sldChg>
      <pc:sldChg chg="addSp delSp modSp new">
        <pc:chgData name="Zobia Masood" userId="bae3f7900de4c022" providerId="Windows Live" clId="Web-{15B0D852-4257-4087-9B4C-902903B805B8}" dt="2025-10-01T18:08:03.196" v="696" actId="14100"/>
        <pc:sldMkLst>
          <pc:docMk/>
          <pc:sldMk cId="4228625663" sldId="263"/>
        </pc:sldMkLst>
        <pc:spChg chg="del">
          <ac:chgData name="Zobia Masood" userId="bae3f7900de4c022" providerId="Windows Live" clId="Web-{15B0D852-4257-4087-9B4C-902903B805B8}" dt="2025-10-01T17:49:47.447" v="614"/>
          <ac:spMkLst>
            <pc:docMk/>
            <pc:sldMk cId="4228625663" sldId="263"/>
            <ac:spMk id="3" creationId="{8B5464F3-E7A1-5DCE-ABBD-BC7EE901876C}"/>
          </ac:spMkLst>
        </pc:spChg>
        <pc:spChg chg="add mod">
          <ac:chgData name="Zobia Masood" userId="bae3f7900de4c022" providerId="Windows Live" clId="Web-{15B0D852-4257-4087-9B4C-902903B805B8}" dt="2025-10-01T18:08:03.196" v="696" actId="14100"/>
          <ac:spMkLst>
            <pc:docMk/>
            <pc:sldMk cId="4228625663" sldId="263"/>
            <ac:spMk id="5" creationId="{70BE5C77-DE55-C3AC-C4AA-BDD39350FE23}"/>
          </ac:spMkLst>
        </pc:spChg>
        <pc:picChg chg="add mod ord">
          <ac:chgData name="Zobia Masood" userId="bae3f7900de4c022" providerId="Windows Live" clId="Web-{15B0D852-4257-4087-9B4C-902903B805B8}" dt="2025-10-01T18:06:26.490" v="690" actId="14100"/>
          <ac:picMkLst>
            <pc:docMk/>
            <pc:sldMk cId="4228625663" sldId="263"/>
            <ac:picMk id="4" creationId="{643CA74F-CB04-B334-F8B2-FBB22B3AD00A}"/>
          </ac:picMkLst>
        </pc:picChg>
      </pc:sldChg>
      <pc:sldMasterChg chg="add del addSldLayout delSldLayout">
        <pc:chgData name="Zobia Masood" userId="bae3f7900de4c022" providerId="Windows Live" clId="Web-{15B0D852-4257-4087-9B4C-902903B805B8}" dt="2025-10-01T15:08:16.174" v="10"/>
        <pc:sldMasterMkLst>
          <pc:docMk/>
          <pc:sldMasterMk cId="2460954070" sldId="2147483660"/>
        </pc:sldMasterMkLst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Zobia Masood" userId="bae3f7900de4c022" providerId="Windows Live" clId="Web-{15B0D852-4257-4087-9B4C-902903B805B8}" dt="2025-10-01T15:07:35.248" v="7"/>
        <pc:sldMasterMkLst>
          <pc:docMk/>
          <pc:sldMasterMk cId="2789077051" sldId="2147483737"/>
        </pc:sldMasterMkLst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3227022746" sldId="2147483726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4110227708" sldId="2147483727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1619652866" sldId="2147483728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3941758687" sldId="2147483729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708671458" sldId="2147483730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1512323208" sldId="2147483731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4104701912" sldId="2147483732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1839026358" sldId="2147483733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334243888" sldId="2147483734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868461800" sldId="2147483735"/>
          </pc:sldLayoutMkLst>
        </pc:sldLayoutChg>
        <pc:sldLayoutChg chg="add del">
          <pc:chgData name="Zobia Masood" userId="bae3f7900de4c022" providerId="Windows Live" clId="Web-{15B0D852-4257-4087-9B4C-902903B805B8}" dt="2025-10-01T15:07:35.248" v="7"/>
          <pc:sldLayoutMkLst>
            <pc:docMk/>
            <pc:sldMasterMk cId="2789077051" sldId="2147483737"/>
            <pc:sldLayoutMk cId="3955970674" sldId="2147483736"/>
          </pc:sldLayoutMkLst>
        </pc:sldLayoutChg>
      </pc:sldMasterChg>
      <pc:sldMasterChg chg="add del addSldLayout delSldLayout">
        <pc:chgData name="Zobia Masood" userId="bae3f7900de4c022" providerId="Windows Live" clId="Web-{15B0D852-4257-4087-9B4C-902903B805B8}" dt="2025-10-01T15:08:16.174" v="10"/>
        <pc:sldMasterMkLst>
          <pc:docMk/>
          <pc:sldMasterMk cId="3354229175" sldId="2147483763"/>
        </pc:sldMasterMkLst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1793155873" sldId="2147483752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3118315981" sldId="2147483753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1908232503" sldId="2147483754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2651496020" sldId="2147483755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3380510168" sldId="2147483756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2426261378" sldId="2147483757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3532082215" sldId="2147483758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1660168246" sldId="2147483759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165768712" sldId="2147483760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3570028059" sldId="2147483761"/>
          </pc:sldLayoutMkLst>
        </pc:sldLayoutChg>
        <pc:sldLayoutChg chg="add del">
          <pc:chgData name="Zobia Masood" userId="bae3f7900de4c022" providerId="Windows Live" clId="Web-{15B0D852-4257-4087-9B4C-902903B805B8}" dt="2025-10-01T15:08:16.174" v="10"/>
          <pc:sldLayoutMkLst>
            <pc:docMk/>
            <pc:sldMasterMk cId="3354229175" sldId="2147483763"/>
            <pc:sldLayoutMk cId="1596743378" sldId="2147483762"/>
          </pc:sldLayoutMkLst>
        </pc:sldLayoutChg>
      </pc:sldMasterChg>
      <pc:sldMasterChg chg="add del addSldLayout delSldLayout">
        <pc:chgData name="Zobia Masood" userId="bae3f7900de4c022" providerId="Windows Live" clId="Web-{15B0D852-4257-4087-9B4C-902903B805B8}" dt="2025-10-01T15:08:16.142" v="9"/>
        <pc:sldMasterMkLst>
          <pc:docMk/>
          <pc:sldMasterMk cId="3470716627" sldId="2147483763"/>
        </pc:sldMasterMkLst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2932432171" sldId="2147483752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3432679122" sldId="2147483753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3734263606" sldId="2147483754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457701819" sldId="2147483755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737308375" sldId="2147483756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1337842994" sldId="2147483757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593214994" sldId="2147483758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2059774605" sldId="2147483759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2502053213" sldId="2147483760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3525827023" sldId="2147483761"/>
          </pc:sldLayoutMkLst>
        </pc:sldLayoutChg>
        <pc:sldLayoutChg chg="add del">
          <pc:chgData name="Zobia Masood" userId="bae3f7900de4c022" providerId="Windows Live" clId="Web-{15B0D852-4257-4087-9B4C-902903B805B8}" dt="2025-10-01T15:08:16.142" v="9"/>
          <pc:sldLayoutMkLst>
            <pc:docMk/>
            <pc:sldMasterMk cId="3470716627" sldId="2147483763"/>
            <pc:sldLayoutMk cId="1840800469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9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2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4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1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3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29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0247FD0E-C93A-490E-9994-C79DC8977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F29ABEA4-C274-F459-F187-55CF1195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89" y="1247140"/>
            <a:ext cx="9512395" cy="316329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dirty="0"/>
              <a:t>Faraday's Law OF ELECTROMAGNETIC INDUCTION :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>
                <a:ea typeface="+mj-lt"/>
                <a:cs typeface="+mj-lt"/>
              </a:rPr>
              <a:t>Presented by</a:t>
            </a:r>
            <a:r>
              <a:rPr lang="en-US" sz="2800" dirty="0"/>
              <a:t> : SYED WASIF</a:t>
            </a:r>
            <a:br>
              <a:rPr lang="en-US" sz="2800" dirty="0"/>
            </a:br>
            <a:r>
              <a:rPr lang="en-US" sz="2800" dirty="0"/>
              <a:t>ROLL NO : 25F-CY-60</a:t>
            </a:r>
            <a:br>
              <a:rPr lang="en-US" sz="2800" dirty="0"/>
            </a:br>
            <a:r>
              <a:rPr lang="en-US" sz="2800" dirty="0">
                <a:latin typeface="Neue Haas Grotesk Text Pro"/>
              </a:rPr>
              <a:t>DEPARMENT : CYBER SECURITY</a:t>
            </a:r>
            <a:br>
              <a:rPr lang="en-US" sz="2800" dirty="0">
                <a:latin typeface="Calibri"/>
              </a:rPr>
            </a:br>
            <a:br>
              <a:rPr lang="en-US" sz="2800" dirty="0"/>
            </a:br>
            <a:br>
              <a:rPr lang="en-US" sz="2800" dirty="0"/>
            </a:br>
            <a:br>
              <a:rPr lang="en-US" sz="7600" dirty="0"/>
            </a:br>
            <a:br>
              <a:rPr lang="en-US" sz="7600" dirty="0"/>
            </a:br>
            <a:endParaRPr lang="en-US" sz="7600" dirty="0">
              <a:latin typeface="Neue Haas Grotesk Text Pro"/>
              <a:ea typeface="+mj-lt"/>
              <a:cs typeface="+mj-lt"/>
            </a:endParaRPr>
          </a:p>
          <a:p>
            <a:endParaRPr lang="en-US" sz="6000" dirty="0">
              <a:latin typeface="Calibri"/>
              <a:ea typeface="Calibri"/>
              <a:cs typeface="Calibri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D77B2DF-AF44-4996-BBFD-5DF9162BE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BECB9-A7FC-400F-8502-97A13BB8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5A48-F25F-8061-59AA-41606D84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07FFE-6048-09B0-449E-9315931B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728695"/>
            <a:ext cx="9486690" cy="46737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Proposed by Michael Faraday in 1831.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Explains how a changing magnetic field can produce electric current. Foundation of modern electrical technology. The process is called Electromagnetic Induction.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"A change in magnetic field creates voltage and current in a nearby conductor."</a:t>
            </a:r>
            <a:endParaRPr lang="en-US" dirty="0"/>
          </a:p>
          <a:p>
            <a:r>
              <a:rPr lang="en-US" sz="2000" dirty="0">
                <a:latin typeface="Poppins"/>
                <a:cs typeface="Poppins"/>
              </a:rPr>
              <a:t>Michael Faraday discovered electromagnetic induction, establishing the principle that a changing magnetic field induces an electric current, forming the foundation of Faraday's Law.</a:t>
            </a:r>
            <a:endParaRPr lang="en-US" sz="200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7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36F8D-4AA2-641F-079D-E282A9F70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383D-1825-2C9C-343E-C81F7B18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Faraday's Law :</a:t>
            </a: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Faraday's FIRST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DCC67-6CBB-4A9C-D009-9F83F4D3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Faraday states that</a:t>
            </a:r>
            <a:r>
              <a:rPr lang="en-US" dirty="0">
                <a:ea typeface="+mn-lt"/>
                <a:cs typeface="+mn-lt"/>
              </a:rPr>
              <a:t> whenever the magnetic field around a conductor changes, an </a:t>
            </a:r>
            <a:r>
              <a:rPr lang="en-US" b="1" dirty="0">
                <a:ea typeface="+mn-lt"/>
                <a:cs typeface="+mn-lt"/>
              </a:rPr>
              <a:t>electromotive force (EMF)</a:t>
            </a:r>
            <a:r>
              <a:rPr lang="en-US" dirty="0">
                <a:ea typeface="+mn-lt"/>
                <a:cs typeface="+mn-lt"/>
              </a:rPr>
              <a:t> is induced in the conductor.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💡 </a:t>
            </a:r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Moving a magnet inside a coil produces electric current.</a:t>
            </a:r>
          </a:p>
          <a:p>
            <a:pPr marL="0" indent="0">
              <a:buNone/>
            </a:pPr>
            <a:endParaRPr lang="en-US" dirty="0">
              <a:latin typeface="Neue Haas Grotesk Text Pro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8992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8B1A-F102-9A15-0963-7250FA941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3D81-B5A2-94E1-C921-998ECCBC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Faraday's Law :</a:t>
            </a:r>
            <a:br>
              <a:rPr lang="en-US" sz="4000" dirty="0"/>
            </a:br>
            <a:br>
              <a:rPr lang="en-US" sz="4000" dirty="0"/>
            </a:br>
            <a:r>
              <a:rPr lang="en-US" sz="2700" dirty="0"/>
              <a:t>Faraday's Second LAW</a:t>
            </a:r>
            <a:endParaRPr lang="en-US" sz="2700" dirty="0">
              <a:solidFill>
                <a:srgbClr val="000000"/>
              </a:solidFill>
            </a:endParaRPr>
          </a:p>
          <a:p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9DDF-8E63-9B97-7AD4-EE4BDE27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Faraday states that</a:t>
            </a:r>
            <a:r>
              <a:rPr lang="en-US" dirty="0">
                <a:ea typeface="+mn-lt"/>
                <a:cs typeface="+mn-lt"/>
              </a:rPr>
              <a:t> the magnitude of the induced EMF is </a:t>
            </a:r>
            <a:r>
              <a:rPr lang="en-US" b="1" dirty="0">
                <a:ea typeface="+mn-lt"/>
                <a:cs typeface="+mn-lt"/>
              </a:rPr>
              <a:t>directly proportional</a:t>
            </a:r>
            <a:r>
              <a:rPr lang="en-US" dirty="0">
                <a:ea typeface="+mn-lt"/>
                <a:cs typeface="+mn-lt"/>
              </a:rPr>
              <a:t> to the </a:t>
            </a:r>
            <a:r>
              <a:rPr lang="en-US" b="1" dirty="0">
                <a:ea typeface="+mn-lt"/>
                <a:cs typeface="+mn-lt"/>
              </a:rPr>
              <a:t>rate of change of magnetic flux</a:t>
            </a:r>
            <a:r>
              <a:rPr lang="en-US" dirty="0">
                <a:ea typeface="+mn-lt"/>
                <a:cs typeface="+mn-lt"/>
              </a:rPr>
              <a:t> through the conductor.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                                         E=− d Φ/dt 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negative sign indicates </a:t>
            </a:r>
            <a:r>
              <a:rPr lang="en-US" b="1" dirty="0">
                <a:ea typeface="+mn-lt"/>
                <a:cs typeface="+mn-lt"/>
              </a:rPr>
              <a:t>Lenz’s Law</a:t>
            </a:r>
            <a:r>
              <a:rPr lang="en-US" dirty="0">
                <a:ea typeface="+mn-lt"/>
                <a:cs typeface="+mn-lt"/>
              </a:rPr>
              <a:t> — the induced current </a:t>
            </a:r>
            <a:r>
              <a:rPr lang="en-US" b="1" dirty="0">
                <a:ea typeface="+mn-lt"/>
                <a:cs typeface="+mn-lt"/>
              </a:rPr>
              <a:t>opposes the change</a:t>
            </a:r>
            <a:r>
              <a:rPr lang="en-US" dirty="0">
                <a:ea typeface="+mn-lt"/>
                <a:cs typeface="+mn-lt"/>
              </a:rPr>
              <a:t> in magnetic flux.</a:t>
            </a:r>
            <a:endParaRPr lang="en-US" dirty="0"/>
          </a:p>
          <a:p>
            <a:pPr indent="0">
              <a:buNone/>
            </a:pPr>
            <a:r>
              <a:rPr lang="en-US" dirty="0">
                <a:ea typeface="+mn-lt"/>
                <a:cs typeface="+mn-lt"/>
              </a:rPr>
              <a:t>💡 </a:t>
            </a:r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Moving the magnet faster in the coil produces higher current.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50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FEE2-EF1D-3637-A202-9FE9DAC9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AND MEASUREMENT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BF3C-97AF-0EBF-FBE8-5F362FA4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Poppins"/>
                <a:cs typeface="Poppins"/>
              </a:rPr>
              <a:t>The unit of electromotive force in Faraday's Law is the volt (V), measured as joules per coulomb (J/C),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8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5647-A174-BBF1-9EE0-8519A625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Real-world Examples 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3834-61A0-DBBA-B0DA-D337EAE7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001867"/>
            <a:ext cx="9486690" cy="41274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b="1" dirty="0"/>
              <a:t>Electric Generators :</a:t>
            </a:r>
          </a:p>
          <a:p>
            <a:pPr marL="0" indent="0">
              <a:buNone/>
            </a:pPr>
            <a:r>
              <a:rPr lang="en-US" sz="2000" dirty="0">
                <a:latin typeface="Poppins"/>
                <a:cs typeface="Poppins"/>
              </a:rPr>
              <a:t>Electric generators turn mechanical energy into electrical energy using Faraday's Law. When coils rotate in magnetic fields, they produce electric current. This powers homes and industries efficiently</a:t>
            </a:r>
            <a:r>
              <a:rPr lang="en-US" sz="2400" dirty="0">
                <a:latin typeface="Poppins"/>
                <a:cs typeface="Poppins"/>
              </a:rPr>
              <a:t>.</a:t>
            </a:r>
            <a:endParaRPr lang="en-US" sz="2400"/>
          </a:p>
          <a:p>
            <a:pPr>
              <a:buNone/>
            </a:pPr>
            <a:r>
              <a:rPr lang="en-US" sz="2400" b="1" dirty="0"/>
              <a:t>Transformers :</a:t>
            </a:r>
          </a:p>
          <a:p>
            <a:pPr>
              <a:buNone/>
            </a:pPr>
            <a:r>
              <a:rPr lang="en-US" sz="2000" dirty="0">
                <a:latin typeface="Poppins"/>
                <a:cs typeface="Poppins"/>
              </a:rPr>
              <a:t>Transformers use Faraday's Law to transfer electrical energy between circuits through electromagnetic induction. They efficiently increase or decrease voltage in power distribution system.</a:t>
            </a:r>
            <a:endParaRPr lang="en-US" sz="2000" dirty="0">
              <a:latin typeface="Neue Haas Grotesk Text Pro"/>
              <a:cs typeface="Poppins"/>
            </a:endParaRPr>
          </a:p>
          <a:p>
            <a:pPr>
              <a:buNone/>
            </a:pPr>
            <a:endParaRPr lang="en-US" sz="2400" b="1" dirty="0">
              <a:latin typeface="Neue Haas Grotesk Text Pro"/>
              <a:cs typeface="Poppins"/>
            </a:endParaRPr>
          </a:p>
          <a:p>
            <a:pPr marL="0" indent="0">
              <a:buNone/>
            </a:pPr>
            <a:endParaRPr lang="en-US" sz="2400" dirty="0">
              <a:latin typeface="Poppins"/>
              <a:cs typeface="Poppins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13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B1E-8604-2FAC-8443-554ED0E3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person wearing a virtual reality headset&#10;&#10;AI-generated content may be incorrect.">
            <a:extLst>
              <a:ext uri="{FF2B5EF4-FFF2-40B4-BE49-F238E27FC236}">
                <a16:creationId xmlns:a16="http://schemas.microsoft.com/office/drawing/2014/main" id="{643CA74F-CB04-B334-F8B2-FBB22B3AD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383" y="569954"/>
            <a:ext cx="9953552" cy="34229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E5C77-DE55-C3AC-C4AA-BDD39350FE23}"/>
              </a:ext>
            </a:extLst>
          </p:cNvPr>
          <p:cNvSpPr txBox="1"/>
          <p:nvPr/>
        </p:nvSpPr>
        <p:spPr>
          <a:xfrm>
            <a:off x="3042250" y="3200400"/>
            <a:ext cx="6682594" cy="1831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300" b="1" dirty="0">
                <a:latin typeface="Poppins"/>
                <a:cs typeface="Poppin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2862566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InterweaveVTI</vt:lpstr>
      <vt:lpstr>Faraday's Law OF ELECTROMAGNETIC INDUCTION :  Presented by : SYED WASIF ROLL NO : 25F-CY-60 DEPARMENT : CYBER SECURITY      </vt:lpstr>
      <vt:lpstr>INTRODUCTION :</vt:lpstr>
      <vt:lpstr>Faraday's Law :  Faraday's FIRST LAW</vt:lpstr>
      <vt:lpstr>Faraday's Law :  Faraday's Second LAW </vt:lpstr>
      <vt:lpstr>UNIT AND MEASUREMENT : </vt:lpstr>
      <vt:lpstr>Real-world Examples 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351</cp:revision>
  <dcterms:created xsi:type="dcterms:W3CDTF">2025-10-01T15:02:03Z</dcterms:created>
  <dcterms:modified xsi:type="dcterms:W3CDTF">2025-10-01T18:08:12Z</dcterms:modified>
</cp:coreProperties>
</file>