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or Bhatti" initials="NB" lastIdx="1" clrIdx="0">
    <p:extLst>
      <p:ext uri="{19B8F6BF-5375-455C-9EA6-DF929625EA0E}">
        <p15:presenceInfo xmlns:p15="http://schemas.microsoft.com/office/powerpoint/2012/main" userId="2032378be319fe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commentAuthors" Target="commentAuthor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10-02T20:57:42.099" idx="1">
    <p:pos x="5989" y="1179"/>
    <p:text>name </p:text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674D4-7229-9341-9E93-C7EA215EA3D0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13AAC-4496-204C-A853-CBCCF8310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7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13AAC-4496-204C-A853-CBCCF83108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B47-9056-9A89-187E-E7F1A1190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913467"/>
            <a:ext cx="6815669" cy="1515533"/>
          </a:xfrm>
        </p:spPr>
        <p:txBody>
          <a:bodyPr/>
          <a:lstStyle/>
          <a:p>
            <a:r>
              <a:rPr lang="en-US" sz="4000" dirty="0"/>
              <a:t>“</a:t>
            </a:r>
            <a:r>
              <a:rPr lang="en-US" sz="4000" b="1" u="sng" dirty="0"/>
              <a:t>MODERN PHYSICS</a:t>
            </a:r>
            <a:r>
              <a:rPr lang="en-US" sz="4000" dirty="0"/>
              <a:t>”</a:t>
            </a:r>
            <a:br>
              <a:rPr lang="en-US" sz="4000" dirty="0"/>
            </a:br>
            <a:r>
              <a:rPr lang="en-US" sz="4000" dirty="0">
                <a:solidFill>
                  <a:schemeClr val="accent4"/>
                </a:solidFill>
              </a:rPr>
              <a:t>special theory of relativity</a:t>
            </a:r>
            <a:r>
              <a:rPr lang="en-US" sz="4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0D105-2DBE-E48C-B58D-7E1F017D5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Noor Fatima </a:t>
            </a:r>
          </a:p>
          <a:p>
            <a:r>
              <a:rPr lang="en-US" dirty="0"/>
              <a:t>25F-CY-108</a:t>
            </a:r>
          </a:p>
        </p:txBody>
      </p:sp>
    </p:spTree>
    <p:extLst>
      <p:ext uri="{BB962C8B-B14F-4D97-AF65-F5344CB8AC3E}">
        <p14:creationId xmlns:p14="http://schemas.microsoft.com/office/powerpoint/2010/main" val="352589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5900-0E38-7EAE-9D16-99A12FF6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B91F-827D-0172-9178-BAE60684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MODERN PHYSICS IS NOT ONLY ABOUT THEORIES IT’S 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THE FOUNDATION OF TODAY’S TECHNOLOGY “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Thank you all listening my presentation. I truly appreciate your time and attention </a:t>
            </a:r>
          </a:p>
        </p:txBody>
      </p:sp>
    </p:spTree>
    <p:extLst>
      <p:ext uri="{BB962C8B-B14F-4D97-AF65-F5344CB8AC3E}">
        <p14:creationId xmlns:p14="http://schemas.microsoft.com/office/powerpoint/2010/main" val="121389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BFF9-9875-BBA6-927C-C9696411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37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 TO MODERN PHYSICS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FBC9-6CFB-6369-DDBC-049919563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46" y="2556932"/>
            <a:ext cx="9601196" cy="3318936"/>
          </a:xfrm>
        </p:spPr>
        <p:txBody>
          <a:bodyPr/>
          <a:lstStyle/>
          <a:p>
            <a:r>
              <a:rPr lang="en-US" dirty="0"/>
              <a:t>Modern physics= physics beyond newton’s laws </a:t>
            </a:r>
          </a:p>
          <a:p>
            <a:r>
              <a:rPr lang="en-US" dirty="0"/>
              <a:t>It started in the early 20</a:t>
            </a:r>
            <a:r>
              <a:rPr lang="en-US" baseline="30000" dirty="0"/>
              <a:t>th</a:t>
            </a:r>
            <a:r>
              <a:rPr lang="en-US" dirty="0"/>
              <a:t> century </a:t>
            </a:r>
          </a:p>
          <a:p>
            <a:r>
              <a:rPr lang="en-US" dirty="0"/>
              <a:t>It focuses on tiny particles (</a:t>
            </a:r>
            <a:r>
              <a:rPr lang="en-US" dirty="0" err="1"/>
              <a:t>atoms,electrons</a:t>
            </a:r>
            <a:r>
              <a:rPr lang="en-US" dirty="0"/>
              <a:t>,) and extremely fast objects.</a:t>
            </a:r>
          </a:p>
          <a:p>
            <a:pPr marL="457200" lvl="1" indent="0">
              <a:buNone/>
            </a:pP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“CLASSICAL PHYSICS WORKS FOR NORMAL SPEEDS AND BIG OBJECTS, BUT WHEN SCIENTISTS STUDIED ATOMS AND VERY HIGH SPEEDS,THEY SAW STRANGE RESULTS, TO EXPLAIN THIS MODERN PHYSICS WAS INTRODUCED”</a:t>
            </a:r>
          </a:p>
        </p:txBody>
      </p:sp>
    </p:spTree>
    <p:extLst>
      <p:ext uri="{BB962C8B-B14F-4D97-AF65-F5344CB8AC3E}">
        <p14:creationId xmlns:p14="http://schemas.microsoft.com/office/powerpoint/2010/main" val="268132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603E-7BB6-1522-5E11-B38CEB44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DIFFERENCE BETWEEN CLASSICAL AND MODERN PHYSICS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BBD77A-8345-8C95-F8F9-7689CA826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053377"/>
              </p:ext>
            </p:extLst>
          </p:nvPr>
        </p:nvGraphicFramePr>
        <p:xfrm>
          <a:off x="1295400" y="2697482"/>
          <a:ext cx="9601197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691222753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2659428509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1464936734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Aspects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Classical physics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Modern physics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288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Time period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19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century (</a:t>
                      </a:r>
                      <a:r>
                        <a:rPr lang="en-US" dirty="0" err="1"/>
                        <a:t>newton,Maxwell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century to onwards (Einstein, plank, Bohr)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38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Main theories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Newton’s law of motion and Maxwell laws of electromagnetism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Theory of relativity and quantum mechanics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18118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well in normal conditions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Needed in extreme conditions ( high speed, high energy)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8926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Moving of cars, electricity and magnetism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Photoelectric effect and nuclear energy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7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65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C1F4-4611-96FD-088E-9C55F346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SPECIAL THEORY OF RELATIVITY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8C31-D96C-2F80-C6FB-42CFB3BA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3600450" lvl="8" indent="0">
              <a:buNone/>
            </a:pPr>
            <a:r>
              <a:rPr lang="en-US" b="1" dirty="0"/>
              <a:t>   </a:t>
            </a:r>
            <a:r>
              <a:rPr lang="en-US" b="1" u="sng" dirty="0"/>
              <a:t>  INTRODUCTION </a:t>
            </a:r>
          </a:p>
          <a:p>
            <a:r>
              <a:rPr lang="en-US" dirty="0"/>
              <a:t>Proposed by Albert Einstein in 1909</a:t>
            </a:r>
          </a:p>
          <a:p>
            <a:r>
              <a:rPr lang="en-US" dirty="0"/>
              <a:t>Applied to objects moving with very high speeds</a:t>
            </a:r>
          </a:p>
          <a:p>
            <a:r>
              <a:rPr lang="en-US" dirty="0"/>
              <a:t>It deals with the problems in which one frame of reference moves with a Constant linear velocity relative to another frame of reference </a:t>
            </a:r>
          </a:p>
          <a:p>
            <a:r>
              <a:rPr lang="en-US" dirty="0"/>
              <a:t>It changed Concept of space and time.</a:t>
            </a:r>
          </a:p>
        </p:txBody>
      </p:sp>
    </p:spTree>
    <p:extLst>
      <p:ext uri="{BB962C8B-B14F-4D97-AF65-F5344CB8AC3E}">
        <p14:creationId xmlns:p14="http://schemas.microsoft.com/office/powerpoint/2010/main" val="162687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6987-1A0C-C64B-4C3D-FA4632FB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498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POSTULATES OF SPECIAL THEORY OF RELATIVITY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BF45-4B3A-0AE9-B5FD-222BEB4E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76" y="2556932"/>
            <a:ext cx="10295018" cy="3565018"/>
          </a:xfrm>
        </p:spPr>
        <p:txBody>
          <a:bodyPr>
            <a:normAutofit/>
          </a:bodyPr>
          <a:lstStyle/>
          <a:p>
            <a:pPr marL="1257300" lvl="3" indent="0">
              <a:buNone/>
            </a:pPr>
            <a:r>
              <a:rPr lang="en-US" dirty="0"/>
              <a:t>POSTULATE 1  </a:t>
            </a:r>
            <a:r>
              <a:rPr lang="en-US" b="1" dirty="0"/>
              <a:t>(Principle of </a:t>
            </a:r>
            <a:r>
              <a:rPr lang="en-US" b="1" dirty="0" err="1"/>
              <a:t>reativity</a:t>
            </a:r>
            <a:r>
              <a:rPr lang="en-US" b="1" dirty="0"/>
              <a:t>)</a:t>
            </a:r>
          </a:p>
          <a:p>
            <a:pPr marL="1257300" lvl="3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laws of physics are </a:t>
            </a:r>
            <a:r>
              <a:rPr lang="en-US" dirty="0" err="1"/>
              <a:t>samein</a:t>
            </a:r>
            <a:r>
              <a:rPr lang="en-US" dirty="0"/>
              <a:t> all inertial frames of reference.</a:t>
            </a:r>
          </a:p>
          <a:p>
            <a:pPr marL="0" indent="0">
              <a:buNone/>
            </a:pPr>
            <a:endParaRPr lang="en-US" dirty="0"/>
          </a:p>
          <a:p>
            <a:pPr marL="1257300" lvl="3" indent="0">
              <a:buNone/>
            </a:pPr>
            <a:r>
              <a:rPr lang="en-US" dirty="0"/>
              <a:t>POSTULATE 2 </a:t>
            </a:r>
            <a:r>
              <a:rPr lang="en-US" b="1" dirty="0"/>
              <a:t>(Constancy of the speed of light)</a:t>
            </a:r>
          </a:p>
          <a:p>
            <a:pPr marL="0" indent="0">
              <a:buNone/>
            </a:pPr>
            <a:r>
              <a:rPr lang="en-US" dirty="0"/>
              <a:t>
The speed of light in vacuum is always the same (3 × 10⁸ m/s).</a:t>
            </a:r>
          </a:p>
        </p:txBody>
      </p:sp>
    </p:spTree>
    <p:extLst>
      <p:ext uri="{BB962C8B-B14F-4D97-AF65-F5344CB8AC3E}">
        <p14:creationId xmlns:p14="http://schemas.microsoft.com/office/powerpoint/2010/main" val="410498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EE4C-FEC5-E31E-C22B-1E28591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KEY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C26A-CE8C-89D2-3732-F258ACB94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223" y="2556932"/>
            <a:ext cx="9870374" cy="3318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TIME DILATION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Moving clock ticks slower ( Astronaut age is slightly less than people on Earth)</a:t>
            </a:r>
          </a:p>
          <a:p>
            <a:pPr marL="0" indent="0">
              <a:buNone/>
            </a:pPr>
            <a:r>
              <a:rPr lang="en-US" b="1" dirty="0"/>
              <a:t>2. LENGTH CONTRACTION</a:t>
            </a:r>
          </a:p>
          <a:p>
            <a:pPr marL="0" indent="0">
              <a:buNone/>
            </a:pPr>
            <a:r>
              <a:rPr lang="en-US" dirty="0"/>
              <a:t>Moving clock ticks slower (Astronauts </a:t>
            </a:r>
            <a:r>
              <a:rPr lang="en-US" dirty="0" err="1"/>
              <a:t>agr</a:t>
            </a:r>
            <a:r>
              <a:rPr lang="en-US" dirty="0"/>
              <a:t> is slightly less than people on Earth.)</a:t>
            </a:r>
          </a:p>
          <a:p>
            <a:pPr marL="0" indent="0">
              <a:buNone/>
            </a:pPr>
            <a:r>
              <a:rPr lang="en-US" b="1" dirty="0"/>
              <a:t>3. MASS VARIATION </a:t>
            </a:r>
          </a:p>
          <a:p>
            <a:pPr marL="0" indent="0">
              <a:buNone/>
            </a:pPr>
            <a:r>
              <a:rPr lang="en-US" dirty="0"/>
              <a:t>The faster a rocket moves near light’s speed the heavier it becomes </a:t>
            </a:r>
          </a:p>
          <a:p>
            <a:pPr marL="0" indent="0">
              <a:buNone/>
            </a:pPr>
            <a:r>
              <a:rPr lang="en-US" dirty="0"/>
              <a:t>More speed means more mass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31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7CA5-544C-F5A1-C5E6-BFE671F5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MASS ENERGY RELATIONSHIP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4F0E-962F-D6A3-CD13-0B01C0EB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A43A5-F111-7E53-470E-28C28A47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3393"/>
            <a:ext cx="9391472" cy="365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1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06B4-0FEC-8970-91DC-DF0B6A30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8D45-4280-C9EC-D6AC-C954A947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u="sng" dirty="0"/>
              <a:t>GPS </a:t>
            </a:r>
            <a:r>
              <a:rPr lang="en-US" dirty="0"/>
              <a:t> needs relativity to stay accurate </a:t>
            </a:r>
          </a:p>
          <a:p>
            <a:r>
              <a:rPr lang="en-US" b="1" u="sng" dirty="0"/>
              <a:t> NUCLEAR ENERGY </a:t>
            </a:r>
            <a:r>
              <a:rPr lang="en-US" dirty="0"/>
              <a:t> works on E= mc^2 </a:t>
            </a:r>
          </a:p>
          <a:p>
            <a:r>
              <a:rPr lang="en-US" b="1" u="sng" dirty="0"/>
              <a:t> HIGH SPEED TRAVEL</a:t>
            </a:r>
            <a:r>
              <a:rPr lang="en-US" dirty="0"/>
              <a:t> Time moves different for astronauts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16589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D102-8A89-155D-C3B8-D2279B86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1906-2713-DD5A-20D9-FD9A9827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physics explain things that classical physics couldn’t </a:t>
            </a:r>
          </a:p>
          <a:p>
            <a:r>
              <a:rPr lang="en-US" dirty="0"/>
              <a:t> Special relativity proved that space and time are flexible </a:t>
            </a:r>
          </a:p>
          <a:p>
            <a:r>
              <a:rPr lang="en-US" dirty="0"/>
              <a:t> Today it helps us understand the universe, stars and technology </a:t>
            </a:r>
          </a:p>
          <a:p>
            <a:pPr marL="914400" lvl="2" indent="0">
              <a:buNone/>
            </a:pPr>
            <a:r>
              <a:rPr lang="en-US" dirty="0"/>
              <a:t>“</a:t>
            </a:r>
            <a:r>
              <a:rPr lang="en-US" b="1" dirty="0"/>
              <a:t>EINSTEIN SHOWED US THAT THE UNIVERSE IS </a:t>
            </a:r>
          </a:p>
          <a:p>
            <a:pPr marL="914400" lvl="2" indent="0">
              <a:buNone/>
            </a:pPr>
            <a:r>
              <a:rPr lang="en-US" b="1" dirty="0"/>
              <a:t>NOT AS SIMPLE AS IT LOOKS. SPACE, TIME, </a:t>
            </a:r>
          </a:p>
          <a:p>
            <a:pPr marL="914400" lvl="2" indent="0">
              <a:buNone/>
            </a:pPr>
            <a:r>
              <a:rPr lang="en-US" b="1" dirty="0"/>
              <a:t>ENERGY AND MATTER ARE ALL CONNECTED”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77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“MODERN PHYSICS” special theory of relativity </vt:lpstr>
      <vt:lpstr>INTRODUCTION TO MODERN PHYSICS </vt:lpstr>
      <vt:lpstr>DIFFERENCE BETWEEN CLASSICAL AND MODERN PHYSICS </vt:lpstr>
      <vt:lpstr>SPECIAL THEORY OF RELATIVITY </vt:lpstr>
      <vt:lpstr>POSTULATES OF SPECIAL THEORY OF RELATIVITY </vt:lpstr>
      <vt:lpstr>KEY RESULTS </vt:lpstr>
      <vt:lpstr>MASS ENERGY RELATIONSHIP </vt:lpstr>
      <vt:lpstr>EXAMPLES AND APPLICATIONS</vt:lpstr>
      <vt:lpstr>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“MODERN PHYSICS” special theory of relativity </dc:title>
  <dc:creator>Noor Bhatti</dc:creator>
  <cp:lastModifiedBy>Noor Bhatti</cp:lastModifiedBy>
  <cp:revision>5</cp:revision>
  <dcterms:created xsi:type="dcterms:W3CDTF">2025-10-02T15:56:46Z</dcterms:created>
  <dcterms:modified xsi:type="dcterms:W3CDTF">2025-10-02T18:31:10Z</dcterms:modified>
</cp:coreProperties>
</file>