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6" r:id="rId3"/>
    <p:sldId id="257" r:id="rId4"/>
    <p:sldId id="260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5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0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4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25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6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3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4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1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8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4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9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6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1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438" y="1532467"/>
            <a:ext cx="7772400" cy="899584"/>
          </a:xfrm>
          <a:gradFill flip="none" rotWithShape="1">
            <a:gsLst>
              <a:gs pos="31000">
                <a:srgbClr val="0070C0"/>
              </a:gs>
              <a:gs pos="70000">
                <a:srgbClr val="FF0000"/>
              </a:gs>
            </a:gsLst>
            <a:lin ang="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sz="5000" b="1" u="sng" dirty="0" smtClean="0">
                <a:solidFill>
                  <a:srgbClr val="FF0000"/>
                </a:solidFill>
              </a:rPr>
              <a:t>Mag</a:t>
            </a:r>
            <a:r>
              <a:rPr lang="en-US" sz="5000" b="1" u="sng" dirty="0" smtClean="0"/>
              <a:t>n</a:t>
            </a:r>
            <a:r>
              <a:rPr lang="en-US" sz="5000" b="1" u="sng" dirty="0" smtClean="0">
                <a:solidFill>
                  <a:srgbClr val="002060"/>
                </a:solidFill>
              </a:rPr>
              <a:t>etic</a:t>
            </a:r>
            <a:r>
              <a:rPr lang="en-US" sz="5000" b="1" u="sng" dirty="0" smtClean="0"/>
              <a:t> </a:t>
            </a:r>
            <a:r>
              <a:rPr lang="en-US" sz="5000" b="1" u="sng" dirty="0"/>
              <a:t>F</a:t>
            </a:r>
            <a:r>
              <a:rPr lang="en-US" sz="5000" b="1" u="sng" dirty="0" smtClean="0"/>
              <a:t>orce </a:t>
            </a:r>
            <a:r>
              <a:rPr lang="en-US" sz="5000" b="1" u="sng" dirty="0"/>
              <a:t>O</a:t>
            </a:r>
            <a:r>
              <a:rPr lang="en-US" sz="5000" b="1" u="sng" dirty="0" smtClean="0"/>
              <a:t>n A </a:t>
            </a:r>
            <a:r>
              <a:rPr lang="en-US" sz="5000" b="1" u="sng" dirty="0" smtClean="0">
                <a:solidFill>
                  <a:srgbClr val="FFC000"/>
                </a:solidFill>
              </a:rPr>
              <a:t>Current</a:t>
            </a:r>
            <a:endParaRPr lang="en-US" sz="5000" b="1" u="sng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Aayan Ali Zaidi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1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" y="125737"/>
            <a:ext cx="7723293" cy="145075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Common </a:t>
            </a:r>
            <a:r>
              <a:rPr lang="en-US" sz="4400" b="1" dirty="0"/>
              <a:t>T</a:t>
            </a:r>
            <a:r>
              <a:rPr lang="en-US" sz="4400" b="1" dirty="0" smtClean="0"/>
              <a:t>erms </a:t>
            </a:r>
            <a:r>
              <a:rPr lang="en-US" sz="4400" b="1" dirty="0"/>
              <a:t>U</a:t>
            </a:r>
            <a:r>
              <a:rPr lang="en-US" sz="4400" b="1" dirty="0" smtClean="0"/>
              <a:t>sed </a:t>
            </a:r>
            <a:r>
              <a:rPr lang="en-US" sz="4400" b="1" dirty="0"/>
              <a:t>I</a:t>
            </a:r>
            <a:r>
              <a:rPr lang="en-US" sz="4400" b="1" dirty="0" smtClean="0"/>
              <a:t>n </a:t>
            </a:r>
            <a:r>
              <a:rPr lang="en-US" sz="4400" b="1" dirty="0"/>
              <a:t>T</a:t>
            </a:r>
            <a:r>
              <a:rPr lang="en-US" sz="4400" b="1" dirty="0" smtClean="0"/>
              <a:t>his Topic:</a:t>
            </a:r>
            <a:endParaRPr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05001"/>
            <a:ext cx="7543801" cy="4023360"/>
          </a:xfrm>
        </p:spPr>
        <p:txBody>
          <a:bodyPr>
            <a:normAutofit/>
          </a:bodyPr>
          <a:lstStyle/>
          <a:p>
            <a:r>
              <a:rPr lang="en-US" sz="2600" b="1" dirty="0"/>
              <a:t>Magnetic </a:t>
            </a:r>
            <a:r>
              <a:rPr lang="en-US" sz="2600" b="1" dirty="0" smtClean="0"/>
              <a:t>Force: </a:t>
            </a:r>
            <a:r>
              <a:rPr lang="en-US" sz="2600" dirty="0" smtClean="0"/>
              <a:t>Magnetic </a:t>
            </a:r>
            <a:r>
              <a:rPr lang="en-US" sz="2600" dirty="0"/>
              <a:t>force </a:t>
            </a:r>
            <a:r>
              <a:rPr lang="en-US" sz="2600" dirty="0" smtClean="0"/>
              <a:t>is the force that </a:t>
            </a:r>
            <a:r>
              <a:rPr lang="en-US" sz="2600" dirty="0"/>
              <a:t>arises from the interaction between magnetic fields and moving charges or changing </a:t>
            </a:r>
            <a:r>
              <a:rPr lang="en-US" sz="2600" dirty="0" smtClean="0"/>
              <a:t>electric </a:t>
            </a:r>
            <a:r>
              <a:rPr lang="en-US" sz="2600" dirty="0"/>
              <a:t>fields</a:t>
            </a:r>
            <a:r>
              <a:rPr lang="en-US" sz="2600" dirty="0" smtClean="0"/>
              <a:t>.</a:t>
            </a:r>
          </a:p>
          <a:p>
            <a:r>
              <a:rPr lang="en-US" sz="2600" b="1" dirty="0"/>
              <a:t>Induced </a:t>
            </a:r>
            <a:r>
              <a:rPr lang="en-US" sz="2600" b="1" dirty="0" smtClean="0"/>
              <a:t>Current: </a:t>
            </a:r>
            <a:r>
              <a:rPr lang="en-US" sz="2600" dirty="0" smtClean="0"/>
              <a:t>Induced </a:t>
            </a:r>
            <a:r>
              <a:rPr lang="en-US" sz="2600" dirty="0"/>
              <a:t>current is the current generated in a conductor when it is exposed to a changing magnetic </a:t>
            </a:r>
            <a:r>
              <a:rPr lang="en-US" sz="2600" dirty="0" smtClean="0"/>
              <a:t>field.</a:t>
            </a:r>
          </a:p>
          <a:p>
            <a:r>
              <a:rPr lang="en-US" sz="2600" b="1" dirty="0"/>
              <a:t>Magnetic </a:t>
            </a:r>
            <a:r>
              <a:rPr lang="en-US" sz="2600" b="1" dirty="0" smtClean="0"/>
              <a:t>Field: </a:t>
            </a:r>
            <a:r>
              <a:rPr lang="en-US" sz="2600" dirty="0" smtClean="0"/>
              <a:t>A </a:t>
            </a:r>
            <a:r>
              <a:rPr lang="en-US" sz="2600" dirty="0"/>
              <a:t>magnetic field is a region around a magnet or current-carrying wire where magnetic forces can be detected.</a:t>
            </a:r>
            <a:endParaRPr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/>
              <a:t>Magnetic Force on a Current-Carrying Conductor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5005"/>
            <a:ext cx="8229600" cy="36876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200" dirty="0"/>
              <a:t>When a current-carrying wire is placed in a magnetic field, it experiences a push or pull. This is called the magnetic force on a current</a:t>
            </a:r>
            <a:r>
              <a:rPr sz="2200" dirty="0" smtClean="0"/>
              <a:t>.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Electricity and magnetism are closely connected. When electric current flows through a wire, it creates a magnetic field around it. If that wire is placed inside another magnetic field, the two fields interact and produce a force on the wire. This force is known as the magnetic force on a current-carrying conductor, and it forms the working principle of electric motors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360" y="193470"/>
            <a:ext cx="7543800" cy="1450757"/>
          </a:xfrm>
        </p:spPr>
        <p:txBody>
          <a:bodyPr/>
          <a:lstStyle/>
          <a:p>
            <a:r>
              <a:rPr b="1" dirty="0" smtClean="0"/>
              <a:t>Right-Hand Rule</a:t>
            </a:r>
            <a:r>
              <a:rPr lang="en-US" b="1" dirty="0" smtClean="0"/>
              <a:t>: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3842174" cy="4023360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Use your right hand to find direction: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Fingers → Current (I)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Palm → Magnetic field (B)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Thumb → Force (F)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Force is always perpendicular to both current and field.</a:t>
            </a:r>
          </a:p>
        </p:txBody>
      </p:sp>
      <p:pic>
        <p:nvPicPr>
          <p:cNvPr id="2050" name="Picture 2" descr="https://2.bp.blogspot.com/-puFAu4fZZwM/V2aGPk8sO4I/AAAAAAAABJo/fp6dDfnW5Isle_l9B_WP6HbpnQF2A8TtgCLcB/s1600/flemings-right-hand-ru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317" y="2006600"/>
            <a:ext cx="4004558" cy="278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260" y="541867"/>
            <a:ext cx="7543800" cy="814494"/>
          </a:xfrm>
        </p:spPr>
        <p:txBody>
          <a:bodyPr/>
          <a:lstStyle/>
          <a:p>
            <a:r>
              <a:rPr b="1" dirty="0"/>
              <a:t>The </a:t>
            </a:r>
            <a:r>
              <a:rPr b="1" dirty="0" smtClean="0"/>
              <a:t>Formula</a:t>
            </a:r>
            <a:r>
              <a:rPr lang="en-US" b="1" dirty="0" smtClean="0"/>
              <a:t>: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825" y="1854201"/>
            <a:ext cx="6725708" cy="3759199"/>
          </a:xfrm>
        </p:spPr>
        <p:txBody>
          <a:bodyPr>
            <a:normAutofit fontScale="92500" lnSpcReduction="10000"/>
          </a:bodyPr>
          <a:lstStyle/>
          <a:p>
            <a:r>
              <a:rPr sz="2200" dirty="0"/>
              <a:t>F = B </a:t>
            </a:r>
            <a:r>
              <a:rPr sz="2200" dirty="0" smtClean="0"/>
              <a:t>× I </a:t>
            </a:r>
            <a:r>
              <a:rPr sz="2200" dirty="0"/>
              <a:t>× L </a:t>
            </a:r>
            <a:r>
              <a:rPr sz="2200" dirty="0" smtClean="0"/>
              <a:t>× sin(θ</a:t>
            </a:r>
            <a:r>
              <a:rPr sz="2200" dirty="0"/>
              <a:t>)</a:t>
            </a:r>
          </a:p>
          <a:p>
            <a:endParaRPr sz="2200" dirty="0"/>
          </a:p>
          <a:p>
            <a:r>
              <a:rPr sz="2200" dirty="0"/>
              <a:t>F = Force </a:t>
            </a:r>
            <a:r>
              <a:rPr sz="2200" dirty="0" smtClean="0"/>
              <a:t>(Newton)</a:t>
            </a:r>
            <a:endParaRPr sz="2200" dirty="0"/>
          </a:p>
          <a:p>
            <a:r>
              <a:rPr sz="2200" dirty="0"/>
              <a:t>B = Magnetic field (Tesla)</a:t>
            </a:r>
          </a:p>
          <a:p>
            <a:r>
              <a:rPr sz="2200" dirty="0"/>
              <a:t>I = Current (Amperes)</a:t>
            </a:r>
          </a:p>
          <a:p>
            <a:r>
              <a:rPr sz="2200" dirty="0"/>
              <a:t>L = Length of conductor (meters)</a:t>
            </a:r>
          </a:p>
          <a:p>
            <a:r>
              <a:rPr sz="2200" dirty="0"/>
              <a:t>θ = Angle between current and field</a:t>
            </a:r>
          </a:p>
          <a:p>
            <a:endParaRPr sz="2200" dirty="0"/>
          </a:p>
          <a:p>
            <a:pPr marL="0" indent="0">
              <a:buNone/>
            </a:pPr>
            <a:r>
              <a:rPr sz="2200" dirty="0" smtClean="0"/>
              <a:t>Maximum force </a:t>
            </a:r>
            <a:r>
              <a:rPr sz="2200" dirty="0"/>
              <a:t>at 90°, </a:t>
            </a:r>
            <a:r>
              <a:rPr lang="en-US" sz="2200" dirty="0" smtClean="0"/>
              <a:t>minimum force </a:t>
            </a:r>
            <a:r>
              <a:rPr sz="2200" dirty="0" smtClean="0"/>
              <a:t>at </a:t>
            </a:r>
            <a:r>
              <a:rPr sz="2200" dirty="0"/>
              <a:t>0°.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322063"/>
          </a:xfrm>
        </p:spPr>
        <p:txBody>
          <a:bodyPr/>
          <a:lstStyle/>
          <a:p>
            <a:r>
              <a:rPr b="1" dirty="0" smtClean="0"/>
              <a:t>Applications</a:t>
            </a:r>
            <a:r>
              <a:rPr lang="en-US" b="1" dirty="0" smtClean="0"/>
              <a:t>: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06601"/>
            <a:ext cx="7543801" cy="35813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sz="2100" dirty="0" smtClean="0"/>
              <a:t>Electric </a:t>
            </a:r>
            <a:r>
              <a:rPr sz="2100" dirty="0"/>
              <a:t>Motors</a:t>
            </a:r>
            <a:r>
              <a:rPr sz="2100" dirty="0" smtClean="0"/>
              <a:t>: </a:t>
            </a:r>
            <a:r>
              <a:rPr sz="2100" dirty="0"/>
              <a:t>Used in fans, washing machines, and electric vehicles.</a:t>
            </a:r>
          </a:p>
          <a:p>
            <a:pPr marL="457200" indent="-457200">
              <a:buFont typeface="+mj-lt"/>
              <a:buAutoNum type="arabicPeriod"/>
            </a:pPr>
            <a:r>
              <a:rPr sz="2100" dirty="0" smtClean="0"/>
              <a:t>Generators: </a:t>
            </a:r>
            <a:r>
              <a:rPr sz="2100" dirty="0"/>
              <a:t>Convert mechanical energy into electrical energy using magnetic force.</a:t>
            </a:r>
          </a:p>
          <a:p>
            <a:pPr marL="457200" indent="-457200">
              <a:buFont typeface="+mj-lt"/>
              <a:buAutoNum type="arabicPeriod"/>
            </a:pPr>
            <a:r>
              <a:rPr sz="2100" dirty="0" smtClean="0"/>
              <a:t>Loudspeakers: </a:t>
            </a:r>
            <a:r>
              <a:rPr sz="2100" dirty="0"/>
              <a:t>Use the magnetic force to move the speaker cone and produce sound.</a:t>
            </a:r>
          </a:p>
          <a:p>
            <a:pPr marL="457200" indent="-457200">
              <a:buFont typeface="+mj-lt"/>
              <a:buAutoNum type="arabicPeriod"/>
            </a:pPr>
            <a:r>
              <a:rPr sz="2100" dirty="0" smtClean="0"/>
              <a:t>Magnetic </a:t>
            </a:r>
            <a:r>
              <a:rPr sz="2100" dirty="0"/>
              <a:t>Lifting Devices</a:t>
            </a:r>
            <a:r>
              <a:rPr sz="2100" dirty="0" smtClean="0"/>
              <a:t>: </a:t>
            </a:r>
            <a:r>
              <a:rPr sz="2100" dirty="0"/>
              <a:t>Used in industries to lift heavy magnetic materials.</a:t>
            </a:r>
          </a:p>
          <a:p>
            <a:pPr marL="457200" indent="-457200">
              <a:buFont typeface="+mj-lt"/>
              <a:buAutoNum type="arabicPeriod"/>
            </a:pPr>
            <a:r>
              <a:rPr sz="2100" dirty="0" smtClean="0"/>
              <a:t>Maglev </a:t>
            </a:r>
            <a:r>
              <a:rPr sz="2100" dirty="0"/>
              <a:t>Trains</a:t>
            </a:r>
            <a:r>
              <a:rPr sz="2100" dirty="0" smtClean="0"/>
              <a:t>: </a:t>
            </a:r>
            <a:r>
              <a:rPr sz="2100" dirty="0"/>
              <a:t>Use strong magnetic forces for propulsion</a:t>
            </a:r>
            <a:r>
              <a:rPr sz="2100" dirty="0" smtClean="0"/>
              <a:t>.</a:t>
            </a:r>
            <a:endParaRPr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425" y="2455334"/>
            <a:ext cx="7543801" cy="2590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 smtClean="0"/>
              <a:t>Whenever </a:t>
            </a:r>
            <a:r>
              <a:rPr dirty="0"/>
              <a:t>a current flows through a magnetic field, the conductor experiences a magnetic force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dirty="0"/>
              <a:t>This force acts perpendicular to both the direction of the current and the magnetic field, as explained by the </a:t>
            </a:r>
            <a:r>
              <a:rPr lang="en-US" b="1" dirty="0"/>
              <a:t>Right-Hand Rule</a:t>
            </a:r>
            <a:r>
              <a:rPr lang="en-US" dirty="0"/>
              <a:t>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This principle is the foundation of electric motors, generators, and many modern technologies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588</TotalTime>
  <Words>408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Magnetic Force On A Current</vt:lpstr>
      <vt:lpstr>Common Terms Used In This Topic:</vt:lpstr>
      <vt:lpstr>Magnetic Force on a Current-Carrying Conductor</vt:lpstr>
      <vt:lpstr>Right-Hand Rule:</vt:lpstr>
      <vt:lpstr>The Formula:</vt:lpstr>
      <vt:lpstr>Applications: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Wajahat Zaidi</dc:creator>
  <cp:keywords/>
  <dc:description>generated using python-pptx</dc:description>
  <cp:lastModifiedBy>DELL</cp:lastModifiedBy>
  <cp:revision>14</cp:revision>
  <dcterms:created xsi:type="dcterms:W3CDTF">2013-01-27T09:14:16Z</dcterms:created>
  <dcterms:modified xsi:type="dcterms:W3CDTF">2025-10-21T19:36:34Z</dcterms:modified>
  <cp:category/>
</cp:coreProperties>
</file>