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329" r:id="rId19"/>
    <p:sldId id="328" r:id="rId20"/>
    <p:sldId id="270" r:id="rId21"/>
    <p:sldId id="271" r:id="rId22"/>
    <p:sldId id="326" r:id="rId23"/>
    <p:sldId id="272" r:id="rId24"/>
    <p:sldId id="278" r:id="rId25"/>
    <p:sldId id="274" r:id="rId26"/>
    <p:sldId id="275" r:id="rId27"/>
    <p:sldId id="276" r:id="rId28"/>
    <p:sldId id="279" r:id="rId29"/>
    <p:sldId id="280" r:id="rId30"/>
    <p:sldId id="273" r:id="rId31"/>
    <p:sldId id="312" r:id="rId32"/>
    <p:sldId id="313" r:id="rId33"/>
    <p:sldId id="314" r:id="rId34"/>
    <p:sldId id="315" r:id="rId35"/>
    <p:sldId id="281" r:id="rId36"/>
    <p:sldId id="283" r:id="rId37"/>
    <p:sldId id="284" r:id="rId38"/>
    <p:sldId id="285" r:id="rId39"/>
    <p:sldId id="282" r:id="rId40"/>
    <p:sldId id="286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83C45-DCD1-455A-AA94-795BA7D18F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D495B17-DD32-42A7-BCEE-1B5C31F0E5D9}">
      <dgm:prSet phldrT="[Text]" phldr="0"/>
      <dgm:spPr/>
      <dgm:t>
        <a:bodyPr/>
        <a:lstStyle/>
        <a:p>
          <a:r>
            <a:rPr lang="en-MY" dirty="0"/>
            <a:t>Course Title: Programming Fundamentals</a:t>
          </a:r>
        </a:p>
      </dgm:t>
    </dgm:pt>
    <dgm:pt modelId="{4E7D9E1D-3D70-47B7-94CF-33339AA0CD44}" type="parTrans" cxnId="{FD44F5F4-C5B1-4B8E-B02B-3181E913DCE1}">
      <dgm:prSet/>
      <dgm:spPr/>
      <dgm:t>
        <a:bodyPr/>
        <a:lstStyle/>
        <a:p>
          <a:endParaRPr lang="en-MY"/>
        </a:p>
      </dgm:t>
    </dgm:pt>
    <dgm:pt modelId="{F27CE45D-36BB-4E09-AABE-30110E84ABD4}" type="sibTrans" cxnId="{FD44F5F4-C5B1-4B8E-B02B-3181E913DCE1}">
      <dgm:prSet/>
      <dgm:spPr/>
      <dgm:t>
        <a:bodyPr/>
        <a:lstStyle/>
        <a:p>
          <a:endParaRPr lang="en-MY"/>
        </a:p>
      </dgm:t>
    </dgm:pt>
    <dgm:pt modelId="{69EBC32E-F34F-49D7-BB3B-6A3EF9F46423}">
      <dgm:prSet phldrT="[Text]" phldr="0"/>
      <dgm:spPr/>
      <dgm:t>
        <a:bodyPr/>
        <a:lstStyle/>
        <a:p>
          <a:r>
            <a:rPr lang="en-MY" dirty="0"/>
            <a:t>Course Code: CS-1101</a:t>
          </a:r>
        </a:p>
      </dgm:t>
    </dgm:pt>
    <dgm:pt modelId="{14E70C7E-9CCD-4E1B-9232-455F27098AD4}" type="parTrans" cxnId="{34B80246-E9B9-41FF-A119-F9C7E1B1E967}">
      <dgm:prSet/>
      <dgm:spPr/>
      <dgm:t>
        <a:bodyPr/>
        <a:lstStyle/>
        <a:p>
          <a:endParaRPr lang="en-MY"/>
        </a:p>
      </dgm:t>
    </dgm:pt>
    <dgm:pt modelId="{680162EA-5589-410E-9E9E-A66984FD6F05}" type="sibTrans" cxnId="{34B80246-E9B9-41FF-A119-F9C7E1B1E967}">
      <dgm:prSet/>
      <dgm:spPr/>
      <dgm:t>
        <a:bodyPr/>
        <a:lstStyle/>
        <a:p>
          <a:endParaRPr lang="en-MY"/>
        </a:p>
      </dgm:t>
    </dgm:pt>
    <dgm:pt modelId="{58F77215-578C-43C2-97E4-64EC2405118C}">
      <dgm:prSet phldrT="[Text]" phldr="0"/>
      <dgm:spPr/>
      <dgm:t>
        <a:bodyPr/>
        <a:lstStyle/>
        <a:p>
          <a:r>
            <a:rPr lang="en-MY" dirty="0"/>
            <a:t>Instructor: Dr Suhail Asghar</a:t>
          </a:r>
        </a:p>
      </dgm:t>
    </dgm:pt>
    <dgm:pt modelId="{C257E3F8-EAA9-4E16-A292-1013375C0C83}" type="parTrans" cxnId="{BAAD537B-DEB9-4A1D-A74A-6F709656FA6D}">
      <dgm:prSet/>
      <dgm:spPr/>
      <dgm:t>
        <a:bodyPr/>
        <a:lstStyle/>
        <a:p>
          <a:endParaRPr lang="en-MY"/>
        </a:p>
      </dgm:t>
    </dgm:pt>
    <dgm:pt modelId="{BA8DCF13-2F79-4540-ACA6-DAC2BAD4357D}" type="sibTrans" cxnId="{BAAD537B-DEB9-4A1D-A74A-6F709656FA6D}">
      <dgm:prSet/>
      <dgm:spPr/>
      <dgm:t>
        <a:bodyPr/>
        <a:lstStyle/>
        <a:p>
          <a:endParaRPr lang="en-MY"/>
        </a:p>
      </dgm:t>
    </dgm:pt>
    <dgm:pt modelId="{1A93A1C1-7CB2-4FCF-97B6-1A8CF2D4E445}">
      <dgm:prSet phldrT="[Text]" phldr="0"/>
      <dgm:spPr/>
      <dgm:t>
        <a:bodyPr/>
        <a:lstStyle/>
        <a:p>
          <a:r>
            <a:rPr lang="en-MY" dirty="0"/>
            <a:t>Credit Hours: 4 (3,1)</a:t>
          </a:r>
        </a:p>
      </dgm:t>
    </dgm:pt>
    <dgm:pt modelId="{9CAAC92B-5B1E-42C7-B139-7B42FB7477C1}" type="parTrans" cxnId="{1EE2D3EE-3554-4975-A85C-C5FF83026017}">
      <dgm:prSet/>
      <dgm:spPr/>
    </dgm:pt>
    <dgm:pt modelId="{04886F01-DA7F-412D-A0A2-28804C79FFED}" type="sibTrans" cxnId="{1EE2D3EE-3554-4975-A85C-C5FF83026017}">
      <dgm:prSet/>
      <dgm:spPr/>
    </dgm:pt>
    <dgm:pt modelId="{39B1C44C-BE0A-4368-A6B4-103BEAAB4C8F}">
      <dgm:prSet phldrT="[Text]" phldr="0"/>
      <dgm:spPr/>
      <dgm:t>
        <a:bodyPr/>
        <a:lstStyle/>
        <a:p>
          <a:r>
            <a:rPr lang="en-MY"/>
            <a:t>Semester: Fall 2025</a:t>
          </a:r>
          <a:endParaRPr lang="en-MY" dirty="0"/>
        </a:p>
      </dgm:t>
    </dgm:pt>
    <dgm:pt modelId="{55D21C15-EB11-4F22-9F1C-B086EBC879B5}" type="parTrans" cxnId="{29EF2D00-D82E-4CB8-9F43-ADDE74076E1E}">
      <dgm:prSet/>
      <dgm:spPr/>
    </dgm:pt>
    <dgm:pt modelId="{AAE3FCF2-1EE3-4E08-9ED3-3FEE4A96EF98}" type="sibTrans" cxnId="{29EF2D00-D82E-4CB8-9F43-ADDE74076E1E}">
      <dgm:prSet/>
      <dgm:spPr/>
    </dgm:pt>
    <dgm:pt modelId="{1715B3DB-F5EE-4148-9EFE-5FB54B62B2ED}" type="pres">
      <dgm:prSet presAssocID="{E7583C45-DCD1-455A-AA94-795BA7D18F9E}" presName="linear" presStyleCnt="0">
        <dgm:presLayoutVars>
          <dgm:animLvl val="lvl"/>
          <dgm:resizeHandles val="exact"/>
        </dgm:presLayoutVars>
      </dgm:prSet>
      <dgm:spPr/>
    </dgm:pt>
    <dgm:pt modelId="{76AF4FEB-F1E4-4523-9B29-C6ABE0081713}" type="pres">
      <dgm:prSet presAssocID="{2D495B17-DD32-42A7-BCEE-1B5C31F0E5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825594-AAC2-40A8-A047-18A6CDE98F07}" type="pres">
      <dgm:prSet presAssocID="{F27CE45D-36BB-4E09-AABE-30110E84ABD4}" presName="spacer" presStyleCnt="0"/>
      <dgm:spPr/>
    </dgm:pt>
    <dgm:pt modelId="{F786A298-EEA5-434C-964F-5CAB81363026}" type="pres">
      <dgm:prSet presAssocID="{69EBC32E-F34F-49D7-BB3B-6A3EF9F464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9BFE39-7BE4-402C-B392-447355295594}" type="pres">
      <dgm:prSet presAssocID="{680162EA-5589-410E-9E9E-A66984FD6F05}" presName="spacer" presStyleCnt="0"/>
      <dgm:spPr/>
    </dgm:pt>
    <dgm:pt modelId="{24F9C680-7EC8-48E8-86DD-96D92A62A1F9}" type="pres">
      <dgm:prSet presAssocID="{58F77215-578C-43C2-97E4-64EC2405118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56093B-CDA3-4DD2-B31D-CFA262B4BDBD}" type="pres">
      <dgm:prSet presAssocID="{BA8DCF13-2F79-4540-ACA6-DAC2BAD4357D}" presName="spacer" presStyleCnt="0"/>
      <dgm:spPr/>
    </dgm:pt>
    <dgm:pt modelId="{FF159D2F-1D55-4208-AB74-A17584C72969}" type="pres">
      <dgm:prSet presAssocID="{1A93A1C1-7CB2-4FCF-97B6-1A8CF2D4E4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A65440-FD2C-42DB-A4BC-95164D8DF3D3}" type="pres">
      <dgm:prSet presAssocID="{04886F01-DA7F-412D-A0A2-28804C79FFED}" presName="spacer" presStyleCnt="0"/>
      <dgm:spPr/>
    </dgm:pt>
    <dgm:pt modelId="{3C8CD281-DF82-4AB0-8E03-4CA1058EF9E0}" type="pres">
      <dgm:prSet presAssocID="{39B1C44C-BE0A-4368-A6B4-103BEAAB4C8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EF2D00-D82E-4CB8-9F43-ADDE74076E1E}" srcId="{E7583C45-DCD1-455A-AA94-795BA7D18F9E}" destId="{39B1C44C-BE0A-4368-A6B4-103BEAAB4C8F}" srcOrd="4" destOrd="0" parTransId="{55D21C15-EB11-4F22-9F1C-B086EBC879B5}" sibTransId="{AAE3FCF2-1EE3-4E08-9ED3-3FEE4A96EF98}"/>
    <dgm:cxn modelId="{34B80246-E9B9-41FF-A119-F9C7E1B1E967}" srcId="{E7583C45-DCD1-455A-AA94-795BA7D18F9E}" destId="{69EBC32E-F34F-49D7-BB3B-6A3EF9F46423}" srcOrd="1" destOrd="0" parTransId="{14E70C7E-9CCD-4E1B-9232-455F27098AD4}" sibTransId="{680162EA-5589-410E-9E9E-A66984FD6F05}"/>
    <dgm:cxn modelId="{47F97F6F-80DE-46E9-8036-22CBE90C2B49}" type="presOf" srcId="{E7583C45-DCD1-455A-AA94-795BA7D18F9E}" destId="{1715B3DB-F5EE-4148-9EFE-5FB54B62B2ED}" srcOrd="0" destOrd="0" presId="urn:microsoft.com/office/officeart/2005/8/layout/vList2"/>
    <dgm:cxn modelId="{BAAD537B-DEB9-4A1D-A74A-6F709656FA6D}" srcId="{E7583C45-DCD1-455A-AA94-795BA7D18F9E}" destId="{58F77215-578C-43C2-97E4-64EC2405118C}" srcOrd="2" destOrd="0" parTransId="{C257E3F8-EAA9-4E16-A292-1013375C0C83}" sibTransId="{BA8DCF13-2F79-4540-ACA6-DAC2BAD4357D}"/>
    <dgm:cxn modelId="{8B3D6282-42DF-46C2-B519-436C43B5CBEF}" type="presOf" srcId="{69EBC32E-F34F-49D7-BB3B-6A3EF9F46423}" destId="{F786A298-EEA5-434C-964F-5CAB81363026}" srcOrd="0" destOrd="0" presId="urn:microsoft.com/office/officeart/2005/8/layout/vList2"/>
    <dgm:cxn modelId="{7B39B693-A038-4885-A47E-7347C9F566E0}" type="presOf" srcId="{2D495B17-DD32-42A7-BCEE-1B5C31F0E5D9}" destId="{76AF4FEB-F1E4-4523-9B29-C6ABE0081713}" srcOrd="0" destOrd="0" presId="urn:microsoft.com/office/officeart/2005/8/layout/vList2"/>
    <dgm:cxn modelId="{8B047C9F-5D0D-468B-A7C4-80F589A01AF8}" type="presOf" srcId="{1A93A1C1-7CB2-4FCF-97B6-1A8CF2D4E445}" destId="{FF159D2F-1D55-4208-AB74-A17584C72969}" srcOrd="0" destOrd="0" presId="urn:microsoft.com/office/officeart/2005/8/layout/vList2"/>
    <dgm:cxn modelId="{30DF76DF-241F-4632-830C-62ACBC98BECD}" type="presOf" srcId="{58F77215-578C-43C2-97E4-64EC2405118C}" destId="{24F9C680-7EC8-48E8-86DD-96D92A62A1F9}" srcOrd="0" destOrd="0" presId="urn:microsoft.com/office/officeart/2005/8/layout/vList2"/>
    <dgm:cxn modelId="{1EE2D3EE-3554-4975-A85C-C5FF83026017}" srcId="{E7583C45-DCD1-455A-AA94-795BA7D18F9E}" destId="{1A93A1C1-7CB2-4FCF-97B6-1A8CF2D4E445}" srcOrd="3" destOrd="0" parTransId="{9CAAC92B-5B1E-42C7-B139-7B42FB7477C1}" sibTransId="{04886F01-DA7F-412D-A0A2-28804C79FFED}"/>
    <dgm:cxn modelId="{FD44F5F4-C5B1-4B8E-B02B-3181E913DCE1}" srcId="{E7583C45-DCD1-455A-AA94-795BA7D18F9E}" destId="{2D495B17-DD32-42A7-BCEE-1B5C31F0E5D9}" srcOrd="0" destOrd="0" parTransId="{4E7D9E1D-3D70-47B7-94CF-33339AA0CD44}" sibTransId="{F27CE45D-36BB-4E09-AABE-30110E84ABD4}"/>
    <dgm:cxn modelId="{7DE865FA-E937-4EFB-BDEC-9B28E6720B00}" type="presOf" srcId="{39B1C44C-BE0A-4368-A6B4-103BEAAB4C8F}" destId="{3C8CD281-DF82-4AB0-8E03-4CA1058EF9E0}" srcOrd="0" destOrd="0" presId="urn:microsoft.com/office/officeart/2005/8/layout/vList2"/>
    <dgm:cxn modelId="{DB287193-F06D-4F26-B59F-7F2CBA62AFD0}" type="presParOf" srcId="{1715B3DB-F5EE-4148-9EFE-5FB54B62B2ED}" destId="{76AF4FEB-F1E4-4523-9B29-C6ABE0081713}" srcOrd="0" destOrd="0" presId="urn:microsoft.com/office/officeart/2005/8/layout/vList2"/>
    <dgm:cxn modelId="{EB76AFA1-C299-4954-BAD1-59D945C2A36B}" type="presParOf" srcId="{1715B3DB-F5EE-4148-9EFE-5FB54B62B2ED}" destId="{C5825594-AAC2-40A8-A047-18A6CDE98F07}" srcOrd="1" destOrd="0" presId="urn:microsoft.com/office/officeart/2005/8/layout/vList2"/>
    <dgm:cxn modelId="{92C40634-9E39-47C4-B3BA-27124178DC1E}" type="presParOf" srcId="{1715B3DB-F5EE-4148-9EFE-5FB54B62B2ED}" destId="{F786A298-EEA5-434C-964F-5CAB81363026}" srcOrd="2" destOrd="0" presId="urn:microsoft.com/office/officeart/2005/8/layout/vList2"/>
    <dgm:cxn modelId="{D056836C-1A1A-48B7-A549-369DC14DE9C4}" type="presParOf" srcId="{1715B3DB-F5EE-4148-9EFE-5FB54B62B2ED}" destId="{089BFE39-7BE4-402C-B392-447355295594}" srcOrd="3" destOrd="0" presId="urn:microsoft.com/office/officeart/2005/8/layout/vList2"/>
    <dgm:cxn modelId="{669B4652-00B4-4E9C-8755-4847CA73C17F}" type="presParOf" srcId="{1715B3DB-F5EE-4148-9EFE-5FB54B62B2ED}" destId="{24F9C680-7EC8-48E8-86DD-96D92A62A1F9}" srcOrd="4" destOrd="0" presId="urn:microsoft.com/office/officeart/2005/8/layout/vList2"/>
    <dgm:cxn modelId="{0432D436-CA6C-4F5F-A622-A88565B97313}" type="presParOf" srcId="{1715B3DB-F5EE-4148-9EFE-5FB54B62B2ED}" destId="{A156093B-CDA3-4DD2-B31D-CFA262B4BDBD}" srcOrd="5" destOrd="0" presId="urn:microsoft.com/office/officeart/2005/8/layout/vList2"/>
    <dgm:cxn modelId="{A2F7EBDF-E852-4290-B03F-F8F4A3C471CC}" type="presParOf" srcId="{1715B3DB-F5EE-4148-9EFE-5FB54B62B2ED}" destId="{FF159D2F-1D55-4208-AB74-A17584C72969}" srcOrd="6" destOrd="0" presId="urn:microsoft.com/office/officeart/2005/8/layout/vList2"/>
    <dgm:cxn modelId="{741F92FB-F7CC-45DC-8EAB-1A9C0F22E3F2}" type="presParOf" srcId="{1715B3DB-F5EE-4148-9EFE-5FB54B62B2ED}" destId="{83A65440-FD2C-42DB-A4BC-95164D8DF3D3}" srcOrd="7" destOrd="0" presId="urn:microsoft.com/office/officeart/2005/8/layout/vList2"/>
    <dgm:cxn modelId="{A82853D5-126B-45D1-AF7F-3517469BD586}" type="presParOf" srcId="{1715B3DB-F5EE-4148-9EFE-5FB54B62B2ED}" destId="{3C8CD281-DF82-4AB0-8E03-4CA1058EF9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6F5FC-F64F-4811-8A69-4A9402164A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6D080C1-88CC-409C-AFC2-A76E007BFCCA}">
      <dgm:prSet phldrT="[Text]"/>
      <dgm:spPr/>
      <dgm:t>
        <a:bodyPr/>
        <a:lstStyle/>
        <a:p>
          <a:r>
            <a:rPr lang="en-US" dirty="0"/>
            <a:t>Essentials of C Programming with Microsoft® Visual Studio® By Farzin Asadi · 2023</a:t>
          </a:r>
          <a:endParaRPr lang="en-MY" dirty="0"/>
        </a:p>
      </dgm:t>
    </dgm:pt>
    <dgm:pt modelId="{D9E93792-73C4-4DAF-996F-BDA8825C4973}" type="parTrans" cxnId="{6273BEF2-FA46-41F1-A416-F4A074A3877E}">
      <dgm:prSet/>
      <dgm:spPr/>
      <dgm:t>
        <a:bodyPr/>
        <a:lstStyle/>
        <a:p>
          <a:endParaRPr lang="en-MY"/>
        </a:p>
      </dgm:t>
    </dgm:pt>
    <dgm:pt modelId="{41C19F8A-A558-4645-842F-575F651B9070}" type="sibTrans" cxnId="{6273BEF2-FA46-41F1-A416-F4A074A3877E}">
      <dgm:prSet/>
      <dgm:spPr/>
      <dgm:t>
        <a:bodyPr/>
        <a:lstStyle/>
        <a:p>
          <a:endParaRPr lang="en-MY"/>
        </a:p>
      </dgm:t>
    </dgm:pt>
    <dgm:pt modelId="{A121D26A-75CC-4C11-9BFF-105883D6E351}">
      <dgm:prSet/>
      <dgm:spPr/>
      <dgm:t>
        <a:bodyPr/>
        <a:lstStyle/>
        <a:p>
          <a:r>
            <a:rPr lang="en-US" dirty="0"/>
            <a:t>C With Ease With Uncompromised Quality By Dr. Srinivas </a:t>
          </a:r>
          <a:r>
            <a:rPr lang="en-US" dirty="0" err="1"/>
            <a:t>Yadlapaty</a:t>
          </a:r>
          <a:r>
            <a:rPr lang="en-US" dirty="0"/>
            <a:t> · 2025</a:t>
          </a:r>
        </a:p>
      </dgm:t>
    </dgm:pt>
    <dgm:pt modelId="{7CC11499-3676-4D48-9B8E-EB61263C7AB0}" type="parTrans" cxnId="{50C5A0BC-8035-4189-941B-C6D7E9C96225}">
      <dgm:prSet/>
      <dgm:spPr/>
      <dgm:t>
        <a:bodyPr/>
        <a:lstStyle/>
        <a:p>
          <a:endParaRPr lang="en-MY"/>
        </a:p>
      </dgm:t>
    </dgm:pt>
    <dgm:pt modelId="{4CB03AB1-1370-465B-8966-67C4FAB34667}" type="sibTrans" cxnId="{50C5A0BC-8035-4189-941B-C6D7E9C96225}">
      <dgm:prSet/>
      <dgm:spPr/>
      <dgm:t>
        <a:bodyPr/>
        <a:lstStyle/>
        <a:p>
          <a:endParaRPr lang="en-MY"/>
        </a:p>
      </dgm:t>
    </dgm:pt>
    <dgm:pt modelId="{1676933E-A98D-4212-ACAB-7BB0BB50DD76}">
      <dgm:prSet/>
      <dgm:spPr/>
      <dgm:t>
        <a:bodyPr/>
        <a:lstStyle/>
        <a:p>
          <a:r>
            <a:rPr lang="en-US" dirty="0"/>
            <a:t>Computer Programming in C for Beginners By Avelino J. Gonzalez · 2020</a:t>
          </a:r>
        </a:p>
      </dgm:t>
    </dgm:pt>
    <dgm:pt modelId="{6D340BFE-3744-4C90-B20E-2EA1B29DCD3E}" type="parTrans" cxnId="{77B2A539-6049-4DD0-A40C-E4EB4446C7C8}">
      <dgm:prSet/>
      <dgm:spPr/>
      <dgm:t>
        <a:bodyPr/>
        <a:lstStyle/>
        <a:p>
          <a:endParaRPr lang="en-MY"/>
        </a:p>
      </dgm:t>
    </dgm:pt>
    <dgm:pt modelId="{E9F28706-AEB7-4569-800F-C9827F4F2FD5}" type="sibTrans" cxnId="{77B2A539-6049-4DD0-A40C-E4EB4446C7C8}">
      <dgm:prSet/>
      <dgm:spPr/>
      <dgm:t>
        <a:bodyPr/>
        <a:lstStyle/>
        <a:p>
          <a:endParaRPr lang="en-MY"/>
        </a:p>
      </dgm:t>
    </dgm:pt>
    <dgm:pt modelId="{DFD3C94D-59C9-4B9E-B680-1FA5E2BEDBD7}">
      <dgm:prSet/>
      <dgm:spPr/>
      <dgm:t>
        <a:bodyPr/>
        <a:lstStyle/>
        <a:p>
          <a:r>
            <a:rPr lang="en-US"/>
            <a:t>Introduction to Programming with C++, Liang, Y.D, 3</a:t>
          </a:r>
          <a:r>
            <a:rPr lang="en-US" baseline="30000"/>
            <a:t>rd</a:t>
          </a:r>
          <a:r>
            <a:rPr lang="en-US"/>
            <a:t> edition</a:t>
          </a:r>
          <a:endParaRPr lang="en-MY" dirty="0"/>
        </a:p>
      </dgm:t>
    </dgm:pt>
    <dgm:pt modelId="{7AEE9B2F-03B1-4B1F-84AA-0548C6CBECED}" type="parTrans" cxnId="{9B881534-B6A1-4ED1-82FE-6D91C55C9003}">
      <dgm:prSet/>
      <dgm:spPr/>
      <dgm:t>
        <a:bodyPr/>
        <a:lstStyle/>
        <a:p>
          <a:endParaRPr lang="en-MY"/>
        </a:p>
      </dgm:t>
    </dgm:pt>
    <dgm:pt modelId="{1649001D-712A-4480-9A63-087F6F7DC395}" type="sibTrans" cxnId="{9B881534-B6A1-4ED1-82FE-6D91C55C9003}">
      <dgm:prSet/>
      <dgm:spPr/>
      <dgm:t>
        <a:bodyPr/>
        <a:lstStyle/>
        <a:p>
          <a:endParaRPr lang="en-MY"/>
        </a:p>
      </dgm:t>
    </dgm:pt>
    <dgm:pt modelId="{B52FFB5F-3FED-4B9B-8CC1-F6717973A1EC}" type="pres">
      <dgm:prSet presAssocID="{9B16F5FC-F64F-4811-8A69-4A9402164AAC}" presName="linear" presStyleCnt="0">
        <dgm:presLayoutVars>
          <dgm:animLvl val="lvl"/>
          <dgm:resizeHandles val="exact"/>
        </dgm:presLayoutVars>
      </dgm:prSet>
      <dgm:spPr/>
    </dgm:pt>
    <dgm:pt modelId="{A105BAA4-213E-470C-ACA4-5E08D2522A0C}" type="pres">
      <dgm:prSet presAssocID="{96D080C1-88CC-409C-AFC2-A76E007BFC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D9CFAB-A00F-4650-8E46-9AF53AE7C78E}" type="pres">
      <dgm:prSet presAssocID="{41C19F8A-A558-4645-842F-575F651B9070}" presName="spacer" presStyleCnt="0"/>
      <dgm:spPr/>
    </dgm:pt>
    <dgm:pt modelId="{48FB3A38-93B4-47F2-B624-C935DD5A59D9}" type="pres">
      <dgm:prSet presAssocID="{A121D26A-75CC-4C11-9BFF-105883D6E3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51057B-6B76-45DA-BF3D-1219626DFEC5}" type="pres">
      <dgm:prSet presAssocID="{4CB03AB1-1370-465B-8966-67C4FAB34667}" presName="spacer" presStyleCnt="0"/>
      <dgm:spPr/>
    </dgm:pt>
    <dgm:pt modelId="{BF16C609-4B5D-4AE6-83DD-E70A40AC7574}" type="pres">
      <dgm:prSet presAssocID="{1676933E-A98D-4212-ACAB-7BB0BB50DD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00DA7E-E0E3-41EE-945F-846CF61B1A8B}" type="pres">
      <dgm:prSet presAssocID="{E9F28706-AEB7-4569-800F-C9827F4F2FD5}" presName="spacer" presStyleCnt="0"/>
      <dgm:spPr/>
    </dgm:pt>
    <dgm:pt modelId="{585F2295-BB96-454E-9F23-71479AD14C5B}" type="pres">
      <dgm:prSet presAssocID="{DFD3C94D-59C9-4B9E-B680-1FA5E2BEDB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881534-B6A1-4ED1-82FE-6D91C55C9003}" srcId="{9B16F5FC-F64F-4811-8A69-4A9402164AAC}" destId="{DFD3C94D-59C9-4B9E-B680-1FA5E2BEDBD7}" srcOrd="3" destOrd="0" parTransId="{7AEE9B2F-03B1-4B1F-84AA-0548C6CBECED}" sibTransId="{1649001D-712A-4480-9A63-087F6F7DC395}"/>
    <dgm:cxn modelId="{77B2A539-6049-4DD0-A40C-E4EB4446C7C8}" srcId="{9B16F5FC-F64F-4811-8A69-4A9402164AAC}" destId="{1676933E-A98D-4212-ACAB-7BB0BB50DD76}" srcOrd="2" destOrd="0" parTransId="{6D340BFE-3744-4C90-B20E-2EA1B29DCD3E}" sibTransId="{E9F28706-AEB7-4569-800F-C9827F4F2FD5}"/>
    <dgm:cxn modelId="{8623A53A-2BFA-4A04-8FF9-6A9DC5AB789A}" type="presOf" srcId="{96D080C1-88CC-409C-AFC2-A76E007BFCCA}" destId="{A105BAA4-213E-470C-ACA4-5E08D2522A0C}" srcOrd="0" destOrd="0" presId="urn:microsoft.com/office/officeart/2005/8/layout/vList2"/>
    <dgm:cxn modelId="{6B56663B-E417-438A-AB25-B6381FDC8331}" type="presOf" srcId="{DFD3C94D-59C9-4B9E-B680-1FA5E2BEDBD7}" destId="{585F2295-BB96-454E-9F23-71479AD14C5B}" srcOrd="0" destOrd="0" presId="urn:microsoft.com/office/officeart/2005/8/layout/vList2"/>
    <dgm:cxn modelId="{FB997F6C-DD47-45DB-B355-7EFF919516B7}" type="presOf" srcId="{9B16F5FC-F64F-4811-8A69-4A9402164AAC}" destId="{B52FFB5F-3FED-4B9B-8CC1-F6717973A1EC}" srcOrd="0" destOrd="0" presId="urn:microsoft.com/office/officeart/2005/8/layout/vList2"/>
    <dgm:cxn modelId="{71A4F151-53A6-41AE-92FF-AC539C884EC4}" type="presOf" srcId="{1676933E-A98D-4212-ACAB-7BB0BB50DD76}" destId="{BF16C609-4B5D-4AE6-83DD-E70A40AC7574}" srcOrd="0" destOrd="0" presId="urn:microsoft.com/office/officeart/2005/8/layout/vList2"/>
    <dgm:cxn modelId="{50C5A0BC-8035-4189-941B-C6D7E9C96225}" srcId="{9B16F5FC-F64F-4811-8A69-4A9402164AAC}" destId="{A121D26A-75CC-4C11-9BFF-105883D6E351}" srcOrd="1" destOrd="0" parTransId="{7CC11499-3676-4D48-9B8E-EB61263C7AB0}" sibTransId="{4CB03AB1-1370-465B-8966-67C4FAB34667}"/>
    <dgm:cxn modelId="{99270BE9-BBE2-47B1-A554-6FABB2821E5E}" type="presOf" srcId="{A121D26A-75CC-4C11-9BFF-105883D6E351}" destId="{48FB3A38-93B4-47F2-B624-C935DD5A59D9}" srcOrd="0" destOrd="0" presId="urn:microsoft.com/office/officeart/2005/8/layout/vList2"/>
    <dgm:cxn modelId="{6273BEF2-FA46-41F1-A416-F4A074A3877E}" srcId="{9B16F5FC-F64F-4811-8A69-4A9402164AAC}" destId="{96D080C1-88CC-409C-AFC2-A76E007BFCCA}" srcOrd="0" destOrd="0" parTransId="{D9E93792-73C4-4DAF-996F-BDA8825C4973}" sibTransId="{41C19F8A-A558-4645-842F-575F651B9070}"/>
    <dgm:cxn modelId="{D1872709-BFCA-4E51-86C6-615758DAEBED}" type="presParOf" srcId="{B52FFB5F-3FED-4B9B-8CC1-F6717973A1EC}" destId="{A105BAA4-213E-470C-ACA4-5E08D2522A0C}" srcOrd="0" destOrd="0" presId="urn:microsoft.com/office/officeart/2005/8/layout/vList2"/>
    <dgm:cxn modelId="{302046F3-DF90-48D5-8E2E-7515DB2278C8}" type="presParOf" srcId="{B52FFB5F-3FED-4B9B-8CC1-F6717973A1EC}" destId="{FED9CFAB-A00F-4650-8E46-9AF53AE7C78E}" srcOrd="1" destOrd="0" presId="urn:microsoft.com/office/officeart/2005/8/layout/vList2"/>
    <dgm:cxn modelId="{CA022E2D-2700-4AB8-899F-6C1F1D8009E0}" type="presParOf" srcId="{B52FFB5F-3FED-4B9B-8CC1-F6717973A1EC}" destId="{48FB3A38-93B4-47F2-B624-C935DD5A59D9}" srcOrd="2" destOrd="0" presId="urn:microsoft.com/office/officeart/2005/8/layout/vList2"/>
    <dgm:cxn modelId="{D348E695-E854-433C-B592-A78A1F8E0524}" type="presParOf" srcId="{B52FFB5F-3FED-4B9B-8CC1-F6717973A1EC}" destId="{9551057B-6B76-45DA-BF3D-1219626DFEC5}" srcOrd="3" destOrd="0" presId="urn:microsoft.com/office/officeart/2005/8/layout/vList2"/>
    <dgm:cxn modelId="{8999BCB7-CC76-4B0B-A95C-60A9A08BB982}" type="presParOf" srcId="{B52FFB5F-3FED-4B9B-8CC1-F6717973A1EC}" destId="{BF16C609-4B5D-4AE6-83DD-E70A40AC7574}" srcOrd="4" destOrd="0" presId="urn:microsoft.com/office/officeart/2005/8/layout/vList2"/>
    <dgm:cxn modelId="{E950802B-EA9C-4AD6-8486-DE07DCEDBFD5}" type="presParOf" srcId="{B52FFB5F-3FED-4B9B-8CC1-F6717973A1EC}" destId="{7900DA7E-E0E3-41EE-945F-846CF61B1A8B}" srcOrd="5" destOrd="0" presId="urn:microsoft.com/office/officeart/2005/8/layout/vList2"/>
    <dgm:cxn modelId="{5905A910-C725-4259-9E2B-C200339EBCAE}" type="presParOf" srcId="{B52FFB5F-3FED-4B9B-8CC1-F6717973A1EC}" destId="{585F2295-BB96-454E-9F23-71479AD14C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6FF94-B780-4E79-935F-6958871B63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9D5B092-7BFB-4993-A9E1-0A38464D0774}">
      <dgm:prSet phldrT="[Text]"/>
      <dgm:spPr/>
      <dgm:t>
        <a:bodyPr/>
        <a:lstStyle/>
        <a:p>
          <a:r>
            <a:rPr lang="en-US" b="1" i="0" dirty="0"/>
            <a:t>Programming</a:t>
          </a:r>
          <a:r>
            <a:rPr lang="en-US" b="0" i="0" dirty="0"/>
            <a:t> refers to a technological process for telling a computer which tasks to perform in order to solve problems</a:t>
          </a:r>
          <a:endParaRPr lang="en-MY" dirty="0"/>
        </a:p>
      </dgm:t>
    </dgm:pt>
    <dgm:pt modelId="{B4E638A0-5934-4D20-8479-65B71E7A6716}" type="parTrans" cxnId="{821D6819-E384-4C3A-A3B0-619C20728B59}">
      <dgm:prSet/>
      <dgm:spPr/>
      <dgm:t>
        <a:bodyPr/>
        <a:lstStyle/>
        <a:p>
          <a:endParaRPr lang="en-MY"/>
        </a:p>
      </dgm:t>
    </dgm:pt>
    <dgm:pt modelId="{ECE268B7-DDB8-4DA5-A514-DB810F415B6B}" type="sibTrans" cxnId="{821D6819-E384-4C3A-A3B0-619C20728B59}">
      <dgm:prSet/>
      <dgm:spPr/>
      <dgm:t>
        <a:bodyPr/>
        <a:lstStyle/>
        <a:p>
          <a:endParaRPr lang="en-MY"/>
        </a:p>
      </dgm:t>
    </dgm:pt>
    <dgm:pt modelId="{AD3A2525-3FA1-48E1-B675-450B0CC2BA1F}">
      <dgm:prSet/>
      <dgm:spPr/>
      <dgm:t>
        <a:bodyPr/>
        <a:lstStyle/>
        <a:p>
          <a:r>
            <a:rPr lang="en-US" dirty="0"/>
            <a:t>These instructions are written in a programming language (like C, Python, or Java) that the computer can understand</a:t>
          </a:r>
        </a:p>
      </dgm:t>
    </dgm:pt>
    <dgm:pt modelId="{55233EF5-BE8A-4838-AD1A-9311783B000E}" type="parTrans" cxnId="{FE1DE7A2-F19E-4196-A09B-14174F6A4A43}">
      <dgm:prSet/>
      <dgm:spPr/>
      <dgm:t>
        <a:bodyPr/>
        <a:lstStyle/>
        <a:p>
          <a:endParaRPr lang="en-MY"/>
        </a:p>
      </dgm:t>
    </dgm:pt>
    <dgm:pt modelId="{D5A39A5A-35C1-467A-9919-426FFEF43A30}" type="sibTrans" cxnId="{FE1DE7A2-F19E-4196-A09B-14174F6A4A43}">
      <dgm:prSet/>
      <dgm:spPr/>
      <dgm:t>
        <a:bodyPr/>
        <a:lstStyle/>
        <a:p>
          <a:endParaRPr lang="en-MY"/>
        </a:p>
      </dgm:t>
    </dgm:pt>
    <dgm:pt modelId="{0B1F7833-E223-4980-8DE5-E05AE16DD28B}">
      <dgm:prSet/>
      <dgm:spPr/>
      <dgm:t>
        <a:bodyPr/>
        <a:lstStyle/>
        <a:p>
          <a:r>
            <a:rPr lang="en-US"/>
            <a:t>Problem Solving → breaking a big problem into small steps and writing them as code</a:t>
          </a:r>
          <a:endParaRPr lang="en-US" dirty="0"/>
        </a:p>
      </dgm:t>
    </dgm:pt>
    <dgm:pt modelId="{CEF304C9-8555-4630-8B08-5CDC1FC43274}" type="parTrans" cxnId="{1D97D87F-FC2B-4BF0-A78D-ACEB23060CBD}">
      <dgm:prSet/>
      <dgm:spPr/>
      <dgm:t>
        <a:bodyPr/>
        <a:lstStyle/>
        <a:p>
          <a:endParaRPr lang="en-MY"/>
        </a:p>
      </dgm:t>
    </dgm:pt>
    <dgm:pt modelId="{A9413091-4600-4F5B-80E9-F5AE824B8ED3}" type="sibTrans" cxnId="{1D97D87F-FC2B-4BF0-A78D-ACEB23060CBD}">
      <dgm:prSet/>
      <dgm:spPr/>
      <dgm:t>
        <a:bodyPr/>
        <a:lstStyle/>
        <a:p>
          <a:endParaRPr lang="en-MY"/>
        </a:p>
      </dgm:t>
    </dgm:pt>
    <dgm:pt modelId="{3363C2BE-6382-47F1-A649-609D77E63676}">
      <dgm:prSet/>
      <dgm:spPr/>
      <dgm:t>
        <a:bodyPr/>
        <a:lstStyle/>
        <a:p>
          <a:r>
            <a:rPr lang="en-US"/>
            <a:t>Program → the set of instructions you write</a:t>
          </a:r>
          <a:endParaRPr lang="en-US" dirty="0"/>
        </a:p>
      </dgm:t>
    </dgm:pt>
    <dgm:pt modelId="{20DF12F8-E154-4137-9B5A-00FCEF86476E}" type="parTrans" cxnId="{C15A11B2-3780-49A7-8CF9-46E1BFBF55AD}">
      <dgm:prSet/>
      <dgm:spPr/>
      <dgm:t>
        <a:bodyPr/>
        <a:lstStyle/>
        <a:p>
          <a:endParaRPr lang="en-MY"/>
        </a:p>
      </dgm:t>
    </dgm:pt>
    <dgm:pt modelId="{2316EB8B-96FA-4DD3-AFBD-F8F1B577DFC8}" type="sibTrans" cxnId="{C15A11B2-3780-49A7-8CF9-46E1BFBF55AD}">
      <dgm:prSet/>
      <dgm:spPr/>
      <dgm:t>
        <a:bodyPr/>
        <a:lstStyle/>
        <a:p>
          <a:endParaRPr lang="en-MY"/>
        </a:p>
      </dgm:t>
    </dgm:pt>
    <dgm:pt modelId="{3CD51BF5-AD19-47F6-B9BD-A75D6D1317FB}">
      <dgm:prSet/>
      <dgm:spPr/>
      <dgm:t>
        <a:bodyPr/>
        <a:lstStyle/>
        <a:p>
          <a:r>
            <a:rPr lang="en-US"/>
            <a:t>Programming Language → the medium you use to communicate with the computer</a:t>
          </a:r>
          <a:endParaRPr lang="en-MY" dirty="0"/>
        </a:p>
      </dgm:t>
    </dgm:pt>
    <dgm:pt modelId="{E981673C-C4EB-4375-B694-A307C1CC27BF}" type="parTrans" cxnId="{ED80CCEB-136C-4447-95BD-E86A2B876249}">
      <dgm:prSet/>
      <dgm:spPr/>
      <dgm:t>
        <a:bodyPr/>
        <a:lstStyle/>
        <a:p>
          <a:endParaRPr lang="en-MY"/>
        </a:p>
      </dgm:t>
    </dgm:pt>
    <dgm:pt modelId="{E57AFF3A-4EFB-42CD-B8DC-3A2209EA65EE}" type="sibTrans" cxnId="{ED80CCEB-136C-4447-95BD-E86A2B876249}">
      <dgm:prSet/>
      <dgm:spPr/>
      <dgm:t>
        <a:bodyPr/>
        <a:lstStyle/>
        <a:p>
          <a:endParaRPr lang="en-MY"/>
        </a:p>
      </dgm:t>
    </dgm:pt>
    <dgm:pt modelId="{BA1BDF0F-386C-4EAB-98FB-07529D1DE7FB}" type="pres">
      <dgm:prSet presAssocID="{7246FF94-B780-4E79-935F-6958871B6354}" presName="linear" presStyleCnt="0">
        <dgm:presLayoutVars>
          <dgm:animLvl val="lvl"/>
          <dgm:resizeHandles val="exact"/>
        </dgm:presLayoutVars>
      </dgm:prSet>
      <dgm:spPr/>
    </dgm:pt>
    <dgm:pt modelId="{20B33388-6111-4CCB-BF9F-9E37C221CF2A}" type="pres">
      <dgm:prSet presAssocID="{09D5B092-7BFB-4993-A9E1-0A38464D07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9A3520-36E4-4B30-8526-7AEF05FCE878}" type="pres">
      <dgm:prSet presAssocID="{ECE268B7-DDB8-4DA5-A514-DB810F415B6B}" presName="spacer" presStyleCnt="0"/>
      <dgm:spPr/>
    </dgm:pt>
    <dgm:pt modelId="{FCCED7DC-6040-42ED-B221-D71A0B4588C3}" type="pres">
      <dgm:prSet presAssocID="{AD3A2525-3FA1-48E1-B675-450B0CC2BA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46B46B-988A-47B1-944D-A873974F94CB}" type="pres">
      <dgm:prSet presAssocID="{AD3A2525-3FA1-48E1-B675-450B0CC2BA1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21D6819-E384-4C3A-A3B0-619C20728B59}" srcId="{7246FF94-B780-4E79-935F-6958871B6354}" destId="{09D5B092-7BFB-4993-A9E1-0A38464D0774}" srcOrd="0" destOrd="0" parTransId="{B4E638A0-5934-4D20-8479-65B71E7A6716}" sibTransId="{ECE268B7-DDB8-4DA5-A514-DB810F415B6B}"/>
    <dgm:cxn modelId="{53AA495C-58B3-4AF6-876A-C837273D02AD}" type="presOf" srcId="{3363C2BE-6382-47F1-A649-609D77E63676}" destId="{9D46B46B-988A-47B1-944D-A873974F94CB}" srcOrd="0" destOrd="1" presId="urn:microsoft.com/office/officeart/2005/8/layout/vList2"/>
    <dgm:cxn modelId="{BF8BCA6B-82B5-4EBB-8855-181B8F8B461E}" type="presOf" srcId="{3CD51BF5-AD19-47F6-B9BD-A75D6D1317FB}" destId="{9D46B46B-988A-47B1-944D-A873974F94CB}" srcOrd="0" destOrd="2" presId="urn:microsoft.com/office/officeart/2005/8/layout/vList2"/>
    <dgm:cxn modelId="{A72E9371-B66C-400A-A438-79B91124BC2B}" type="presOf" srcId="{AD3A2525-3FA1-48E1-B675-450B0CC2BA1F}" destId="{FCCED7DC-6040-42ED-B221-D71A0B4588C3}" srcOrd="0" destOrd="0" presId="urn:microsoft.com/office/officeart/2005/8/layout/vList2"/>
    <dgm:cxn modelId="{27D2CE52-97CD-4218-AEDD-46CD2DDD2D16}" type="presOf" srcId="{7246FF94-B780-4E79-935F-6958871B6354}" destId="{BA1BDF0F-386C-4EAB-98FB-07529D1DE7FB}" srcOrd="0" destOrd="0" presId="urn:microsoft.com/office/officeart/2005/8/layout/vList2"/>
    <dgm:cxn modelId="{5A017B7F-2B36-4DB6-BEE9-CD6620305358}" type="presOf" srcId="{09D5B092-7BFB-4993-A9E1-0A38464D0774}" destId="{20B33388-6111-4CCB-BF9F-9E37C221CF2A}" srcOrd="0" destOrd="0" presId="urn:microsoft.com/office/officeart/2005/8/layout/vList2"/>
    <dgm:cxn modelId="{3732D37F-7221-4093-AEE8-DFEF59D81393}" type="presOf" srcId="{0B1F7833-E223-4980-8DE5-E05AE16DD28B}" destId="{9D46B46B-988A-47B1-944D-A873974F94CB}" srcOrd="0" destOrd="0" presId="urn:microsoft.com/office/officeart/2005/8/layout/vList2"/>
    <dgm:cxn modelId="{1D97D87F-FC2B-4BF0-A78D-ACEB23060CBD}" srcId="{AD3A2525-3FA1-48E1-B675-450B0CC2BA1F}" destId="{0B1F7833-E223-4980-8DE5-E05AE16DD28B}" srcOrd="0" destOrd="0" parTransId="{CEF304C9-8555-4630-8B08-5CDC1FC43274}" sibTransId="{A9413091-4600-4F5B-80E9-F5AE824B8ED3}"/>
    <dgm:cxn modelId="{FE1DE7A2-F19E-4196-A09B-14174F6A4A43}" srcId="{7246FF94-B780-4E79-935F-6958871B6354}" destId="{AD3A2525-3FA1-48E1-B675-450B0CC2BA1F}" srcOrd="1" destOrd="0" parTransId="{55233EF5-BE8A-4838-AD1A-9311783B000E}" sibTransId="{D5A39A5A-35C1-467A-9919-426FFEF43A30}"/>
    <dgm:cxn modelId="{C15A11B2-3780-49A7-8CF9-46E1BFBF55AD}" srcId="{AD3A2525-3FA1-48E1-B675-450B0CC2BA1F}" destId="{3363C2BE-6382-47F1-A649-609D77E63676}" srcOrd="1" destOrd="0" parTransId="{20DF12F8-E154-4137-9B5A-00FCEF86476E}" sibTransId="{2316EB8B-96FA-4DD3-AFBD-F8F1B577DFC8}"/>
    <dgm:cxn modelId="{ED80CCEB-136C-4447-95BD-E86A2B876249}" srcId="{AD3A2525-3FA1-48E1-B675-450B0CC2BA1F}" destId="{3CD51BF5-AD19-47F6-B9BD-A75D6D1317FB}" srcOrd="2" destOrd="0" parTransId="{E981673C-C4EB-4375-B694-A307C1CC27BF}" sibTransId="{E57AFF3A-4EFB-42CD-B8DC-3A2209EA65EE}"/>
    <dgm:cxn modelId="{49A93B69-7CBC-4C0F-A501-B5B50FA62910}" type="presParOf" srcId="{BA1BDF0F-386C-4EAB-98FB-07529D1DE7FB}" destId="{20B33388-6111-4CCB-BF9F-9E37C221CF2A}" srcOrd="0" destOrd="0" presId="urn:microsoft.com/office/officeart/2005/8/layout/vList2"/>
    <dgm:cxn modelId="{A8562080-FB7C-4C2D-99F5-88EC97F8F77E}" type="presParOf" srcId="{BA1BDF0F-386C-4EAB-98FB-07529D1DE7FB}" destId="{2A9A3520-36E4-4B30-8526-7AEF05FCE878}" srcOrd="1" destOrd="0" presId="urn:microsoft.com/office/officeart/2005/8/layout/vList2"/>
    <dgm:cxn modelId="{0D8B51EC-798F-4D6B-A2FE-B6FA3F404B4E}" type="presParOf" srcId="{BA1BDF0F-386C-4EAB-98FB-07529D1DE7FB}" destId="{FCCED7DC-6040-42ED-B221-D71A0B4588C3}" srcOrd="2" destOrd="0" presId="urn:microsoft.com/office/officeart/2005/8/layout/vList2"/>
    <dgm:cxn modelId="{EF5CC706-47AD-4910-A00E-732295C7CD9F}" type="presParOf" srcId="{BA1BDF0F-386C-4EAB-98FB-07529D1DE7FB}" destId="{9D46B46B-988A-47B1-944D-A873974F9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A47C2-E288-4483-B739-F563BC9B98C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349A222-E746-49D9-BA8C-7E5C8B750FD8}">
      <dgm:prSet phldrT="[Text]"/>
      <dgm:spPr/>
      <dgm:t>
        <a:bodyPr/>
        <a:lstStyle/>
        <a:p>
          <a:pPr>
            <a:buNone/>
          </a:pPr>
          <a:r>
            <a:rPr lang="en-MY" b="1" dirty="0"/>
            <a:t>Source Code (.c)</a:t>
          </a:r>
          <a:endParaRPr lang="en-MY" dirty="0"/>
        </a:p>
      </dgm:t>
    </dgm:pt>
    <dgm:pt modelId="{6F511C9E-8EE8-4ED9-AE25-E1C30B7E87C7}" type="parTrans" cxnId="{E7325F02-6315-4696-912E-ABA412E8DDE9}">
      <dgm:prSet/>
      <dgm:spPr/>
      <dgm:t>
        <a:bodyPr/>
        <a:lstStyle/>
        <a:p>
          <a:endParaRPr lang="en-MY"/>
        </a:p>
      </dgm:t>
    </dgm:pt>
    <dgm:pt modelId="{FB78731A-4C5C-4508-B52D-AF55ADC625D4}" type="sibTrans" cxnId="{E7325F02-6315-4696-912E-ABA412E8DDE9}">
      <dgm:prSet/>
      <dgm:spPr/>
      <dgm:t>
        <a:bodyPr/>
        <a:lstStyle/>
        <a:p>
          <a:endParaRPr lang="en-MY"/>
        </a:p>
      </dgm:t>
    </dgm:pt>
    <dgm:pt modelId="{7B7E45C3-C720-4D14-AD81-EC7CB8980D40}">
      <dgm:prSet phldrT="[Text]"/>
      <dgm:spPr/>
      <dgm:t>
        <a:bodyPr/>
        <a:lstStyle/>
        <a:p>
          <a:pPr>
            <a:buNone/>
          </a:pPr>
          <a:r>
            <a:rPr lang="en-MY" b="1" dirty="0"/>
            <a:t>Expanded Source (.</a:t>
          </a:r>
          <a:r>
            <a:rPr lang="en-MY" b="1" dirty="0" err="1"/>
            <a:t>i</a:t>
          </a:r>
          <a:r>
            <a:rPr lang="en-MY" b="1" dirty="0"/>
            <a:t>)</a:t>
          </a:r>
          <a:endParaRPr lang="en-MY" dirty="0"/>
        </a:p>
      </dgm:t>
    </dgm:pt>
    <dgm:pt modelId="{33052F01-A4C5-4227-AB50-8056EC332AF8}" type="parTrans" cxnId="{722ECBC5-369C-4DE1-87D8-5D7C2B486E41}">
      <dgm:prSet/>
      <dgm:spPr/>
      <dgm:t>
        <a:bodyPr/>
        <a:lstStyle/>
        <a:p>
          <a:endParaRPr lang="en-MY"/>
        </a:p>
      </dgm:t>
    </dgm:pt>
    <dgm:pt modelId="{E3F9911D-70F8-49E5-BD74-7860A2F133F7}" type="sibTrans" cxnId="{722ECBC5-369C-4DE1-87D8-5D7C2B486E41}">
      <dgm:prSet/>
      <dgm:spPr/>
      <dgm:t>
        <a:bodyPr/>
        <a:lstStyle/>
        <a:p>
          <a:endParaRPr lang="en-MY"/>
        </a:p>
      </dgm:t>
    </dgm:pt>
    <dgm:pt modelId="{AC0AE8BE-4A47-4201-8543-DE84CE348450}">
      <dgm:prSet phldrT="[Text]"/>
      <dgm:spPr/>
      <dgm:t>
        <a:bodyPr/>
        <a:lstStyle/>
        <a:p>
          <a:pPr>
            <a:buNone/>
          </a:pPr>
          <a:r>
            <a:rPr lang="en-MY"/>
            <a:t>Compiler</a:t>
          </a:r>
          <a:endParaRPr lang="en-MY" dirty="0"/>
        </a:p>
      </dgm:t>
    </dgm:pt>
    <dgm:pt modelId="{6AB0B4D5-C472-43E6-BD37-8F69A3DCA5BE}" type="parTrans" cxnId="{016DEC28-F46F-4A2C-8D7A-2E26986D9664}">
      <dgm:prSet/>
      <dgm:spPr/>
      <dgm:t>
        <a:bodyPr/>
        <a:lstStyle/>
        <a:p>
          <a:endParaRPr lang="en-MY"/>
        </a:p>
      </dgm:t>
    </dgm:pt>
    <dgm:pt modelId="{88D26D11-BEE1-4DDB-A802-9B570BB141DB}" type="sibTrans" cxnId="{016DEC28-F46F-4A2C-8D7A-2E26986D9664}">
      <dgm:prSet/>
      <dgm:spPr/>
      <dgm:t>
        <a:bodyPr/>
        <a:lstStyle/>
        <a:p>
          <a:endParaRPr lang="en-MY"/>
        </a:p>
      </dgm:t>
    </dgm:pt>
    <dgm:pt modelId="{73F8262D-0034-4DD5-B8B3-40B58F198E63}">
      <dgm:prSet phldrT="[Text]"/>
      <dgm:spPr/>
      <dgm:t>
        <a:bodyPr/>
        <a:lstStyle/>
        <a:p>
          <a:pPr>
            <a:buNone/>
          </a:pPr>
          <a:r>
            <a:rPr lang="en-MY" dirty="0"/>
            <a:t>Assembly Code (.s)</a:t>
          </a:r>
        </a:p>
      </dgm:t>
    </dgm:pt>
    <dgm:pt modelId="{B62CE237-5F38-4100-8763-3938930843DF}" type="parTrans" cxnId="{E4520192-1F92-4C96-8A75-D264D1C989C1}">
      <dgm:prSet/>
      <dgm:spPr/>
      <dgm:t>
        <a:bodyPr/>
        <a:lstStyle/>
        <a:p>
          <a:endParaRPr lang="en-MY"/>
        </a:p>
      </dgm:t>
    </dgm:pt>
    <dgm:pt modelId="{0A63DAC0-0B21-4A9D-A8FD-E1E9D180C785}" type="sibTrans" cxnId="{E4520192-1F92-4C96-8A75-D264D1C989C1}">
      <dgm:prSet/>
      <dgm:spPr/>
      <dgm:t>
        <a:bodyPr/>
        <a:lstStyle/>
        <a:p>
          <a:endParaRPr lang="en-MY"/>
        </a:p>
      </dgm:t>
    </dgm:pt>
    <dgm:pt modelId="{6CD3723D-1924-44A1-A3CC-BFAE0D728B70}">
      <dgm:prSet phldrT="[Text]"/>
      <dgm:spPr/>
      <dgm:t>
        <a:bodyPr/>
        <a:lstStyle/>
        <a:p>
          <a:pPr>
            <a:buNone/>
          </a:pPr>
          <a:r>
            <a:rPr lang="en-MY"/>
            <a:t>Assembler</a:t>
          </a:r>
          <a:endParaRPr lang="en-MY" dirty="0"/>
        </a:p>
      </dgm:t>
    </dgm:pt>
    <dgm:pt modelId="{EC2392C3-437E-477B-B150-62AAD7C641AC}" type="parTrans" cxnId="{509C2669-41D4-43C1-A94D-6A786F14A260}">
      <dgm:prSet/>
      <dgm:spPr/>
      <dgm:t>
        <a:bodyPr/>
        <a:lstStyle/>
        <a:p>
          <a:endParaRPr lang="en-MY"/>
        </a:p>
      </dgm:t>
    </dgm:pt>
    <dgm:pt modelId="{6BD090BF-F3C5-4100-945F-E1ADE6536D75}" type="sibTrans" cxnId="{509C2669-41D4-43C1-A94D-6A786F14A260}">
      <dgm:prSet/>
      <dgm:spPr/>
      <dgm:t>
        <a:bodyPr/>
        <a:lstStyle/>
        <a:p>
          <a:endParaRPr lang="en-MY"/>
        </a:p>
      </dgm:t>
    </dgm:pt>
    <dgm:pt modelId="{69A16FC4-726E-4441-9602-05FC646F29B6}">
      <dgm:prSet phldrT="[Text]"/>
      <dgm:spPr/>
      <dgm:t>
        <a:bodyPr/>
        <a:lstStyle/>
        <a:p>
          <a:pPr>
            <a:buNone/>
          </a:pPr>
          <a:r>
            <a:rPr lang="en-MY" dirty="0"/>
            <a:t>Object Code (.o)</a:t>
          </a:r>
        </a:p>
      </dgm:t>
    </dgm:pt>
    <dgm:pt modelId="{5BCBCA6A-6540-435D-B246-F033A8522EF1}" type="parTrans" cxnId="{72705476-1532-4E28-AF2A-7BA6E0425AC4}">
      <dgm:prSet/>
      <dgm:spPr/>
      <dgm:t>
        <a:bodyPr/>
        <a:lstStyle/>
        <a:p>
          <a:endParaRPr lang="en-MY"/>
        </a:p>
      </dgm:t>
    </dgm:pt>
    <dgm:pt modelId="{531447AE-52DF-4DB2-8FFA-AA350095C9A6}" type="sibTrans" cxnId="{72705476-1532-4E28-AF2A-7BA6E0425AC4}">
      <dgm:prSet/>
      <dgm:spPr/>
      <dgm:t>
        <a:bodyPr/>
        <a:lstStyle/>
        <a:p>
          <a:endParaRPr lang="en-MY"/>
        </a:p>
      </dgm:t>
    </dgm:pt>
    <dgm:pt modelId="{A45A5551-C3BC-48F7-8382-BF85F9369EC9}">
      <dgm:prSet phldrT="[Text]"/>
      <dgm:spPr/>
      <dgm:t>
        <a:bodyPr/>
        <a:lstStyle/>
        <a:p>
          <a:pPr>
            <a:buNone/>
          </a:pPr>
          <a:r>
            <a:rPr lang="en-MY"/>
            <a:t>Linker</a:t>
          </a:r>
          <a:endParaRPr lang="en-MY" dirty="0"/>
        </a:p>
      </dgm:t>
    </dgm:pt>
    <dgm:pt modelId="{D37F67E9-7A21-4BA8-A630-97CD6B3DBA68}" type="parTrans" cxnId="{781EFDC1-44F3-4B71-A62C-E572AEC1D5BA}">
      <dgm:prSet/>
      <dgm:spPr/>
      <dgm:t>
        <a:bodyPr/>
        <a:lstStyle/>
        <a:p>
          <a:endParaRPr lang="en-MY"/>
        </a:p>
      </dgm:t>
    </dgm:pt>
    <dgm:pt modelId="{F5AF1F9C-1513-4586-82F7-CBD3F8BF0924}" type="sibTrans" cxnId="{781EFDC1-44F3-4B71-A62C-E572AEC1D5BA}">
      <dgm:prSet/>
      <dgm:spPr/>
      <dgm:t>
        <a:bodyPr/>
        <a:lstStyle/>
        <a:p>
          <a:endParaRPr lang="en-MY"/>
        </a:p>
      </dgm:t>
    </dgm:pt>
    <dgm:pt modelId="{46262EF2-6E4E-4085-8E83-AA295D0D04F0}">
      <dgm:prSet phldrT="[Text]"/>
      <dgm:spPr/>
      <dgm:t>
        <a:bodyPr/>
        <a:lstStyle/>
        <a:p>
          <a:pPr>
            <a:buNone/>
          </a:pPr>
          <a:r>
            <a:rPr lang="en-MY"/>
            <a:t>Executable File (.exe/ a.out)</a:t>
          </a:r>
          <a:endParaRPr lang="en-MY" dirty="0"/>
        </a:p>
      </dgm:t>
    </dgm:pt>
    <dgm:pt modelId="{B8631C89-EEA0-4102-B3E2-850AFF223CAF}" type="parTrans" cxnId="{38ACE151-1786-4758-AF40-5CF39A4E9C1C}">
      <dgm:prSet/>
      <dgm:spPr/>
      <dgm:t>
        <a:bodyPr/>
        <a:lstStyle/>
        <a:p>
          <a:endParaRPr lang="en-MY"/>
        </a:p>
      </dgm:t>
    </dgm:pt>
    <dgm:pt modelId="{583EA8A9-097D-4095-ABA2-C28EF1AA8889}" type="sibTrans" cxnId="{38ACE151-1786-4758-AF40-5CF39A4E9C1C}">
      <dgm:prSet/>
      <dgm:spPr/>
      <dgm:t>
        <a:bodyPr/>
        <a:lstStyle/>
        <a:p>
          <a:endParaRPr lang="en-MY"/>
        </a:p>
      </dgm:t>
    </dgm:pt>
    <dgm:pt modelId="{98738D85-CA3A-4C78-BD08-ABB6FA282221}">
      <dgm:prSet phldrT="[Text]"/>
      <dgm:spPr/>
      <dgm:t>
        <a:bodyPr/>
        <a:lstStyle/>
        <a:p>
          <a:pPr>
            <a:buNone/>
          </a:pPr>
          <a:r>
            <a:rPr lang="en-MY"/>
            <a:t>Run</a:t>
          </a:r>
          <a:endParaRPr lang="en-MY" dirty="0"/>
        </a:p>
      </dgm:t>
    </dgm:pt>
    <dgm:pt modelId="{0480C6DB-0BA9-40C9-B6C9-53BCD6022753}" type="parTrans" cxnId="{6D10CB3A-6ACA-4182-B491-0BCF953A1826}">
      <dgm:prSet/>
      <dgm:spPr/>
      <dgm:t>
        <a:bodyPr/>
        <a:lstStyle/>
        <a:p>
          <a:endParaRPr lang="en-MY"/>
        </a:p>
      </dgm:t>
    </dgm:pt>
    <dgm:pt modelId="{A592D308-2C96-4496-802E-A97129EBF47A}" type="sibTrans" cxnId="{6D10CB3A-6ACA-4182-B491-0BCF953A1826}">
      <dgm:prSet/>
      <dgm:spPr/>
      <dgm:t>
        <a:bodyPr/>
        <a:lstStyle/>
        <a:p>
          <a:endParaRPr lang="en-MY"/>
        </a:p>
      </dgm:t>
    </dgm:pt>
    <dgm:pt modelId="{5A463949-F961-493A-B59B-CD0583B5FD8A}">
      <dgm:prSet phldrT="[Text]"/>
      <dgm:spPr/>
      <dgm:t>
        <a:bodyPr/>
        <a:lstStyle/>
        <a:p>
          <a:pPr>
            <a:buNone/>
          </a:pPr>
          <a:r>
            <a:rPr lang="en-MY"/>
            <a:t>Program Output</a:t>
          </a:r>
          <a:endParaRPr lang="en-MY" dirty="0"/>
        </a:p>
      </dgm:t>
    </dgm:pt>
    <dgm:pt modelId="{E78A210A-4968-484A-AAC6-C669E55125B5}" type="parTrans" cxnId="{7C940E8C-D391-4D87-B3A9-70B53F4AD981}">
      <dgm:prSet/>
      <dgm:spPr/>
      <dgm:t>
        <a:bodyPr/>
        <a:lstStyle/>
        <a:p>
          <a:endParaRPr lang="en-MY"/>
        </a:p>
      </dgm:t>
    </dgm:pt>
    <dgm:pt modelId="{80A3C5DF-62EC-4007-966A-CDA3A2DB7CEE}" type="sibTrans" cxnId="{7C940E8C-D391-4D87-B3A9-70B53F4AD981}">
      <dgm:prSet/>
      <dgm:spPr/>
      <dgm:t>
        <a:bodyPr/>
        <a:lstStyle/>
        <a:p>
          <a:endParaRPr lang="en-MY"/>
        </a:p>
      </dgm:t>
    </dgm:pt>
    <dgm:pt modelId="{AC43E940-DA4A-4E1E-A5A1-CABDBD1CA4CD}" type="pres">
      <dgm:prSet presAssocID="{972A47C2-E288-4483-B739-F563BC9B98CF}" presName="Name0" presStyleCnt="0">
        <dgm:presLayoutVars>
          <dgm:dir/>
          <dgm:animLvl val="lvl"/>
          <dgm:resizeHandles val="exact"/>
        </dgm:presLayoutVars>
      </dgm:prSet>
      <dgm:spPr/>
    </dgm:pt>
    <dgm:pt modelId="{A04AD1D8-0F8C-41BC-8B03-C939D4F3BEC3}" type="pres">
      <dgm:prSet presAssocID="{D349A222-E746-49D9-BA8C-7E5C8B750FD8}" presName="composite" presStyleCnt="0"/>
      <dgm:spPr/>
    </dgm:pt>
    <dgm:pt modelId="{D9B93285-01A4-428D-9BC4-4E1DA04C7E43}" type="pres">
      <dgm:prSet presAssocID="{D349A222-E746-49D9-BA8C-7E5C8B750FD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B147A76-1734-465F-8A2F-34178D2F463F}" type="pres">
      <dgm:prSet presAssocID="{D349A222-E746-49D9-BA8C-7E5C8B750FD8}" presName="desTx" presStyleLbl="revTx" presStyleIdx="0" presStyleCnt="5">
        <dgm:presLayoutVars>
          <dgm:bulletEnabled val="1"/>
        </dgm:presLayoutVars>
      </dgm:prSet>
      <dgm:spPr/>
    </dgm:pt>
    <dgm:pt modelId="{9D0C403D-FBD3-41C5-B88F-CA12D3D57520}" type="pres">
      <dgm:prSet presAssocID="{FB78731A-4C5C-4508-B52D-AF55ADC625D4}" presName="space" presStyleCnt="0"/>
      <dgm:spPr/>
    </dgm:pt>
    <dgm:pt modelId="{59359538-F977-4CE7-8910-C59AA73E12B7}" type="pres">
      <dgm:prSet presAssocID="{AC0AE8BE-4A47-4201-8543-DE84CE348450}" presName="composite" presStyleCnt="0"/>
      <dgm:spPr/>
    </dgm:pt>
    <dgm:pt modelId="{CF86504E-EE81-4BFF-8A40-D72CA216FB33}" type="pres">
      <dgm:prSet presAssocID="{AC0AE8BE-4A47-4201-8543-DE84CE34845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C83F68-104E-4E5E-B5A2-D8110D1A2F9F}" type="pres">
      <dgm:prSet presAssocID="{AC0AE8BE-4A47-4201-8543-DE84CE348450}" presName="desTx" presStyleLbl="revTx" presStyleIdx="1" presStyleCnt="5">
        <dgm:presLayoutVars>
          <dgm:bulletEnabled val="1"/>
        </dgm:presLayoutVars>
      </dgm:prSet>
      <dgm:spPr/>
    </dgm:pt>
    <dgm:pt modelId="{45AD78D8-1D13-4B08-9517-AB8D0B8DC9C7}" type="pres">
      <dgm:prSet presAssocID="{88D26D11-BEE1-4DDB-A802-9B570BB141DB}" presName="space" presStyleCnt="0"/>
      <dgm:spPr/>
    </dgm:pt>
    <dgm:pt modelId="{8A471C4D-D79B-420E-BCE1-12A581D0C115}" type="pres">
      <dgm:prSet presAssocID="{6CD3723D-1924-44A1-A3CC-BFAE0D728B70}" presName="composite" presStyleCnt="0"/>
      <dgm:spPr/>
    </dgm:pt>
    <dgm:pt modelId="{583282BA-7DA9-4155-9C59-76CFE5FBCA15}" type="pres">
      <dgm:prSet presAssocID="{6CD3723D-1924-44A1-A3CC-BFAE0D728B7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15EAAF1-9DA3-40BE-8236-9FE24361A278}" type="pres">
      <dgm:prSet presAssocID="{6CD3723D-1924-44A1-A3CC-BFAE0D728B70}" presName="desTx" presStyleLbl="revTx" presStyleIdx="2" presStyleCnt="5">
        <dgm:presLayoutVars>
          <dgm:bulletEnabled val="1"/>
        </dgm:presLayoutVars>
      </dgm:prSet>
      <dgm:spPr/>
    </dgm:pt>
    <dgm:pt modelId="{4D3EBFD5-77B1-4F2F-924A-DA1B2FD53ACF}" type="pres">
      <dgm:prSet presAssocID="{6BD090BF-F3C5-4100-945F-E1ADE6536D75}" presName="space" presStyleCnt="0"/>
      <dgm:spPr/>
    </dgm:pt>
    <dgm:pt modelId="{7E3D5F3A-026E-4F96-949D-8BED56321BD8}" type="pres">
      <dgm:prSet presAssocID="{A45A5551-C3BC-48F7-8382-BF85F9369EC9}" presName="composite" presStyleCnt="0"/>
      <dgm:spPr/>
    </dgm:pt>
    <dgm:pt modelId="{C5AEF7B5-FC41-4BFE-A4BE-01412EED8D46}" type="pres">
      <dgm:prSet presAssocID="{A45A5551-C3BC-48F7-8382-BF85F9369E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4AFC665-5F2B-4D88-B3B1-A6ED7F9D862A}" type="pres">
      <dgm:prSet presAssocID="{A45A5551-C3BC-48F7-8382-BF85F9369EC9}" presName="desTx" presStyleLbl="revTx" presStyleIdx="3" presStyleCnt="5">
        <dgm:presLayoutVars>
          <dgm:bulletEnabled val="1"/>
        </dgm:presLayoutVars>
      </dgm:prSet>
      <dgm:spPr/>
    </dgm:pt>
    <dgm:pt modelId="{F3F3B0C9-CF7C-4416-99FE-4792DE9DDFA2}" type="pres">
      <dgm:prSet presAssocID="{F5AF1F9C-1513-4586-82F7-CBD3F8BF0924}" presName="space" presStyleCnt="0"/>
      <dgm:spPr/>
    </dgm:pt>
    <dgm:pt modelId="{B0487BD2-DB0A-400C-95C8-D6EAEB811D53}" type="pres">
      <dgm:prSet presAssocID="{98738D85-CA3A-4C78-BD08-ABB6FA282221}" presName="composite" presStyleCnt="0"/>
      <dgm:spPr/>
    </dgm:pt>
    <dgm:pt modelId="{4B9A9EF2-4695-40DB-8B5F-7C7743740A16}" type="pres">
      <dgm:prSet presAssocID="{98738D85-CA3A-4C78-BD08-ABB6FA282221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662CA0E-B8E7-4978-98CB-523A9A531A01}" type="pres">
      <dgm:prSet presAssocID="{98738D85-CA3A-4C78-BD08-ABB6FA282221}" presName="desTx" presStyleLbl="revTx" presStyleIdx="4" presStyleCnt="5">
        <dgm:presLayoutVars>
          <dgm:bulletEnabled val="1"/>
        </dgm:presLayoutVars>
      </dgm:prSet>
      <dgm:spPr/>
    </dgm:pt>
  </dgm:ptLst>
  <dgm:cxnLst>
    <dgm:cxn modelId="{E7325F02-6315-4696-912E-ABA412E8DDE9}" srcId="{972A47C2-E288-4483-B739-F563BC9B98CF}" destId="{D349A222-E746-49D9-BA8C-7E5C8B750FD8}" srcOrd="0" destOrd="0" parTransId="{6F511C9E-8EE8-4ED9-AE25-E1C30B7E87C7}" sibTransId="{FB78731A-4C5C-4508-B52D-AF55ADC625D4}"/>
    <dgm:cxn modelId="{606E720C-17E3-4765-AD5F-FC36F3415472}" type="presOf" srcId="{69A16FC4-726E-4441-9602-05FC646F29B6}" destId="{A15EAAF1-9DA3-40BE-8236-9FE24361A278}" srcOrd="0" destOrd="0" presId="urn:microsoft.com/office/officeart/2005/8/layout/chevron1"/>
    <dgm:cxn modelId="{016DEC28-F46F-4A2C-8D7A-2E26986D9664}" srcId="{972A47C2-E288-4483-B739-F563BC9B98CF}" destId="{AC0AE8BE-4A47-4201-8543-DE84CE348450}" srcOrd="1" destOrd="0" parTransId="{6AB0B4D5-C472-43E6-BD37-8F69A3DCA5BE}" sibTransId="{88D26D11-BEE1-4DDB-A802-9B570BB141DB}"/>
    <dgm:cxn modelId="{6D10CB3A-6ACA-4182-B491-0BCF953A1826}" srcId="{972A47C2-E288-4483-B739-F563BC9B98CF}" destId="{98738D85-CA3A-4C78-BD08-ABB6FA282221}" srcOrd="4" destOrd="0" parTransId="{0480C6DB-0BA9-40C9-B6C9-53BCD6022753}" sibTransId="{A592D308-2C96-4496-802E-A97129EBF47A}"/>
    <dgm:cxn modelId="{509C2669-41D4-43C1-A94D-6A786F14A260}" srcId="{972A47C2-E288-4483-B739-F563BC9B98CF}" destId="{6CD3723D-1924-44A1-A3CC-BFAE0D728B70}" srcOrd="2" destOrd="0" parTransId="{EC2392C3-437E-477B-B150-62AAD7C641AC}" sibTransId="{6BD090BF-F3C5-4100-945F-E1ADE6536D75}"/>
    <dgm:cxn modelId="{38ACE151-1786-4758-AF40-5CF39A4E9C1C}" srcId="{A45A5551-C3BC-48F7-8382-BF85F9369EC9}" destId="{46262EF2-6E4E-4085-8E83-AA295D0D04F0}" srcOrd="0" destOrd="0" parTransId="{B8631C89-EEA0-4102-B3E2-850AFF223CAF}" sibTransId="{583EA8A9-097D-4095-ABA2-C28EF1AA8889}"/>
    <dgm:cxn modelId="{68D8E773-F8DF-4862-8F4E-B0B51B3BC721}" type="presOf" srcId="{73F8262D-0034-4DD5-B8B3-40B58F198E63}" destId="{B0C83F68-104E-4E5E-B5A2-D8110D1A2F9F}" srcOrd="0" destOrd="0" presId="urn:microsoft.com/office/officeart/2005/8/layout/chevron1"/>
    <dgm:cxn modelId="{2CC43474-0419-4B21-873B-CD469C32A5EB}" type="presOf" srcId="{46262EF2-6E4E-4085-8E83-AA295D0D04F0}" destId="{54AFC665-5F2B-4D88-B3B1-A6ED7F9D862A}" srcOrd="0" destOrd="0" presId="urn:microsoft.com/office/officeart/2005/8/layout/chevron1"/>
    <dgm:cxn modelId="{72705476-1532-4E28-AF2A-7BA6E0425AC4}" srcId="{6CD3723D-1924-44A1-A3CC-BFAE0D728B70}" destId="{69A16FC4-726E-4441-9602-05FC646F29B6}" srcOrd="0" destOrd="0" parTransId="{5BCBCA6A-6540-435D-B246-F033A8522EF1}" sibTransId="{531447AE-52DF-4DB2-8FFA-AA350095C9A6}"/>
    <dgm:cxn modelId="{4CB1777C-336C-4927-A3F3-849B90C79829}" type="presOf" srcId="{972A47C2-E288-4483-B739-F563BC9B98CF}" destId="{AC43E940-DA4A-4E1E-A5A1-CABDBD1CA4CD}" srcOrd="0" destOrd="0" presId="urn:microsoft.com/office/officeart/2005/8/layout/chevron1"/>
    <dgm:cxn modelId="{3777E588-8EB5-468C-A8CD-63F418C12232}" type="presOf" srcId="{98738D85-CA3A-4C78-BD08-ABB6FA282221}" destId="{4B9A9EF2-4695-40DB-8B5F-7C7743740A16}" srcOrd="0" destOrd="0" presId="urn:microsoft.com/office/officeart/2005/8/layout/chevron1"/>
    <dgm:cxn modelId="{7C940E8C-D391-4D87-B3A9-70B53F4AD981}" srcId="{98738D85-CA3A-4C78-BD08-ABB6FA282221}" destId="{5A463949-F961-493A-B59B-CD0583B5FD8A}" srcOrd="0" destOrd="0" parTransId="{E78A210A-4968-484A-AAC6-C669E55125B5}" sibTransId="{80A3C5DF-62EC-4007-966A-CDA3A2DB7CEE}"/>
    <dgm:cxn modelId="{D3D45290-AA5E-47C3-9578-AFAC31EC13EC}" type="presOf" srcId="{A45A5551-C3BC-48F7-8382-BF85F9369EC9}" destId="{C5AEF7B5-FC41-4BFE-A4BE-01412EED8D46}" srcOrd="0" destOrd="0" presId="urn:microsoft.com/office/officeart/2005/8/layout/chevron1"/>
    <dgm:cxn modelId="{E4520192-1F92-4C96-8A75-D264D1C989C1}" srcId="{AC0AE8BE-4A47-4201-8543-DE84CE348450}" destId="{73F8262D-0034-4DD5-B8B3-40B58F198E63}" srcOrd="0" destOrd="0" parTransId="{B62CE237-5F38-4100-8763-3938930843DF}" sibTransId="{0A63DAC0-0B21-4A9D-A8FD-E1E9D180C785}"/>
    <dgm:cxn modelId="{2BB4BFA2-2261-4EFF-B09C-AB35DCDC067C}" type="presOf" srcId="{5A463949-F961-493A-B59B-CD0583B5FD8A}" destId="{6662CA0E-B8E7-4978-98CB-523A9A531A01}" srcOrd="0" destOrd="0" presId="urn:microsoft.com/office/officeart/2005/8/layout/chevron1"/>
    <dgm:cxn modelId="{3A5841AE-AF2F-4F74-9D0A-DB807D048928}" type="presOf" srcId="{D349A222-E746-49D9-BA8C-7E5C8B750FD8}" destId="{D9B93285-01A4-428D-9BC4-4E1DA04C7E43}" srcOrd="0" destOrd="0" presId="urn:microsoft.com/office/officeart/2005/8/layout/chevron1"/>
    <dgm:cxn modelId="{5118EABB-3BF6-4CF0-BFF2-CDEFD7F0B7A4}" type="presOf" srcId="{7B7E45C3-C720-4D14-AD81-EC7CB8980D40}" destId="{9B147A76-1734-465F-8A2F-34178D2F463F}" srcOrd="0" destOrd="0" presId="urn:microsoft.com/office/officeart/2005/8/layout/chevron1"/>
    <dgm:cxn modelId="{8ADF2ABE-70C1-49ED-9C23-7B45B2DB18F1}" type="presOf" srcId="{6CD3723D-1924-44A1-A3CC-BFAE0D728B70}" destId="{583282BA-7DA9-4155-9C59-76CFE5FBCA15}" srcOrd="0" destOrd="0" presId="urn:microsoft.com/office/officeart/2005/8/layout/chevron1"/>
    <dgm:cxn modelId="{781EFDC1-44F3-4B71-A62C-E572AEC1D5BA}" srcId="{972A47C2-E288-4483-B739-F563BC9B98CF}" destId="{A45A5551-C3BC-48F7-8382-BF85F9369EC9}" srcOrd="3" destOrd="0" parTransId="{D37F67E9-7A21-4BA8-A630-97CD6B3DBA68}" sibTransId="{F5AF1F9C-1513-4586-82F7-CBD3F8BF0924}"/>
    <dgm:cxn modelId="{3136CAC3-3DB1-45A2-A3F8-9C2DA7E878C4}" type="presOf" srcId="{AC0AE8BE-4A47-4201-8543-DE84CE348450}" destId="{CF86504E-EE81-4BFF-8A40-D72CA216FB33}" srcOrd="0" destOrd="0" presId="urn:microsoft.com/office/officeart/2005/8/layout/chevron1"/>
    <dgm:cxn modelId="{722ECBC5-369C-4DE1-87D8-5D7C2B486E41}" srcId="{D349A222-E746-49D9-BA8C-7E5C8B750FD8}" destId="{7B7E45C3-C720-4D14-AD81-EC7CB8980D40}" srcOrd="0" destOrd="0" parTransId="{33052F01-A4C5-4227-AB50-8056EC332AF8}" sibTransId="{E3F9911D-70F8-49E5-BD74-7860A2F133F7}"/>
    <dgm:cxn modelId="{13565915-191F-4969-88BA-7EC282EF0A40}" type="presParOf" srcId="{AC43E940-DA4A-4E1E-A5A1-CABDBD1CA4CD}" destId="{A04AD1D8-0F8C-41BC-8B03-C939D4F3BEC3}" srcOrd="0" destOrd="0" presId="urn:microsoft.com/office/officeart/2005/8/layout/chevron1"/>
    <dgm:cxn modelId="{6497FB18-13B8-4D8B-8A5E-28077D421464}" type="presParOf" srcId="{A04AD1D8-0F8C-41BC-8B03-C939D4F3BEC3}" destId="{D9B93285-01A4-428D-9BC4-4E1DA04C7E43}" srcOrd="0" destOrd="0" presId="urn:microsoft.com/office/officeart/2005/8/layout/chevron1"/>
    <dgm:cxn modelId="{6A93F263-AC47-4C19-8B60-07C783C3EF92}" type="presParOf" srcId="{A04AD1D8-0F8C-41BC-8B03-C939D4F3BEC3}" destId="{9B147A76-1734-465F-8A2F-34178D2F463F}" srcOrd="1" destOrd="0" presId="urn:microsoft.com/office/officeart/2005/8/layout/chevron1"/>
    <dgm:cxn modelId="{80D00B67-7657-4485-883B-B4CC7EF42192}" type="presParOf" srcId="{AC43E940-DA4A-4E1E-A5A1-CABDBD1CA4CD}" destId="{9D0C403D-FBD3-41C5-B88F-CA12D3D57520}" srcOrd="1" destOrd="0" presId="urn:microsoft.com/office/officeart/2005/8/layout/chevron1"/>
    <dgm:cxn modelId="{23E86FFB-74CB-4B89-851D-026900F3DD37}" type="presParOf" srcId="{AC43E940-DA4A-4E1E-A5A1-CABDBD1CA4CD}" destId="{59359538-F977-4CE7-8910-C59AA73E12B7}" srcOrd="2" destOrd="0" presId="urn:microsoft.com/office/officeart/2005/8/layout/chevron1"/>
    <dgm:cxn modelId="{ED2AF8A3-14A6-4F98-B192-B6E35EFA4276}" type="presParOf" srcId="{59359538-F977-4CE7-8910-C59AA73E12B7}" destId="{CF86504E-EE81-4BFF-8A40-D72CA216FB33}" srcOrd="0" destOrd="0" presId="urn:microsoft.com/office/officeart/2005/8/layout/chevron1"/>
    <dgm:cxn modelId="{01097124-B220-409E-AE9F-C6BC0714C746}" type="presParOf" srcId="{59359538-F977-4CE7-8910-C59AA73E12B7}" destId="{B0C83F68-104E-4E5E-B5A2-D8110D1A2F9F}" srcOrd="1" destOrd="0" presId="urn:microsoft.com/office/officeart/2005/8/layout/chevron1"/>
    <dgm:cxn modelId="{F49DFC49-EEB8-4A4D-AF22-EB1C8D3245EE}" type="presParOf" srcId="{AC43E940-DA4A-4E1E-A5A1-CABDBD1CA4CD}" destId="{45AD78D8-1D13-4B08-9517-AB8D0B8DC9C7}" srcOrd="3" destOrd="0" presId="urn:microsoft.com/office/officeart/2005/8/layout/chevron1"/>
    <dgm:cxn modelId="{FF51AF4E-2403-4BE4-AE4D-229623A24E1E}" type="presParOf" srcId="{AC43E940-DA4A-4E1E-A5A1-CABDBD1CA4CD}" destId="{8A471C4D-D79B-420E-BCE1-12A581D0C115}" srcOrd="4" destOrd="0" presId="urn:microsoft.com/office/officeart/2005/8/layout/chevron1"/>
    <dgm:cxn modelId="{F83EE68F-593F-464C-9010-A405A864F82C}" type="presParOf" srcId="{8A471C4D-D79B-420E-BCE1-12A581D0C115}" destId="{583282BA-7DA9-4155-9C59-76CFE5FBCA15}" srcOrd="0" destOrd="0" presId="urn:microsoft.com/office/officeart/2005/8/layout/chevron1"/>
    <dgm:cxn modelId="{A819F8EC-3B7E-466B-8623-B9B07CCDCA31}" type="presParOf" srcId="{8A471C4D-D79B-420E-BCE1-12A581D0C115}" destId="{A15EAAF1-9DA3-40BE-8236-9FE24361A278}" srcOrd="1" destOrd="0" presId="urn:microsoft.com/office/officeart/2005/8/layout/chevron1"/>
    <dgm:cxn modelId="{C92F38EC-42D0-4D37-96AF-B3EB89268F98}" type="presParOf" srcId="{AC43E940-DA4A-4E1E-A5A1-CABDBD1CA4CD}" destId="{4D3EBFD5-77B1-4F2F-924A-DA1B2FD53ACF}" srcOrd="5" destOrd="0" presId="urn:microsoft.com/office/officeart/2005/8/layout/chevron1"/>
    <dgm:cxn modelId="{F021B24D-84E5-4895-BC0C-BC097FFCC5C2}" type="presParOf" srcId="{AC43E940-DA4A-4E1E-A5A1-CABDBD1CA4CD}" destId="{7E3D5F3A-026E-4F96-949D-8BED56321BD8}" srcOrd="6" destOrd="0" presId="urn:microsoft.com/office/officeart/2005/8/layout/chevron1"/>
    <dgm:cxn modelId="{C84C7A51-38AA-4454-BBE2-D501DD4D6015}" type="presParOf" srcId="{7E3D5F3A-026E-4F96-949D-8BED56321BD8}" destId="{C5AEF7B5-FC41-4BFE-A4BE-01412EED8D46}" srcOrd="0" destOrd="0" presId="urn:microsoft.com/office/officeart/2005/8/layout/chevron1"/>
    <dgm:cxn modelId="{F32A1011-199C-44B4-AC5C-9DC119208CF1}" type="presParOf" srcId="{7E3D5F3A-026E-4F96-949D-8BED56321BD8}" destId="{54AFC665-5F2B-4D88-B3B1-A6ED7F9D862A}" srcOrd="1" destOrd="0" presId="urn:microsoft.com/office/officeart/2005/8/layout/chevron1"/>
    <dgm:cxn modelId="{F66E5E2F-D610-4B8E-B0B8-D9BE6DBFBCB1}" type="presParOf" srcId="{AC43E940-DA4A-4E1E-A5A1-CABDBD1CA4CD}" destId="{F3F3B0C9-CF7C-4416-99FE-4792DE9DDFA2}" srcOrd="7" destOrd="0" presId="urn:microsoft.com/office/officeart/2005/8/layout/chevron1"/>
    <dgm:cxn modelId="{ABA506F9-768D-4947-8541-425318AFDA58}" type="presParOf" srcId="{AC43E940-DA4A-4E1E-A5A1-CABDBD1CA4CD}" destId="{B0487BD2-DB0A-400C-95C8-D6EAEB811D53}" srcOrd="8" destOrd="0" presId="urn:microsoft.com/office/officeart/2005/8/layout/chevron1"/>
    <dgm:cxn modelId="{EBBA1B4C-E7A5-48AF-B836-968237CB5667}" type="presParOf" srcId="{B0487BD2-DB0A-400C-95C8-D6EAEB811D53}" destId="{4B9A9EF2-4695-40DB-8B5F-7C7743740A16}" srcOrd="0" destOrd="0" presId="urn:microsoft.com/office/officeart/2005/8/layout/chevron1"/>
    <dgm:cxn modelId="{8E75427A-1C1F-4148-BFE2-4DF4E99647C2}" type="presParOf" srcId="{B0487BD2-DB0A-400C-95C8-D6EAEB811D53}" destId="{6662CA0E-B8E7-4978-98CB-523A9A531A0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E737A8-EA7F-413F-86B9-F8AC8E12EF8C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MY"/>
        </a:p>
      </dgm:t>
    </dgm:pt>
    <dgm:pt modelId="{DC03F844-98B8-45E4-BCE4-D3462EF1B53A}">
      <dgm:prSet phldrT="[Text]"/>
      <dgm:spPr/>
      <dgm:t>
        <a:bodyPr/>
        <a:lstStyle/>
        <a:p>
          <a:r>
            <a:rPr lang="en-MY" b="1" dirty="0"/>
            <a:t>GCC (GNU Compiler Collection)</a:t>
          </a:r>
          <a:endParaRPr lang="en-MY" dirty="0"/>
        </a:p>
      </dgm:t>
    </dgm:pt>
    <dgm:pt modelId="{438CEF41-6A7D-4A9F-A47B-BFE3ADE4E329}" type="parTrans" cxnId="{94261D1E-F6E2-4902-ABBA-FDEDD49E6F8C}">
      <dgm:prSet/>
      <dgm:spPr/>
      <dgm:t>
        <a:bodyPr/>
        <a:lstStyle/>
        <a:p>
          <a:endParaRPr lang="en-MY"/>
        </a:p>
      </dgm:t>
    </dgm:pt>
    <dgm:pt modelId="{F151FA9B-2BCA-41E7-8A2C-0F012AB052AA}" type="sibTrans" cxnId="{94261D1E-F6E2-4902-ABBA-FDEDD49E6F8C}">
      <dgm:prSet/>
      <dgm:spPr/>
      <dgm:t>
        <a:bodyPr/>
        <a:lstStyle/>
        <a:p>
          <a:endParaRPr lang="en-MY"/>
        </a:p>
      </dgm:t>
    </dgm:pt>
    <dgm:pt modelId="{0819EE69-EAC9-4CE1-AE71-614C1D8778F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Free, open-source, and widely used</a:t>
          </a:r>
        </a:p>
      </dgm:t>
    </dgm:pt>
    <dgm:pt modelId="{971F4B3C-61EE-4CDA-A1C5-EA3D4DBF36A5}" type="parTrans" cxnId="{F4BEE288-DAA6-4F6A-8D3C-B34E523C2FE7}">
      <dgm:prSet/>
      <dgm:spPr/>
      <dgm:t>
        <a:bodyPr/>
        <a:lstStyle/>
        <a:p>
          <a:endParaRPr lang="en-MY"/>
        </a:p>
      </dgm:t>
    </dgm:pt>
    <dgm:pt modelId="{D0171DB2-B2DE-4FF4-98CA-7CE4752DB0CE}" type="sibTrans" cxnId="{F4BEE288-DAA6-4F6A-8D3C-B34E523C2FE7}">
      <dgm:prSet/>
      <dgm:spPr/>
      <dgm:t>
        <a:bodyPr/>
        <a:lstStyle/>
        <a:p>
          <a:endParaRPr lang="en-MY"/>
        </a:p>
      </dgm:t>
    </dgm:pt>
    <dgm:pt modelId="{895EAA5A-C0E5-490E-B623-B94191F24C3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Works on Linux, Windows (via MinGW), and macOS</a:t>
          </a:r>
        </a:p>
      </dgm:t>
    </dgm:pt>
    <dgm:pt modelId="{21E93F2E-07F3-4630-8B60-56721D1DC5F3}" type="parTrans" cxnId="{E1D67E66-6928-4EEC-9A58-2B86245F052F}">
      <dgm:prSet/>
      <dgm:spPr/>
      <dgm:t>
        <a:bodyPr/>
        <a:lstStyle/>
        <a:p>
          <a:endParaRPr lang="en-MY"/>
        </a:p>
      </dgm:t>
    </dgm:pt>
    <dgm:pt modelId="{5EC6AE98-DB0B-4311-BEBE-9FAB4206E1C1}" type="sibTrans" cxnId="{E1D67E66-6928-4EEC-9A58-2B86245F052F}">
      <dgm:prSet/>
      <dgm:spPr/>
      <dgm:t>
        <a:bodyPr/>
        <a:lstStyle/>
        <a:p>
          <a:endParaRPr lang="en-MY"/>
        </a:p>
      </dgm:t>
    </dgm:pt>
    <dgm:pt modelId="{8B08825A-EC93-43E0-9A27-BC4AF866E537}">
      <dgm:prSet/>
      <dgm:spPr/>
      <dgm:t>
        <a:bodyPr/>
        <a:lstStyle/>
        <a:p>
          <a:pPr>
            <a:buNone/>
          </a:pPr>
          <a:r>
            <a:rPr lang="en-MY" b="1" dirty="0"/>
            <a:t>Turbo C / Turbo C++</a:t>
          </a:r>
          <a:endParaRPr lang="en-MY" dirty="0"/>
        </a:p>
      </dgm:t>
    </dgm:pt>
    <dgm:pt modelId="{78E749D7-4BE1-4038-97F5-CB77B3989305}" type="parTrans" cxnId="{96D87842-EF70-4837-84A4-AD3922089F31}">
      <dgm:prSet/>
      <dgm:spPr/>
      <dgm:t>
        <a:bodyPr/>
        <a:lstStyle/>
        <a:p>
          <a:endParaRPr lang="en-MY"/>
        </a:p>
      </dgm:t>
    </dgm:pt>
    <dgm:pt modelId="{B4071E77-BF16-4F4E-A262-ACE2EB07C449}" type="sibTrans" cxnId="{96D87842-EF70-4837-84A4-AD3922089F31}">
      <dgm:prSet/>
      <dgm:spPr/>
      <dgm:t>
        <a:bodyPr/>
        <a:lstStyle/>
        <a:p>
          <a:endParaRPr lang="en-MY"/>
        </a:p>
      </dgm:t>
    </dgm:pt>
    <dgm:pt modelId="{3392AEC1-CC43-4C49-BAB9-FF429302F1E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Very old, mostly for teaching in some schools</a:t>
          </a:r>
        </a:p>
      </dgm:t>
    </dgm:pt>
    <dgm:pt modelId="{BFB906D4-C8F0-4B95-9F58-3D7F8914E0AA}" type="parTrans" cxnId="{825AA357-F3D9-439A-B111-E71837435C6C}">
      <dgm:prSet/>
      <dgm:spPr/>
      <dgm:t>
        <a:bodyPr/>
        <a:lstStyle/>
        <a:p>
          <a:endParaRPr lang="en-MY"/>
        </a:p>
      </dgm:t>
    </dgm:pt>
    <dgm:pt modelId="{7544013D-7A5F-458E-A32C-0E4C13A76D00}" type="sibTrans" cxnId="{825AA357-F3D9-439A-B111-E71837435C6C}">
      <dgm:prSet/>
      <dgm:spPr/>
      <dgm:t>
        <a:bodyPr/>
        <a:lstStyle/>
        <a:p>
          <a:endParaRPr lang="en-MY"/>
        </a:p>
      </dgm:t>
    </dgm:pt>
    <dgm:pt modelId="{D554812B-2E85-4440-BE8A-66CDE9DF48E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Runs mainly on DOS/Windows (no longer maintained)</a:t>
          </a:r>
        </a:p>
      </dgm:t>
    </dgm:pt>
    <dgm:pt modelId="{D27A57D5-AE1D-4AB9-B43C-F5808D2776ED}" type="parTrans" cxnId="{231F8E61-BCC9-4813-9292-118A40856C60}">
      <dgm:prSet/>
      <dgm:spPr/>
      <dgm:t>
        <a:bodyPr/>
        <a:lstStyle/>
        <a:p>
          <a:endParaRPr lang="en-MY"/>
        </a:p>
      </dgm:t>
    </dgm:pt>
    <dgm:pt modelId="{B7BF45E3-3AA8-4EE2-B108-F30A20E5676C}" type="sibTrans" cxnId="{231F8E61-BCC9-4813-9292-118A40856C60}">
      <dgm:prSet/>
      <dgm:spPr/>
      <dgm:t>
        <a:bodyPr/>
        <a:lstStyle/>
        <a:p>
          <a:endParaRPr lang="en-MY"/>
        </a:p>
      </dgm:t>
    </dgm:pt>
    <dgm:pt modelId="{1BACFF82-8A26-4988-ABD7-C2E0E70E9692}">
      <dgm:prSet/>
      <dgm:spPr/>
      <dgm:t>
        <a:bodyPr/>
        <a:lstStyle/>
        <a:p>
          <a:pPr>
            <a:buNone/>
          </a:pPr>
          <a:r>
            <a:rPr lang="en-MY" b="1" dirty="0"/>
            <a:t>Clang</a:t>
          </a:r>
          <a:endParaRPr lang="en-MY" dirty="0"/>
        </a:p>
      </dgm:t>
    </dgm:pt>
    <dgm:pt modelId="{4494BB81-4A89-4DF1-88D1-60D454AD14EE}" type="parTrans" cxnId="{7C340C66-72B4-4B69-89E7-8E46B5F6C749}">
      <dgm:prSet/>
      <dgm:spPr/>
      <dgm:t>
        <a:bodyPr/>
        <a:lstStyle/>
        <a:p>
          <a:endParaRPr lang="en-MY"/>
        </a:p>
      </dgm:t>
    </dgm:pt>
    <dgm:pt modelId="{9D9F50A7-AC78-4479-8D7D-0FD00944A153}" type="sibTrans" cxnId="{7C340C66-72B4-4B69-89E7-8E46B5F6C749}">
      <dgm:prSet/>
      <dgm:spPr/>
      <dgm:t>
        <a:bodyPr/>
        <a:lstStyle/>
        <a:p>
          <a:endParaRPr lang="en-MY"/>
        </a:p>
      </dgm:t>
    </dgm:pt>
    <dgm:pt modelId="{D60671AC-B775-4B55-B2D7-F62A73FC244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Based on LLVM, modern and fast</a:t>
          </a:r>
        </a:p>
      </dgm:t>
    </dgm:pt>
    <dgm:pt modelId="{80AC6A14-B78D-4AA7-9806-75DCF26B48EE}" type="parTrans" cxnId="{A76A2C6E-A77A-42E0-99D1-60884C7C494F}">
      <dgm:prSet/>
      <dgm:spPr/>
      <dgm:t>
        <a:bodyPr/>
        <a:lstStyle/>
        <a:p>
          <a:endParaRPr lang="en-MY"/>
        </a:p>
      </dgm:t>
    </dgm:pt>
    <dgm:pt modelId="{FB009C91-1AE6-49B1-B9E3-1F990A884A22}" type="sibTrans" cxnId="{A76A2C6E-A77A-42E0-99D1-60884C7C494F}">
      <dgm:prSet/>
      <dgm:spPr/>
      <dgm:t>
        <a:bodyPr/>
        <a:lstStyle/>
        <a:p>
          <a:endParaRPr lang="en-MY"/>
        </a:p>
      </dgm:t>
    </dgm:pt>
    <dgm:pt modelId="{61656007-AC07-4138-B30C-2AD82D7711A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Common in macOS and iOS development</a:t>
          </a:r>
        </a:p>
      </dgm:t>
    </dgm:pt>
    <dgm:pt modelId="{55087AD4-6433-47EC-8403-C55E1BFB309E}" type="parTrans" cxnId="{99FDAF5F-BC8E-45D2-8BE5-7C403D15A63B}">
      <dgm:prSet/>
      <dgm:spPr/>
      <dgm:t>
        <a:bodyPr/>
        <a:lstStyle/>
        <a:p>
          <a:endParaRPr lang="en-MY"/>
        </a:p>
      </dgm:t>
    </dgm:pt>
    <dgm:pt modelId="{2A054B1B-A7D8-4ED3-B1F2-6A27D9DDD8B0}" type="sibTrans" cxnId="{99FDAF5F-BC8E-45D2-8BE5-7C403D15A63B}">
      <dgm:prSet/>
      <dgm:spPr/>
      <dgm:t>
        <a:bodyPr/>
        <a:lstStyle/>
        <a:p>
          <a:endParaRPr lang="en-MY"/>
        </a:p>
      </dgm:t>
    </dgm:pt>
    <dgm:pt modelId="{D0EFF055-CF66-4266-B8F2-BE69EC56CEF1}">
      <dgm:prSet/>
      <dgm:spPr/>
      <dgm:t>
        <a:bodyPr/>
        <a:lstStyle/>
        <a:p>
          <a:pPr>
            <a:buNone/>
          </a:pPr>
          <a:r>
            <a:rPr lang="en-MY" b="1" dirty="0"/>
            <a:t>MSVC (Microsoft Visual C++)</a:t>
          </a:r>
          <a:endParaRPr lang="en-MY" dirty="0"/>
        </a:p>
      </dgm:t>
    </dgm:pt>
    <dgm:pt modelId="{43C0C22E-2464-40BD-9B76-A1F298569194}" type="parTrans" cxnId="{5723D76F-43E8-42D9-8156-F88EA380FE93}">
      <dgm:prSet/>
      <dgm:spPr/>
      <dgm:t>
        <a:bodyPr/>
        <a:lstStyle/>
        <a:p>
          <a:endParaRPr lang="en-MY"/>
        </a:p>
      </dgm:t>
    </dgm:pt>
    <dgm:pt modelId="{A3776559-A48B-4A94-B29C-2514BA87018F}" type="sibTrans" cxnId="{5723D76F-43E8-42D9-8156-F88EA380FE93}">
      <dgm:prSet/>
      <dgm:spPr/>
      <dgm:t>
        <a:bodyPr/>
        <a:lstStyle/>
        <a:p>
          <a:endParaRPr lang="en-MY"/>
        </a:p>
      </dgm:t>
    </dgm:pt>
    <dgm:pt modelId="{3834728A-2964-4547-AF07-39531497C33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MY" sz="2000" dirty="0"/>
            <a:t>Microsoft’s compiler for Windows</a:t>
          </a:r>
        </a:p>
      </dgm:t>
    </dgm:pt>
    <dgm:pt modelId="{C4AA4932-0B5F-47DC-B034-E891293BCB2F}" type="parTrans" cxnId="{56BD70A9-17EB-4711-A242-9730E2ACC28D}">
      <dgm:prSet/>
      <dgm:spPr/>
      <dgm:t>
        <a:bodyPr/>
        <a:lstStyle/>
        <a:p>
          <a:endParaRPr lang="en-MY"/>
        </a:p>
      </dgm:t>
    </dgm:pt>
    <dgm:pt modelId="{A2D96CA7-5F3D-473C-B811-2CC014E470A5}" type="sibTrans" cxnId="{56BD70A9-17EB-4711-A242-9730E2ACC28D}">
      <dgm:prSet/>
      <dgm:spPr/>
      <dgm:t>
        <a:bodyPr/>
        <a:lstStyle/>
        <a:p>
          <a:endParaRPr lang="en-MY"/>
        </a:p>
      </dgm:t>
    </dgm:pt>
    <dgm:pt modelId="{6AB5C637-44FD-4AEE-BA6C-40FABEC24F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Supports both C and C++</a:t>
          </a:r>
        </a:p>
      </dgm:t>
    </dgm:pt>
    <dgm:pt modelId="{555F5530-F303-4999-AA06-3E43106CA3C7}" type="parTrans" cxnId="{7477A7FE-0A6D-4D52-9493-9984127ABD17}">
      <dgm:prSet/>
      <dgm:spPr/>
      <dgm:t>
        <a:bodyPr/>
        <a:lstStyle/>
        <a:p>
          <a:endParaRPr lang="en-MY"/>
        </a:p>
      </dgm:t>
    </dgm:pt>
    <dgm:pt modelId="{9606B061-F473-4C40-B4B5-8322A126B258}" type="sibTrans" cxnId="{7477A7FE-0A6D-4D52-9493-9984127ABD17}">
      <dgm:prSet/>
      <dgm:spPr/>
      <dgm:t>
        <a:bodyPr/>
        <a:lstStyle/>
        <a:p>
          <a:endParaRPr lang="en-MY"/>
        </a:p>
      </dgm:t>
    </dgm:pt>
    <dgm:pt modelId="{032AC4D7-C3EB-460F-9FD8-F6B20DF4D8A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Usually comes bundled with Visual Studio IDE</a:t>
          </a:r>
        </a:p>
      </dgm:t>
    </dgm:pt>
    <dgm:pt modelId="{EA0E6F01-2B8B-47FC-8CC4-6A518885F5A4}" type="parTrans" cxnId="{B9E82539-F85C-4450-88FA-2C87F5D54542}">
      <dgm:prSet/>
      <dgm:spPr/>
      <dgm:t>
        <a:bodyPr/>
        <a:lstStyle/>
        <a:p>
          <a:endParaRPr lang="en-MY"/>
        </a:p>
      </dgm:t>
    </dgm:pt>
    <dgm:pt modelId="{15ADEDA2-3250-4BC0-865A-479AD1A5F73A}" type="sibTrans" cxnId="{B9E82539-F85C-4450-88FA-2C87F5D54542}">
      <dgm:prSet/>
      <dgm:spPr/>
      <dgm:t>
        <a:bodyPr/>
        <a:lstStyle/>
        <a:p>
          <a:endParaRPr lang="en-MY"/>
        </a:p>
      </dgm:t>
    </dgm:pt>
    <dgm:pt modelId="{8E636858-127A-4EB8-BA16-3A056E030897}" type="pres">
      <dgm:prSet presAssocID="{C7E737A8-EA7F-413F-86B9-F8AC8E12EF8C}" presName="Name0" presStyleCnt="0">
        <dgm:presLayoutVars>
          <dgm:dir/>
          <dgm:animLvl val="lvl"/>
          <dgm:resizeHandles val="exact"/>
        </dgm:presLayoutVars>
      </dgm:prSet>
      <dgm:spPr/>
    </dgm:pt>
    <dgm:pt modelId="{2DBF7FF8-D891-454A-8B6E-17DE83207CC5}" type="pres">
      <dgm:prSet presAssocID="{DC03F844-98B8-45E4-BCE4-D3462EF1B53A}" presName="linNode" presStyleCnt="0"/>
      <dgm:spPr/>
    </dgm:pt>
    <dgm:pt modelId="{AA6649D9-AA45-499E-B6B6-26C18067BC33}" type="pres">
      <dgm:prSet presAssocID="{DC03F844-98B8-45E4-BCE4-D3462EF1B53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DD037FF-0BF3-478A-A21D-B600A6777649}" type="pres">
      <dgm:prSet presAssocID="{DC03F844-98B8-45E4-BCE4-D3462EF1B53A}" presName="descendantText" presStyleLbl="alignAccFollowNode1" presStyleIdx="0" presStyleCnt="4">
        <dgm:presLayoutVars>
          <dgm:bulletEnabled val="1"/>
        </dgm:presLayoutVars>
      </dgm:prSet>
      <dgm:spPr/>
    </dgm:pt>
    <dgm:pt modelId="{46CB374A-CB2E-4D4E-990D-B13AE6FBF38C}" type="pres">
      <dgm:prSet presAssocID="{F151FA9B-2BCA-41E7-8A2C-0F012AB052AA}" presName="sp" presStyleCnt="0"/>
      <dgm:spPr/>
    </dgm:pt>
    <dgm:pt modelId="{F65391BF-CF8B-489B-B561-A43C1DB2217F}" type="pres">
      <dgm:prSet presAssocID="{8B08825A-EC93-43E0-9A27-BC4AF866E537}" presName="linNode" presStyleCnt="0"/>
      <dgm:spPr/>
    </dgm:pt>
    <dgm:pt modelId="{45F4BD08-32F4-46C9-952C-1EE10026AE03}" type="pres">
      <dgm:prSet presAssocID="{8B08825A-EC93-43E0-9A27-BC4AF866E53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25FB81D-0D80-4C6A-9CDD-5EEF077E23AE}" type="pres">
      <dgm:prSet presAssocID="{8B08825A-EC93-43E0-9A27-BC4AF866E537}" presName="descendantText" presStyleLbl="alignAccFollowNode1" presStyleIdx="1" presStyleCnt="4">
        <dgm:presLayoutVars>
          <dgm:bulletEnabled val="1"/>
        </dgm:presLayoutVars>
      </dgm:prSet>
      <dgm:spPr/>
    </dgm:pt>
    <dgm:pt modelId="{9BE53373-531E-44C2-8339-265D45C77B05}" type="pres">
      <dgm:prSet presAssocID="{B4071E77-BF16-4F4E-A262-ACE2EB07C449}" presName="sp" presStyleCnt="0"/>
      <dgm:spPr/>
    </dgm:pt>
    <dgm:pt modelId="{FB1F4BDD-2203-4F28-B661-233CFD55288D}" type="pres">
      <dgm:prSet presAssocID="{1BACFF82-8A26-4988-ABD7-C2E0E70E9692}" presName="linNode" presStyleCnt="0"/>
      <dgm:spPr/>
    </dgm:pt>
    <dgm:pt modelId="{988FCE57-E5EC-42AE-966D-C8B3DEBF9827}" type="pres">
      <dgm:prSet presAssocID="{1BACFF82-8A26-4988-ABD7-C2E0E70E969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12A7C78-DCB9-411D-AC1D-83B02CFC4A34}" type="pres">
      <dgm:prSet presAssocID="{1BACFF82-8A26-4988-ABD7-C2E0E70E9692}" presName="descendantText" presStyleLbl="alignAccFollowNode1" presStyleIdx="2" presStyleCnt="4">
        <dgm:presLayoutVars>
          <dgm:bulletEnabled val="1"/>
        </dgm:presLayoutVars>
      </dgm:prSet>
      <dgm:spPr/>
    </dgm:pt>
    <dgm:pt modelId="{CF86E66E-1C44-4423-B0C4-D7AD5F9420DA}" type="pres">
      <dgm:prSet presAssocID="{9D9F50A7-AC78-4479-8D7D-0FD00944A153}" presName="sp" presStyleCnt="0"/>
      <dgm:spPr/>
    </dgm:pt>
    <dgm:pt modelId="{D228FCBA-3D9F-4088-AD71-E54C781BBC41}" type="pres">
      <dgm:prSet presAssocID="{D0EFF055-CF66-4266-B8F2-BE69EC56CEF1}" presName="linNode" presStyleCnt="0"/>
      <dgm:spPr/>
    </dgm:pt>
    <dgm:pt modelId="{993FF688-0193-4BC1-8E8A-E29947D7A35C}" type="pres">
      <dgm:prSet presAssocID="{D0EFF055-CF66-4266-B8F2-BE69EC56CEF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58EF103-FDEA-4979-B1FE-B6B2842581F0}" type="pres">
      <dgm:prSet presAssocID="{D0EFF055-CF66-4266-B8F2-BE69EC56CEF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39FC10-8CC3-4758-B739-2E9B73CE449C}" type="presOf" srcId="{DC03F844-98B8-45E4-BCE4-D3462EF1B53A}" destId="{AA6649D9-AA45-499E-B6B6-26C18067BC33}" srcOrd="0" destOrd="0" presId="urn:microsoft.com/office/officeart/2005/8/layout/vList5"/>
    <dgm:cxn modelId="{94261D1E-F6E2-4902-ABBA-FDEDD49E6F8C}" srcId="{C7E737A8-EA7F-413F-86B9-F8AC8E12EF8C}" destId="{DC03F844-98B8-45E4-BCE4-D3462EF1B53A}" srcOrd="0" destOrd="0" parTransId="{438CEF41-6A7D-4A9F-A47B-BFE3ADE4E329}" sibTransId="{F151FA9B-2BCA-41E7-8A2C-0F012AB052AA}"/>
    <dgm:cxn modelId="{B9E82539-F85C-4450-88FA-2C87F5D54542}" srcId="{D0EFF055-CF66-4266-B8F2-BE69EC56CEF1}" destId="{032AC4D7-C3EB-460F-9FD8-F6B20DF4D8A6}" srcOrd="2" destOrd="0" parTransId="{EA0E6F01-2B8B-47FC-8CC4-6A518885F5A4}" sibTransId="{15ADEDA2-3250-4BC0-865A-479AD1A5F73A}"/>
    <dgm:cxn modelId="{99FDAF5F-BC8E-45D2-8BE5-7C403D15A63B}" srcId="{1BACFF82-8A26-4988-ABD7-C2E0E70E9692}" destId="{61656007-AC07-4138-B30C-2AD82D7711AC}" srcOrd="1" destOrd="0" parTransId="{55087AD4-6433-47EC-8403-C55E1BFB309E}" sibTransId="{2A054B1B-A7D8-4ED3-B1F2-6A27D9DDD8B0}"/>
    <dgm:cxn modelId="{231F8E61-BCC9-4813-9292-118A40856C60}" srcId="{8B08825A-EC93-43E0-9A27-BC4AF866E537}" destId="{D554812B-2E85-4440-BE8A-66CDE9DF48E7}" srcOrd="1" destOrd="0" parTransId="{D27A57D5-AE1D-4AB9-B43C-F5808D2776ED}" sibTransId="{B7BF45E3-3AA8-4EE2-B108-F30A20E5676C}"/>
    <dgm:cxn modelId="{96D87842-EF70-4837-84A4-AD3922089F31}" srcId="{C7E737A8-EA7F-413F-86B9-F8AC8E12EF8C}" destId="{8B08825A-EC93-43E0-9A27-BC4AF866E537}" srcOrd="1" destOrd="0" parTransId="{78E749D7-4BE1-4038-97F5-CB77B3989305}" sibTransId="{B4071E77-BF16-4F4E-A262-ACE2EB07C449}"/>
    <dgm:cxn modelId="{7C340C66-72B4-4B69-89E7-8E46B5F6C749}" srcId="{C7E737A8-EA7F-413F-86B9-F8AC8E12EF8C}" destId="{1BACFF82-8A26-4988-ABD7-C2E0E70E9692}" srcOrd="2" destOrd="0" parTransId="{4494BB81-4A89-4DF1-88D1-60D454AD14EE}" sibTransId="{9D9F50A7-AC78-4479-8D7D-0FD00944A153}"/>
    <dgm:cxn modelId="{E1D67E66-6928-4EEC-9A58-2B86245F052F}" srcId="{DC03F844-98B8-45E4-BCE4-D3462EF1B53A}" destId="{895EAA5A-C0E5-490E-B623-B94191F24C39}" srcOrd="1" destOrd="0" parTransId="{21E93F2E-07F3-4630-8B60-56721D1DC5F3}" sibTransId="{5EC6AE98-DB0B-4311-BEBE-9FAB4206E1C1}"/>
    <dgm:cxn modelId="{A7310747-DE7C-4413-AD36-C0131B85206F}" type="presOf" srcId="{3392AEC1-CC43-4C49-BAB9-FF429302F1E6}" destId="{E25FB81D-0D80-4C6A-9CDD-5EEF077E23AE}" srcOrd="0" destOrd="0" presId="urn:microsoft.com/office/officeart/2005/8/layout/vList5"/>
    <dgm:cxn modelId="{A76A2C6E-A77A-42E0-99D1-60884C7C494F}" srcId="{1BACFF82-8A26-4988-ABD7-C2E0E70E9692}" destId="{D60671AC-B775-4B55-B2D7-F62A73FC2440}" srcOrd="0" destOrd="0" parTransId="{80AC6A14-B78D-4AA7-9806-75DCF26B48EE}" sibTransId="{FB009C91-1AE6-49B1-B9E3-1F990A884A22}"/>
    <dgm:cxn modelId="{5723D76F-43E8-42D9-8156-F88EA380FE93}" srcId="{C7E737A8-EA7F-413F-86B9-F8AC8E12EF8C}" destId="{D0EFF055-CF66-4266-B8F2-BE69EC56CEF1}" srcOrd="3" destOrd="0" parTransId="{43C0C22E-2464-40BD-9B76-A1F298569194}" sibTransId="{A3776559-A48B-4A94-B29C-2514BA87018F}"/>
    <dgm:cxn modelId="{3D292D50-910D-432F-B4F3-52098038B9D4}" type="presOf" srcId="{C7E737A8-EA7F-413F-86B9-F8AC8E12EF8C}" destId="{8E636858-127A-4EB8-BA16-3A056E030897}" srcOrd="0" destOrd="0" presId="urn:microsoft.com/office/officeart/2005/8/layout/vList5"/>
    <dgm:cxn modelId="{825AA357-F3D9-439A-B111-E71837435C6C}" srcId="{8B08825A-EC93-43E0-9A27-BC4AF866E537}" destId="{3392AEC1-CC43-4C49-BAB9-FF429302F1E6}" srcOrd="0" destOrd="0" parTransId="{BFB906D4-C8F0-4B95-9F58-3D7F8914E0AA}" sibTransId="{7544013D-7A5F-458E-A32C-0E4C13A76D00}"/>
    <dgm:cxn modelId="{51593478-3F16-4B90-9D02-16CB0022BFE0}" type="presOf" srcId="{61656007-AC07-4138-B30C-2AD82D7711AC}" destId="{612A7C78-DCB9-411D-AC1D-83B02CFC4A34}" srcOrd="0" destOrd="1" presId="urn:microsoft.com/office/officeart/2005/8/layout/vList5"/>
    <dgm:cxn modelId="{CCA6A079-147C-4D9C-B9A6-AF2505829291}" type="presOf" srcId="{1BACFF82-8A26-4988-ABD7-C2E0E70E9692}" destId="{988FCE57-E5EC-42AE-966D-C8B3DEBF9827}" srcOrd="0" destOrd="0" presId="urn:microsoft.com/office/officeart/2005/8/layout/vList5"/>
    <dgm:cxn modelId="{F4BEE288-DAA6-4F6A-8D3C-B34E523C2FE7}" srcId="{DC03F844-98B8-45E4-BCE4-D3462EF1B53A}" destId="{0819EE69-EAC9-4CE1-AE71-614C1D8778FA}" srcOrd="0" destOrd="0" parTransId="{971F4B3C-61EE-4CDA-A1C5-EA3D4DBF36A5}" sibTransId="{D0171DB2-B2DE-4FF4-98CA-7CE4752DB0CE}"/>
    <dgm:cxn modelId="{C4BF838D-49E7-4D10-895A-7394D334BB0B}" type="presOf" srcId="{895EAA5A-C0E5-490E-B623-B94191F24C39}" destId="{9DD037FF-0BF3-478A-A21D-B600A6777649}" srcOrd="0" destOrd="1" presId="urn:microsoft.com/office/officeart/2005/8/layout/vList5"/>
    <dgm:cxn modelId="{D0422590-3F35-401C-8846-2AE36F577166}" type="presOf" srcId="{D0EFF055-CF66-4266-B8F2-BE69EC56CEF1}" destId="{993FF688-0193-4BC1-8E8A-E29947D7A35C}" srcOrd="0" destOrd="0" presId="urn:microsoft.com/office/officeart/2005/8/layout/vList5"/>
    <dgm:cxn modelId="{57414692-C16B-487E-893A-EE5098FB3208}" type="presOf" srcId="{8B08825A-EC93-43E0-9A27-BC4AF866E537}" destId="{45F4BD08-32F4-46C9-952C-1EE10026AE03}" srcOrd="0" destOrd="0" presId="urn:microsoft.com/office/officeart/2005/8/layout/vList5"/>
    <dgm:cxn modelId="{8CEE1297-1C2E-4590-9D38-5AC89D3424AA}" type="presOf" srcId="{6AB5C637-44FD-4AEE-BA6C-40FABEC24FBB}" destId="{358EF103-FDEA-4979-B1FE-B6B2842581F0}" srcOrd="0" destOrd="1" presId="urn:microsoft.com/office/officeart/2005/8/layout/vList5"/>
    <dgm:cxn modelId="{6AAE22A3-53C0-4A96-95F8-547D3A1D5B5D}" type="presOf" srcId="{0819EE69-EAC9-4CE1-AE71-614C1D8778FA}" destId="{9DD037FF-0BF3-478A-A21D-B600A6777649}" srcOrd="0" destOrd="0" presId="urn:microsoft.com/office/officeart/2005/8/layout/vList5"/>
    <dgm:cxn modelId="{56BD70A9-17EB-4711-A242-9730E2ACC28D}" srcId="{D0EFF055-CF66-4266-B8F2-BE69EC56CEF1}" destId="{3834728A-2964-4547-AF07-39531497C338}" srcOrd="0" destOrd="0" parTransId="{C4AA4932-0B5F-47DC-B034-E891293BCB2F}" sibTransId="{A2D96CA7-5F3D-473C-B811-2CC014E470A5}"/>
    <dgm:cxn modelId="{729744BA-0224-431D-8CA6-7F51020F6F49}" type="presOf" srcId="{032AC4D7-C3EB-460F-9FD8-F6B20DF4D8A6}" destId="{358EF103-FDEA-4979-B1FE-B6B2842581F0}" srcOrd="0" destOrd="2" presId="urn:microsoft.com/office/officeart/2005/8/layout/vList5"/>
    <dgm:cxn modelId="{70AD8FD5-18C4-4F32-BEAC-8BFDD012B48F}" type="presOf" srcId="{D60671AC-B775-4B55-B2D7-F62A73FC2440}" destId="{612A7C78-DCB9-411D-AC1D-83B02CFC4A34}" srcOrd="0" destOrd="0" presId="urn:microsoft.com/office/officeart/2005/8/layout/vList5"/>
    <dgm:cxn modelId="{9447E6D5-7DE5-4BF1-91D9-9E8FC2E9FD03}" type="presOf" srcId="{D554812B-2E85-4440-BE8A-66CDE9DF48E7}" destId="{E25FB81D-0D80-4C6A-9CDD-5EEF077E23AE}" srcOrd="0" destOrd="1" presId="urn:microsoft.com/office/officeart/2005/8/layout/vList5"/>
    <dgm:cxn modelId="{7477A7FE-0A6D-4D52-9493-9984127ABD17}" srcId="{D0EFF055-CF66-4266-B8F2-BE69EC56CEF1}" destId="{6AB5C637-44FD-4AEE-BA6C-40FABEC24FBB}" srcOrd="1" destOrd="0" parTransId="{555F5530-F303-4999-AA06-3E43106CA3C7}" sibTransId="{9606B061-F473-4C40-B4B5-8322A126B258}"/>
    <dgm:cxn modelId="{ACA2ADFF-7CBF-42F2-8A48-698C2AAB02C0}" type="presOf" srcId="{3834728A-2964-4547-AF07-39531497C338}" destId="{358EF103-FDEA-4979-B1FE-B6B2842581F0}" srcOrd="0" destOrd="0" presId="urn:microsoft.com/office/officeart/2005/8/layout/vList5"/>
    <dgm:cxn modelId="{93067322-095A-43FC-89C7-327DFF4DFC61}" type="presParOf" srcId="{8E636858-127A-4EB8-BA16-3A056E030897}" destId="{2DBF7FF8-D891-454A-8B6E-17DE83207CC5}" srcOrd="0" destOrd="0" presId="urn:microsoft.com/office/officeart/2005/8/layout/vList5"/>
    <dgm:cxn modelId="{AC413596-A28B-4995-9F14-A4EECC9C90E0}" type="presParOf" srcId="{2DBF7FF8-D891-454A-8B6E-17DE83207CC5}" destId="{AA6649D9-AA45-499E-B6B6-26C18067BC33}" srcOrd="0" destOrd="0" presId="urn:microsoft.com/office/officeart/2005/8/layout/vList5"/>
    <dgm:cxn modelId="{25C8091C-C8C7-4288-B1CC-3877449FF9C7}" type="presParOf" srcId="{2DBF7FF8-D891-454A-8B6E-17DE83207CC5}" destId="{9DD037FF-0BF3-478A-A21D-B600A6777649}" srcOrd="1" destOrd="0" presId="urn:microsoft.com/office/officeart/2005/8/layout/vList5"/>
    <dgm:cxn modelId="{1BEC2D9F-CEC3-4B29-9D87-C4BAA1AE9078}" type="presParOf" srcId="{8E636858-127A-4EB8-BA16-3A056E030897}" destId="{46CB374A-CB2E-4D4E-990D-B13AE6FBF38C}" srcOrd="1" destOrd="0" presId="urn:microsoft.com/office/officeart/2005/8/layout/vList5"/>
    <dgm:cxn modelId="{A55E0304-AAFA-4941-977D-37AF799A3B01}" type="presParOf" srcId="{8E636858-127A-4EB8-BA16-3A056E030897}" destId="{F65391BF-CF8B-489B-B561-A43C1DB2217F}" srcOrd="2" destOrd="0" presId="urn:microsoft.com/office/officeart/2005/8/layout/vList5"/>
    <dgm:cxn modelId="{F650CE42-DB72-43E8-AB86-93B0E474E2A3}" type="presParOf" srcId="{F65391BF-CF8B-489B-B561-A43C1DB2217F}" destId="{45F4BD08-32F4-46C9-952C-1EE10026AE03}" srcOrd="0" destOrd="0" presId="urn:microsoft.com/office/officeart/2005/8/layout/vList5"/>
    <dgm:cxn modelId="{8015FF25-BEE9-4C86-B32F-BCC310D4A7A8}" type="presParOf" srcId="{F65391BF-CF8B-489B-B561-A43C1DB2217F}" destId="{E25FB81D-0D80-4C6A-9CDD-5EEF077E23AE}" srcOrd="1" destOrd="0" presId="urn:microsoft.com/office/officeart/2005/8/layout/vList5"/>
    <dgm:cxn modelId="{806AF60B-A5EB-49AC-8E41-82F99FB81B71}" type="presParOf" srcId="{8E636858-127A-4EB8-BA16-3A056E030897}" destId="{9BE53373-531E-44C2-8339-265D45C77B05}" srcOrd="3" destOrd="0" presId="urn:microsoft.com/office/officeart/2005/8/layout/vList5"/>
    <dgm:cxn modelId="{1224E636-49FA-44CD-9CAC-D55041E2B0A9}" type="presParOf" srcId="{8E636858-127A-4EB8-BA16-3A056E030897}" destId="{FB1F4BDD-2203-4F28-B661-233CFD55288D}" srcOrd="4" destOrd="0" presId="urn:microsoft.com/office/officeart/2005/8/layout/vList5"/>
    <dgm:cxn modelId="{1EDB5AFA-E19E-4FC4-9D24-4A2353EBA177}" type="presParOf" srcId="{FB1F4BDD-2203-4F28-B661-233CFD55288D}" destId="{988FCE57-E5EC-42AE-966D-C8B3DEBF9827}" srcOrd="0" destOrd="0" presId="urn:microsoft.com/office/officeart/2005/8/layout/vList5"/>
    <dgm:cxn modelId="{5703D6AB-8EF1-4C27-9F30-62CCDCCED5DB}" type="presParOf" srcId="{FB1F4BDD-2203-4F28-B661-233CFD55288D}" destId="{612A7C78-DCB9-411D-AC1D-83B02CFC4A34}" srcOrd="1" destOrd="0" presId="urn:microsoft.com/office/officeart/2005/8/layout/vList5"/>
    <dgm:cxn modelId="{30F1AC1B-6720-4093-9F5D-A33887251142}" type="presParOf" srcId="{8E636858-127A-4EB8-BA16-3A056E030897}" destId="{CF86E66E-1C44-4423-B0C4-D7AD5F9420DA}" srcOrd="5" destOrd="0" presId="urn:microsoft.com/office/officeart/2005/8/layout/vList5"/>
    <dgm:cxn modelId="{7BE7A7B9-05B2-43FE-9116-3E1B6904C4C1}" type="presParOf" srcId="{8E636858-127A-4EB8-BA16-3A056E030897}" destId="{D228FCBA-3D9F-4088-AD71-E54C781BBC41}" srcOrd="6" destOrd="0" presId="urn:microsoft.com/office/officeart/2005/8/layout/vList5"/>
    <dgm:cxn modelId="{AC8F27B9-8B6A-4314-BFA4-4C36A4EE7C22}" type="presParOf" srcId="{D228FCBA-3D9F-4088-AD71-E54C781BBC41}" destId="{993FF688-0193-4BC1-8E8A-E29947D7A35C}" srcOrd="0" destOrd="0" presId="urn:microsoft.com/office/officeart/2005/8/layout/vList5"/>
    <dgm:cxn modelId="{F28880E2-235C-40A7-AA18-B723EBA475E3}" type="presParOf" srcId="{D228FCBA-3D9F-4088-AD71-E54C781BBC41}" destId="{358EF103-FDEA-4979-B1FE-B6B284258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E737A8-EA7F-413F-86B9-F8AC8E12EF8C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MY"/>
        </a:p>
      </dgm:t>
    </dgm:pt>
    <dgm:pt modelId="{DC03F844-98B8-45E4-BCE4-D3462EF1B53A}">
      <dgm:prSet phldrT="[Text]"/>
      <dgm:spPr/>
      <dgm:t>
        <a:bodyPr/>
        <a:lstStyle/>
        <a:p>
          <a:r>
            <a:rPr lang="en-MY" b="1" dirty="0"/>
            <a:t>Visual Studio (Windows)</a:t>
          </a:r>
          <a:endParaRPr lang="en-MY" dirty="0"/>
        </a:p>
      </dgm:t>
    </dgm:pt>
    <dgm:pt modelId="{438CEF41-6A7D-4A9F-A47B-BFE3ADE4E329}" type="parTrans" cxnId="{94261D1E-F6E2-4902-ABBA-FDEDD49E6F8C}">
      <dgm:prSet/>
      <dgm:spPr/>
      <dgm:t>
        <a:bodyPr/>
        <a:lstStyle/>
        <a:p>
          <a:endParaRPr lang="en-MY"/>
        </a:p>
      </dgm:t>
    </dgm:pt>
    <dgm:pt modelId="{F151FA9B-2BCA-41E7-8A2C-0F012AB052AA}" type="sibTrans" cxnId="{94261D1E-F6E2-4902-ABBA-FDEDD49E6F8C}">
      <dgm:prSet/>
      <dgm:spPr/>
      <dgm:t>
        <a:bodyPr/>
        <a:lstStyle/>
        <a:p>
          <a:endParaRPr lang="en-MY"/>
        </a:p>
      </dgm:t>
    </dgm:pt>
    <dgm:pt modelId="{C98B736F-B219-4DB6-B49B-67A66C00B5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MY" dirty="0"/>
            <a:t>Full-featured IDE by Microsoft</a:t>
          </a:r>
        </a:p>
      </dgm:t>
    </dgm:pt>
    <dgm:pt modelId="{D0D8A49B-0EAF-4AF5-A29C-AE121A0617A2}" type="parTrans" cxnId="{E1A7F756-C9C0-4AC0-80C7-25CEB6F72B34}">
      <dgm:prSet/>
      <dgm:spPr/>
      <dgm:t>
        <a:bodyPr/>
        <a:lstStyle/>
        <a:p>
          <a:endParaRPr lang="en-MY"/>
        </a:p>
      </dgm:t>
    </dgm:pt>
    <dgm:pt modelId="{21F4360D-69F5-4B14-AFA6-09EE9DE4FC88}" type="sibTrans" cxnId="{E1A7F756-C9C0-4AC0-80C7-25CEB6F72B34}">
      <dgm:prSet/>
      <dgm:spPr/>
      <dgm:t>
        <a:bodyPr/>
        <a:lstStyle/>
        <a:p>
          <a:endParaRPr lang="en-MY"/>
        </a:p>
      </dgm:t>
    </dgm:pt>
    <dgm:pt modelId="{0EFFAF40-C0D8-4880-9064-2EE777685B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Uses MSVC as its default compiler</a:t>
          </a:r>
        </a:p>
      </dgm:t>
    </dgm:pt>
    <dgm:pt modelId="{A5C9DED3-4953-4560-A60C-F760D994952C}" type="parTrans" cxnId="{E8654BAE-31E9-41B6-A5CE-A9EEBCB1EE80}">
      <dgm:prSet/>
      <dgm:spPr/>
      <dgm:t>
        <a:bodyPr/>
        <a:lstStyle/>
        <a:p>
          <a:endParaRPr lang="en-MY"/>
        </a:p>
      </dgm:t>
    </dgm:pt>
    <dgm:pt modelId="{9E7BA2C2-DE52-4338-AA3A-D8F442F2F403}" type="sibTrans" cxnId="{E8654BAE-31E9-41B6-A5CE-A9EEBCB1EE80}">
      <dgm:prSet/>
      <dgm:spPr/>
      <dgm:t>
        <a:bodyPr/>
        <a:lstStyle/>
        <a:p>
          <a:endParaRPr lang="en-MY"/>
        </a:p>
      </dgm:t>
    </dgm:pt>
    <dgm:pt modelId="{B2BA9944-6FBB-41EE-9FA1-EF61A9E0A8A7}">
      <dgm:prSet/>
      <dgm:spPr/>
      <dgm:t>
        <a:bodyPr/>
        <a:lstStyle/>
        <a:p>
          <a:pPr>
            <a:buNone/>
          </a:pPr>
          <a:r>
            <a:rPr lang="en-MY" b="1" dirty="0"/>
            <a:t>Code::Blocks</a:t>
          </a:r>
          <a:endParaRPr lang="en-MY" dirty="0"/>
        </a:p>
      </dgm:t>
    </dgm:pt>
    <dgm:pt modelId="{9F5EFEFF-A67E-4152-BF04-E84E30C4A033}" type="parTrans" cxnId="{0F3938D5-B343-43B0-B06A-32FD89EA4848}">
      <dgm:prSet/>
      <dgm:spPr/>
      <dgm:t>
        <a:bodyPr/>
        <a:lstStyle/>
        <a:p>
          <a:endParaRPr lang="en-MY"/>
        </a:p>
      </dgm:t>
    </dgm:pt>
    <dgm:pt modelId="{D61E6E2B-400A-4223-8E37-FBE5F98A591D}" type="sibTrans" cxnId="{0F3938D5-B343-43B0-B06A-32FD89EA4848}">
      <dgm:prSet/>
      <dgm:spPr/>
      <dgm:t>
        <a:bodyPr/>
        <a:lstStyle/>
        <a:p>
          <a:endParaRPr lang="en-MY"/>
        </a:p>
      </dgm:t>
    </dgm:pt>
    <dgm:pt modelId="{A44427B6-8C93-4561-9E62-3373241F8C7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MY" dirty="0"/>
            <a:t>Free, cross-platform IDE</a:t>
          </a:r>
        </a:p>
      </dgm:t>
    </dgm:pt>
    <dgm:pt modelId="{3E0F57F9-E672-400D-BC62-BF5A03219194}" type="parTrans" cxnId="{9EEBBF90-D807-490A-882E-7804C36B7838}">
      <dgm:prSet/>
      <dgm:spPr/>
      <dgm:t>
        <a:bodyPr/>
        <a:lstStyle/>
        <a:p>
          <a:endParaRPr lang="en-MY"/>
        </a:p>
      </dgm:t>
    </dgm:pt>
    <dgm:pt modelId="{DE82F5F9-D5E1-4E51-BBC1-72BB37526306}" type="sibTrans" cxnId="{9EEBBF90-D807-490A-882E-7804C36B7838}">
      <dgm:prSet/>
      <dgm:spPr/>
      <dgm:t>
        <a:bodyPr/>
        <a:lstStyle/>
        <a:p>
          <a:endParaRPr lang="en-MY"/>
        </a:p>
      </dgm:t>
    </dgm:pt>
    <dgm:pt modelId="{3B67B368-3783-48CA-BBE3-CE23426FCB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Uses GCC (via MinGW) as its compiler</a:t>
          </a:r>
        </a:p>
      </dgm:t>
    </dgm:pt>
    <dgm:pt modelId="{8BDEF007-74DE-4FC5-8197-2809F0FA00F8}" type="parTrans" cxnId="{334B50FA-BB79-473B-8C7B-E0E7B4F41907}">
      <dgm:prSet/>
      <dgm:spPr/>
      <dgm:t>
        <a:bodyPr/>
        <a:lstStyle/>
        <a:p>
          <a:endParaRPr lang="en-MY"/>
        </a:p>
      </dgm:t>
    </dgm:pt>
    <dgm:pt modelId="{40A54779-9DB5-497F-B3BC-4C2D93F3D88C}" type="sibTrans" cxnId="{334B50FA-BB79-473B-8C7B-E0E7B4F41907}">
      <dgm:prSet/>
      <dgm:spPr/>
      <dgm:t>
        <a:bodyPr/>
        <a:lstStyle/>
        <a:p>
          <a:endParaRPr lang="en-MY"/>
        </a:p>
      </dgm:t>
    </dgm:pt>
    <dgm:pt modelId="{2210FADF-BDC0-425C-B197-9CD6AEC0A6DD}">
      <dgm:prSet/>
      <dgm:spPr/>
      <dgm:t>
        <a:bodyPr/>
        <a:lstStyle/>
        <a:p>
          <a:pPr>
            <a:buNone/>
          </a:pPr>
          <a:r>
            <a:rPr lang="en-MY" b="1" dirty="0"/>
            <a:t>Dev-C++</a:t>
          </a:r>
          <a:endParaRPr lang="en-MY" dirty="0"/>
        </a:p>
      </dgm:t>
    </dgm:pt>
    <dgm:pt modelId="{3E7DB450-840A-4744-A56F-C14727793234}" type="parTrans" cxnId="{0DC970BB-43A5-4DB1-80B8-967E5E600122}">
      <dgm:prSet/>
      <dgm:spPr/>
      <dgm:t>
        <a:bodyPr/>
        <a:lstStyle/>
        <a:p>
          <a:endParaRPr lang="en-MY"/>
        </a:p>
      </dgm:t>
    </dgm:pt>
    <dgm:pt modelId="{1586975D-27BD-4A82-A866-1D13A18E63F8}" type="sibTrans" cxnId="{0DC970BB-43A5-4DB1-80B8-967E5E600122}">
      <dgm:prSet/>
      <dgm:spPr/>
      <dgm:t>
        <a:bodyPr/>
        <a:lstStyle/>
        <a:p>
          <a:endParaRPr lang="en-MY"/>
        </a:p>
      </dgm:t>
    </dgm:pt>
    <dgm:pt modelId="{7D06034D-CC2B-42B8-8044-AA2FFDC5D7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Lightweight IDE (older, less common today)</a:t>
          </a:r>
        </a:p>
      </dgm:t>
    </dgm:pt>
    <dgm:pt modelId="{2ADECE03-3944-49A5-AD09-3D9D3DD1F06D}" type="parTrans" cxnId="{4912BD61-B9C8-48A5-93BF-A455911BE31F}">
      <dgm:prSet/>
      <dgm:spPr/>
      <dgm:t>
        <a:bodyPr/>
        <a:lstStyle/>
        <a:p>
          <a:endParaRPr lang="en-MY"/>
        </a:p>
      </dgm:t>
    </dgm:pt>
    <dgm:pt modelId="{ECA4F68A-45B2-41BB-B4BA-B433CC2A23F0}" type="sibTrans" cxnId="{4912BD61-B9C8-48A5-93BF-A455911BE31F}">
      <dgm:prSet/>
      <dgm:spPr/>
      <dgm:t>
        <a:bodyPr/>
        <a:lstStyle/>
        <a:p>
          <a:endParaRPr lang="en-MY"/>
        </a:p>
      </dgm:t>
    </dgm:pt>
    <dgm:pt modelId="{513E473E-85F3-43A2-8410-0D83DE7EB1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Typically uses GCC in the background</a:t>
          </a:r>
        </a:p>
      </dgm:t>
    </dgm:pt>
    <dgm:pt modelId="{92AB4BAB-6B41-4AEB-AA7F-1AC5EAAD042E}" type="parTrans" cxnId="{CFEC7AC5-9BEF-4724-8ABF-E737B0135196}">
      <dgm:prSet/>
      <dgm:spPr/>
      <dgm:t>
        <a:bodyPr/>
        <a:lstStyle/>
        <a:p>
          <a:endParaRPr lang="en-MY"/>
        </a:p>
      </dgm:t>
    </dgm:pt>
    <dgm:pt modelId="{A138C26E-148B-49DC-9CCF-ACB7F4CA277E}" type="sibTrans" cxnId="{CFEC7AC5-9BEF-4724-8ABF-E737B0135196}">
      <dgm:prSet/>
      <dgm:spPr/>
      <dgm:t>
        <a:bodyPr/>
        <a:lstStyle/>
        <a:p>
          <a:endParaRPr lang="en-MY"/>
        </a:p>
      </dgm:t>
    </dgm:pt>
    <dgm:pt modelId="{8E636858-127A-4EB8-BA16-3A056E030897}" type="pres">
      <dgm:prSet presAssocID="{C7E737A8-EA7F-413F-86B9-F8AC8E12EF8C}" presName="Name0" presStyleCnt="0">
        <dgm:presLayoutVars>
          <dgm:dir/>
          <dgm:animLvl val="lvl"/>
          <dgm:resizeHandles val="exact"/>
        </dgm:presLayoutVars>
      </dgm:prSet>
      <dgm:spPr/>
    </dgm:pt>
    <dgm:pt modelId="{2DBF7FF8-D891-454A-8B6E-17DE83207CC5}" type="pres">
      <dgm:prSet presAssocID="{DC03F844-98B8-45E4-BCE4-D3462EF1B53A}" presName="linNode" presStyleCnt="0"/>
      <dgm:spPr/>
    </dgm:pt>
    <dgm:pt modelId="{AA6649D9-AA45-499E-B6B6-26C18067BC33}" type="pres">
      <dgm:prSet presAssocID="{DC03F844-98B8-45E4-BCE4-D3462EF1B53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FE87E30-2861-483C-BEA8-B5BE4378C8AE}" type="pres">
      <dgm:prSet presAssocID="{DC03F844-98B8-45E4-BCE4-D3462EF1B53A}" presName="descendantText" presStyleLbl="alignAccFollowNode1" presStyleIdx="0" presStyleCnt="3">
        <dgm:presLayoutVars>
          <dgm:bulletEnabled val="1"/>
        </dgm:presLayoutVars>
      </dgm:prSet>
      <dgm:spPr/>
    </dgm:pt>
    <dgm:pt modelId="{46CB374A-CB2E-4D4E-990D-B13AE6FBF38C}" type="pres">
      <dgm:prSet presAssocID="{F151FA9B-2BCA-41E7-8A2C-0F012AB052AA}" presName="sp" presStyleCnt="0"/>
      <dgm:spPr/>
    </dgm:pt>
    <dgm:pt modelId="{80D59A50-F13D-4EAB-AFC9-8F6A31FB9E89}" type="pres">
      <dgm:prSet presAssocID="{B2BA9944-6FBB-41EE-9FA1-EF61A9E0A8A7}" presName="linNode" presStyleCnt="0"/>
      <dgm:spPr/>
    </dgm:pt>
    <dgm:pt modelId="{F646D154-46B1-4938-96C2-EE68DA338034}" type="pres">
      <dgm:prSet presAssocID="{B2BA9944-6FBB-41EE-9FA1-EF61A9E0A8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89247B3-DF99-4836-9CED-3BBCAAABBC4A}" type="pres">
      <dgm:prSet presAssocID="{B2BA9944-6FBB-41EE-9FA1-EF61A9E0A8A7}" presName="descendantText" presStyleLbl="alignAccFollowNode1" presStyleIdx="1" presStyleCnt="3">
        <dgm:presLayoutVars>
          <dgm:bulletEnabled val="1"/>
        </dgm:presLayoutVars>
      </dgm:prSet>
      <dgm:spPr/>
    </dgm:pt>
    <dgm:pt modelId="{31A72B2F-1396-4375-B322-25E6D4161E2D}" type="pres">
      <dgm:prSet presAssocID="{D61E6E2B-400A-4223-8E37-FBE5F98A591D}" presName="sp" presStyleCnt="0"/>
      <dgm:spPr/>
    </dgm:pt>
    <dgm:pt modelId="{C6537A7E-85B9-47D1-97B7-732BF396CDE9}" type="pres">
      <dgm:prSet presAssocID="{2210FADF-BDC0-425C-B197-9CD6AEC0A6DD}" presName="linNode" presStyleCnt="0"/>
      <dgm:spPr/>
    </dgm:pt>
    <dgm:pt modelId="{24F4E2FD-5230-4CFD-B205-5ACEAB395415}" type="pres">
      <dgm:prSet presAssocID="{2210FADF-BDC0-425C-B197-9CD6AEC0A6D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1751483-2E9C-4FA5-B1A4-7D04F9D08BD6}" type="pres">
      <dgm:prSet presAssocID="{2210FADF-BDC0-425C-B197-9CD6AEC0A6D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B06D14-6D23-467A-9BFD-96163EC17AB8}" type="presOf" srcId="{DC03F844-98B8-45E4-BCE4-D3462EF1B53A}" destId="{AA6649D9-AA45-499E-B6B6-26C18067BC33}" srcOrd="0" destOrd="0" presId="urn:microsoft.com/office/officeart/2005/8/layout/vList5"/>
    <dgm:cxn modelId="{94261D1E-F6E2-4902-ABBA-FDEDD49E6F8C}" srcId="{C7E737A8-EA7F-413F-86B9-F8AC8E12EF8C}" destId="{DC03F844-98B8-45E4-BCE4-D3462EF1B53A}" srcOrd="0" destOrd="0" parTransId="{438CEF41-6A7D-4A9F-A47B-BFE3ADE4E329}" sibTransId="{F151FA9B-2BCA-41E7-8A2C-0F012AB052AA}"/>
    <dgm:cxn modelId="{FB850C3E-EDBB-440A-A822-B9D7F479605D}" type="presOf" srcId="{2210FADF-BDC0-425C-B197-9CD6AEC0A6DD}" destId="{24F4E2FD-5230-4CFD-B205-5ACEAB395415}" srcOrd="0" destOrd="0" presId="urn:microsoft.com/office/officeart/2005/8/layout/vList5"/>
    <dgm:cxn modelId="{4912BD61-B9C8-48A5-93BF-A455911BE31F}" srcId="{2210FADF-BDC0-425C-B197-9CD6AEC0A6DD}" destId="{7D06034D-CC2B-42B8-8044-AA2FFDC5D78C}" srcOrd="0" destOrd="0" parTransId="{2ADECE03-3944-49A5-AD09-3D9D3DD1F06D}" sibTransId="{ECA4F68A-45B2-41BB-B4BA-B433CC2A23F0}"/>
    <dgm:cxn modelId="{E6272C4F-368C-4508-AF8B-20B9E610ACC7}" type="presOf" srcId="{7D06034D-CC2B-42B8-8044-AA2FFDC5D78C}" destId="{A1751483-2E9C-4FA5-B1A4-7D04F9D08BD6}" srcOrd="0" destOrd="0" presId="urn:microsoft.com/office/officeart/2005/8/layout/vList5"/>
    <dgm:cxn modelId="{3D292D50-910D-432F-B4F3-52098038B9D4}" type="presOf" srcId="{C7E737A8-EA7F-413F-86B9-F8AC8E12EF8C}" destId="{8E636858-127A-4EB8-BA16-3A056E030897}" srcOrd="0" destOrd="0" presId="urn:microsoft.com/office/officeart/2005/8/layout/vList5"/>
    <dgm:cxn modelId="{E1A7F756-C9C0-4AC0-80C7-25CEB6F72B34}" srcId="{DC03F844-98B8-45E4-BCE4-D3462EF1B53A}" destId="{C98B736F-B219-4DB6-B49B-67A66C00B533}" srcOrd="0" destOrd="0" parTransId="{D0D8A49B-0EAF-4AF5-A29C-AE121A0617A2}" sibTransId="{21F4360D-69F5-4B14-AFA6-09EE9DE4FC88}"/>
    <dgm:cxn modelId="{DBC8908F-1E65-4037-B5F3-9E2E37ACF635}" type="presOf" srcId="{A44427B6-8C93-4561-9E62-3373241F8C7B}" destId="{D89247B3-DF99-4836-9CED-3BBCAAABBC4A}" srcOrd="0" destOrd="0" presId="urn:microsoft.com/office/officeart/2005/8/layout/vList5"/>
    <dgm:cxn modelId="{9EEBBF90-D807-490A-882E-7804C36B7838}" srcId="{B2BA9944-6FBB-41EE-9FA1-EF61A9E0A8A7}" destId="{A44427B6-8C93-4561-9E62-3373241F8C7B}" srcOrd="0" destOrd="0" parTransId="{3E0F57F9-E672-400D-BC62-BF5A03219194}" sibTransId="{DE82F5F9-D5E1-4E51-BBC1-72BB37526306}"/>
    <dgm:cxn modelId="{FE02A891-9C49-4F7C-B39A-E05960483042}" type="presOf" srcId="{B2BA9944-6FBB-41EE-9FA1-EF61A9E0A8A7}" destId="{F646D154-46B1-4938-96C2-EE68DA338034}" srcOrd="0" destOrd="0" presId="urn:microsoft.com/office/officeart/2005/8/layout/vList5"/>
    <dgm:cxn modelId="{4AC3AAA1-F00B-498A-BE06-9FF7BEE0C96F}" type="presOf" srcId="{0EFFAF40-C0D8-4880-9064-2EE777685B9F}" destId="{4FE87E30-2861-483C-BEA8-B5BE4378C8AE}" srcOrd="0" destOrd="1" presId="urn:microsoft.com/office/officeart/2005/8/layout/vList5"/>
    <dgm:cxn modelId="{E8654BAE-31E9-41B6-A5CE-A9EEBCB1EE80}" srcId="{DC03F844-98B8-45E4-BCE4-D3462EF1B53A}" destId="{0EFFAF40-C0D8-4880-9064-2EE777685B9F}" srcOrd="1" destOrd="0" parTransId="{A5C9DED3-4953-4560-A60C-F760D994952C}" sibTransId="{9E7BA2C2-DE52-4338-AA3A-D8F442F2F403}"/>
    <dgm:cxn modelId="{4DA9B4B4-81A7-4F10-82F9-8FC8B72A019E}" type="presOf" srcId="{513E473E-85F3-43A2-8410-0D83DE7EB1BB}" destId="{A1751483-2E9C-4FA5-B1A4-7D04F9D08BD6}" srcOrd="0" destOrd="1" presId="urn:microsoft.com/office/officeart/2005/8/layout/vList5"/>
    <dgm:cxn modelId="{0DC970BB-43A5-4DB1-80B8-967E5E600122}" srcId="{C7E737A8-EA7F-413F-86B9-F8AC8E12EF8C}" destId="{2210FADF-BDC0-425C-B197-9CD6AEC0A6DD}" srcOrd="2" destOrd="0" parTransId="{3E7DB450-840A-4744-A56F-C14727793234}" sibTransId="{1586975D-27BD-4A82-A866-1D13A18E63F8}"/>
    <dgm:cxn modelId="{CFEC7AC5-9BEF-4724-8ABF-E737B0135196}" srcId="{2210FADF-BDC0-425C-B197-9CD6AEC0A6DD}" destId="{513E473E-85F3-43A2-8410-0D83DE7EB1BB}" srcOrd="1" destOrd="0" parTransId="{92AB4BAB-6B41-4AEB-AA7F-1AC5EAAD042E}" sibTransId="{A138C26E-148B-49DC-9CCF-ACB7F4CA277E}"/>
    <dgm:cxn modelId="{0F3938D5-B343-43B0-B06A-32FD89EA4848}" srcId="{C7E737A8-EA7F-413F-86B9-F8AC8E12EF8C}" destId="{B2BA9944-6FBB-41EE-9FA1-EF61A9E0A8A7}" srcOrd="1" destOrd="0" parTransId="{9F5EFEFF-A67E-4152-BF04-E84E30C4A033}" sibTransId="{D61E6E2B-400A-4223-8E37-FBE5F98A591D}"/>
    <dgm:cxn modelId="{DF849BDF-56BC-4022-98FE-571E4F8780D6}" type="presOf" srcId="{C98B736F-B219-4DB6-B49B-67A66C00B533}" destId="{4FE87E30-2861-483C-BEA8-B5BE4378C8AE}" srcOrd="0" destOrd="0" presId="urn:microsoft.com/office/officeart/2005/8/layout/vList5"/>
    <dgm:cxn modelId="{11E7DAE8-CAB6-4CDF-A05B-B8F01B0CC84E}" type="presOf" srcId="{3B67B368-3783-48CA-BBE3-CE23426FCB9C}" destId="{D89247B3-DF99-4836-9CED-3BBCAAABBC4A}" srcOrd="0" destOrd="1" presId="urn:microsoft.com/office/officeart/2005/8/layout/vList5"/>
    <dgm:cxn modelId="{334B50FA-BB79-473B-8C7B-E0E7B4F41907}" srcId="{B2BA9944-6FBB-41EE-9FA1-EF61A9E0A8A7}" destId="{3B67B368-3783-48CA-BBE3-CE23426FCB9C}" srcOrd="1" destOrd="0" parTransId="{8BDEF007-74DE-4FC5-8197-2809F0FA00F8}" sibTransId="{40A54779-9DB5-497F-B3BC-4C2D93F3D88C}"/>
    <dgm:cxn modelId="{3E70B2FA-D652-4667-B5C4-5B0CF403E88E}" type="presParOf" srcId="{8E636858-127A-4EB8-BA16-3A056E030897}" destId="{2DBF7FF8-D891-454A-8B6E-17DE83207CC5}" srcOrd="0" destOrd="0" presId="urn:microsoft.com/office/officeart/2005/8/layout/vList5"/>
    <dgm:cxn modelId="{FB1875F4-C335-4257-9F90-E4E51CB7B08B}" type="presParOf" srcId="{2DBF7FF8-D891-454A-8B6E-17DE83207CC5}" destId="{AA6649D9-AA45-499E-B6B6-26C18067BC33}" srcOrd="0" destOrd="0" presId="urn:microsoft.com/office/officeart/2005/8/layout/vList5"/>
    <dgm:cxn modelId="{BA2023B8-EF44-4B5D-B59E-C0074196DFA6}" type="presParOf" srcId="{2DBF7FF8-D891-454A-8B6E-17DE83207CC5}" destId="{4FE87E30-2861-483C-BEA8-B5BE4378C8AE}" srcOrd="1" destOrd="0" presId="urn:microsoft.com/office/officeart/2005/8/layout/vList5"/>
    <dgm:cxn modelId="{7F64CEC4-A958-45F9-910C-A749EE5134BF}" type="presParOf" srcId="{8E636858-127A-4EB8-BA16-3A056E030897}" destId="{46CB374A-CB2E-4D4E-990D-B13AE6FBF38C}" srcOrd="1" destOrd="0" presId="urn:microsoft.com/office/officeart/2005/8/layout/vList5"/>
    <dgm:cxn modelId="{BE464864-66B7-411D-94ED-82C3D0B5C820}" type="presParOf" srcId="{8E636858-127A-4EB8-BA16-3A056E030897}" destId="{80D59A50-F13D-4EAB-AFC9-8F6A31FB9E89}" srcOrd="2" destOrd="0" presId="urn:microsoft.com/office/officeart/2005/8/layout/vList5"/>
    <dgm:cxn modelId="{6344A561-9CC2-405A-B19E-1B3DA731EC9B}" type="presParOf" srcId="{80D59A50-F13D-4EAB-AFC9-8F6A31FB9E89}" destId="{F646D154-46B1-4938-96C2-EE68DA338034}" srcOrd="0" destOrd="0" presId="urn:microsoft.com/office/officeart/2005/8/layout/vList5"/>
    <dgm:cxn modelId="{B3561C78-7E24-4538-967F-2AF079DE5EFC}" type="presParOf" srcId="{80D59A50-F13D-4EAB-AFC9-8F6A31FB9E89}" destId="{D89247B3-DF99-4836-9CED-3BBCAAABBC4A}" srcOrd="1" destOrd="0" presId="urn:microsoft.com/office/officeart/2005/8/layout/vList5"/>
    <dgm:cxn modelId="{6F3DA594-D727-442D-B5B3-32145E5B3AEC}" type="presParOf" srcId="{8E636858-127A-4EB8-BA16-3A056E030897}" destId="{31A72B2F-1396-4375-B322-25E6D4161E2D}" srcOrd="3" destOrd="0" presId="urn:microsoft.com/office/officeart/2005/8/layout/vList5"/>
    <dgm:cxn modelId="{C499865B-8F4B-4A52-956B-0621E4DDB175}" type="presParOf" srcId="{8E636858-127A-4EB8-BA16-3A056E030897}" destId="{C6537A7E-85B9-47D1-97B7-732BF396CDE9}" srcOrd="4" destOrd="0" presId="urn:microsoft.com/office/officeart/2005/8/layout/vList5"/>
    <dgm:cxn modelId="{A63E960D-58AC-4A4E-9172-421428B5C627}" type="presParOf" srcId="{C6537A7E-85B9-47D1-97B7-732BF396CDE9}" destId="{24F4E2FD-5230-4CFD-B205-5ACEAB395415}" srcOrd="0" destOrd="0" presId="urn:microsoft.com/office/officeart/2005/8/layout/vList5"/>
    <dgm:cxn modelId="{ED472A5C-7BAE-4D9C-8626-26D4C7D96165}" type="presParOf" srcId="{C6537A7E-85B9-47D1-97B7-732BF396CDE9}" destId="{A1751483-2E9C-4FA5-B1A4-7D04F9D08B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F4FEB-F1E4-4523-9B29-C6ABE0081713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Course Title: Programming Fundamentals</a:t>
          </a:r>
        </a:p>
      </dsp:txBody>
      <dsp:txXfrm>
        <a:off x="38381" y="64129"/>
        <a:ext cx="10438838" cy="709478"/>
      </dsp:txXfrm>
    </dsp:sp>
    <dsp:sp modelId="{F786A298-EEA5-434C-964F-5CAB81363026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Course Code: CS-1101</a:t>
          </a:r>
        </a:p>
      </dsp:txBody>
      <dsp:txXfrm>
        <a:off x="38381" y="942529"/>
        <a:ext cx="10438838" cy="709478"/>
      </dsp:txXfrm>
    </dsp:sp>
    <dsp:sp modelId="{24F9C680-7EC8-48E8-86DD-96D92A62A1F9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Instructor: Dr Suhail Asghar</a:t>
          </a:r>
        </a:p>
      </dsp:txBody>
      <dsp:txXfrm>
        <a:off x="38381" y="1820930"/>
        <a:ext cx="10438838" cy="709478"/>
      </dsp:txXfrm>
    </dsp:sp>
    <dsp:sp modelId="{FF159D2F-1D55-4208-AB74-A17584C72969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/>
            <a:t>Credit Hours: 4 (3,1)</a:t>
          </a:r>
        </a:p>
      </dsp:txBody>
      <dsp:txXfrm>
        <a:off x="38381" y="2699330"/>
        <a:ext cx="10438838" cy="709478"/>
      </dsp:txXfrm>
    </dsp:sp>
    <dsp:sp modelId="{3C8CD281-DF82-4AB0-8E03-4CA1058EF9E0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/>
            <a:t>Semester: Fall 2025</a:t>
          </a:r>
          <a:endParaRPr lang="en-MY" sz="3200" kern="1200" dirty="0"/>
        </a:p>
      </dsp:txBody>
      <dsp:txXfrm>
        <a:off x="38381" y="3577730"/>
        <a:ext cx="104388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BAA4-213E-470C-ACA4-5E08D2522A0C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Essentials of C Programming with Microsoft® Visual Studio® By Farzin Asadi · 2023</a:t>
          </a:r>
          <a:endParaRPr lang="en-MY" sz="2500" kern="1200" dirty="0"/>
        </a:p>
      </dsp:txBody>
      <dsp:txXfrm>
        <a:off x="48547" y="127216"/>
        <a:ext cx="10418506" cy="897406"/>
      </dsp:txXfrm>
    </dsp:sp>
    <dsp:sp modelId="{48FB3A38-93B4-47F2-B624-C935DD5A59D9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 With Ease With Uncompromised Quality By Dr. Srinivas </a:t>
          </a:r>
          <a:r>
            <a:rPr lang="en-US" sz="2500" kern="1200" dirty="0" err="1"/>
            <a:t>Yadlapaty</a:t>
          </a:r>
          <a:r>
            <a:rPr lang="en-US" sz="2500" kern="1200" dirty="0"/>
            <a:t> · 2025</a:t>
          </a:r>
        </a:p>
      </dsp:txBody>
      <dsp:txXfrm>
        <a:off x="48547" y="1193716"/>
        <a:ext cx="10418506" cy="897406"/>
      </dsp:txXfrm>
    </dsp:sp>
    <dsp:sp modelId="{BF16C609-4B5D-4AE6-83DD-E70A40AC7574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Computer Programming in C for Beginners By Avelino J. Gonzalez · 2020</a:t>
          </a:r>
        </a:p>
      </dsp:txBody>
      <dsp:txXfrm>
        <a:off x="48547" y="2260216"/>
        <a:ext cx="10418506" cy="897406"/>
      </dsp:txXfrm>
    </dsp:sp>
    <dsp:sp modelId="{585F2295-BB96-454E-9F23-71479AD14C5B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Programming with C++, Liang, Y.D, 3</a:t>
          </a:r>
          <a:r>
            <a:rPr lang="en-US" sz="2500" kern="1200" baseline="30000"/>
            <a:t>rd</a:t>
          </a:r>
          <a:r>
            <a:rPr lang="en-US" sz="2500" kern="1200"/>
            <a:t> edition</a:t>
          </a:r>
          <a:endParaRPr lang="en-MY" sz="2500" kern="1200" dirty="0"/>
        </a:p>
      </dsp:txBody>
      <dsp:txXfrm>
        <a:off x="48547" y="3326716"/>
        <a:ext cx="10418506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3388-6111-4CCB-BF9F-9E37C221CF2A}">
      <dsp:nvSpPr>
        <dsp:cNvPr id="0" name=""/>
        <dsp:cNvSpPr/>
      </dsp:nvSpPr>
      <dsp:spPr>
        <a:xfrm>
          <a:off x="0" y="23094"/>
          <a:ext cx="10515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Programming</a:t>
          </a:r>
          <a:r>
            <a:rPr lang="en-US" sz="3000" b="0" i="0" kern="1200" dirty="0"/>
            <a:t> refers to a technological process for telling a computer which tasks to perform in order to solve problems</a:t>
          </a:r>
          <a:endParaRPr lang="en-MY" sz="3000" kern="1200" dirty="0"/>
        </a:p>
      </dsp:txBody>
      <dsp:txXfrm>
        <a:off x="58257" y="81351"/>
        <a:ext cx="10399086" cy="1076886"/>
      </dsp:txXfrm>
    </dsp:sp>
    <dsp:sp modelId="{FCCED7DC-6040-42ED-B221-D71A0B4588C3}">
      <dsp:nvSpPr>
        <dsp:cNvPr id="0" name=""/>
        <dsp:cNvSpPr/>
      </dsp:nvSpPr>
      <dsp:spPr>
        <a:xfrm>
          <a:off x="0" y="1302894"/>
          <a:ext cx="10515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These instructions are written in a programming language (like C, Python, or Java) that the computer can understand</a:t>
          </a:r>
        </a:p>
      </dsp:txBody>
      <dsp:txXfrm>
        <a:off x="58257" y="1361151"/>
        <a:ext cx="10399086" cy="1076886"/>
      </dsp:txXfrm>
    </dsp:sp>
    <dsp:sp modelId="{9D46B46B-988A-47B1-944D-A873974F94CB}">
      <dsp:nvSpPr>
        <dsp:cNvPr id="0" name=""/>
        <dsp:cNvSpPr/>
      </dsp:nvSpPr>
      <dsp:spPr>
        <a:xfrm>
          <a:off x="0" y="2496294"/>
          <a:ext cx="10515600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Problem Solving → breaking a big problem into small steps and writing them as code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Program → the set of instructions you write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Programming Language → the medium you use to communicate with the computer</a:t>
          </a:r>
          <a:endParaRPr lang="en-MY" sz="2300" kern="1200" dirty="0"/>
        </a:p>
      </dsp:txBody>
      <dsp:txXfrm>
        <a:off x="0" y="2496294"/>
        <a:ext cx="10515600" cy="183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93285-01A4-428D-9BC4-4E1DA04C7E43}">
      <dsp:nvSpPr>
        <dsp:cNvPr id="0" name=""/>
        <dsp:cNvSpPr/>
      </dsp:nvSpPr>
      <dsp:spPr>
        <a:xfrm>
          <a:off x="1149" y="237944"/>
          <a:ext cx="2573377" cy="1029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 dirty="0"/>
            <a:t>Source Code (.c)</a:t>
          </a:r>
          <a:endParaRPr lang="en-MY" sz="2400" kern="1200" dirty="0"/>
        </a:p>
      </dsp:txBody>
      <dsp:txXfrm>
        <a:off x="515824" y="237944"/>
        <a:ext cx="1544027" cy="1029350"/>
      </dsp:txXfrm>
    </dsp:sp>
    <dsp:sp modelId="{9B147A76-1734-465F-8A2F-34178D2F463F}">
      <dsp:nvSpPr>
        <dsp:cNvPr id="0" name=""/>
        <dsp:cNvSpPr/>
      </dsp:nvSpPr>
      <dsp:spPr>
        <a:xfrm>
          <a:off x="1149" y="1395964"/>
          <a:ext cx="2058701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2400" b="1" kern="1200" dirty="0"/>
            <a:t>Expanded Source (.</a:t>
          </a:r>
          <a:r>
            <a:rPr lang="en-MY" sz="2400" b="1" kern="1200" dirty="0" err="1"/>
            <a:t>i</a:t>
          </a:r>
          <a:r>
            <a:rPr lang="en-MY" sz="2400" b="1" kern="1200" dirty="0"/>
            <a:t>)</a:t>
          </a:r>
          <a:endParaRPr lang="en-MY" sz="2400" kern="1200" dirty="0"/>
        </a:p>
      </dsp:txBody>
      <dsp:txXfrm>
        <a:off x="1149" y="1395964"/>
        <a:ext cx="2058701" cy="675000"/>
      </dsp:txXfrm>
    </dsp:sp>
    <dsp:sp modelId="{CF86504E-EE81-4BFF-8A40-D72CA216FB33}">
      <dsp:nvSpPr>
        <dsp:cNvPr id="0" name=""/>
        <dsp:cNvSpPr/>
      </dsp:nvSpPr>
      <dsp:spPr>
        <a:xfrm>
          <a:off x="2358527" y="237944"/>
          <a:ext cx="2573377" cy="1029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Compiler</a:t>
          </a:r>
          <a:endParaRPr lang="en-MY" sz="2400" kern="1200" dirty="0"/>
        </a:p>
      </dsp:txBody>
      <dsp:txXfrm>
        <a:off x="2873202" y="237944"/>
        <a:ext cx="1544027" cy="1029350"/>
      </dsp:txXfrm>
    </dsp:sp>
    <dsp:sp modelId="{B0C83F68-104E-4E5E-B5A2-D8110D1A2F9F}">
      <dsp:nvSpPr>
        <dsp:cNvPr id="0" name=""/>
        <dsp:cNvSpPr/>
      </dsp:nvSpPr>
      <dsp:spPr>
        <a:xfrm>
          <a:off x="2358527" y="1395964"/>
          <a:ext cx="2058701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2400" kern="1200" dirty="0"/>
            <a:t>Assembly Code (.s)</a:t>
          </a:r>
        </a:p>
      </dsp:txBody>
      <dsp:txXfrm>
        <a:off x="2358527" y="1395964"/>
        <a:ext cx="2058701" cy="675000"/>
      </dsp:txXfrm>
    </dsp:sp>
    <dsp:sp modelId="{583282BA-7DA9-4155-9C59-76CFE5FBCA15}">
      <dsp:nvSpPr>
        <dsp:cNvPr id="0" name=""/>
        <dsp:cNvSpPr/>
      </dsp:nvSpPr>
      <dsp:spPr>
        <a:xfrm>
          <a:off x="4715904" y="237944"/>
          <a:ext cx="2573377" cy="1029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Assembler</a:t>
          </a:r>
          <a:endParaRPr lang="en-MY" sz="2400" kern="1200" dirty="0"/>
        </a:p>
      </dsp:txBody>
      <dsp:txXfrm>
        <a:off x="5230579" y="237944"/>
        <a:ext cx="1544027" cy="1029350"/>
      </dsp:txXfrm>
    </dsp:sp>
    <dsp:sp modelId="{A15EAAF1-9DA3-40BE-8236-9FE24361A278}">
      <dsp:nvSpPr>
        <dsp:cNvPr id="0" name=""/>
        <dsp:cNvSpPr/>
      </dsp:nvSpPr>
      <dsp:spPr>
        <a:xfrm>
          <a:off x="4715904" y="1395964"/>
          <a:ext cx="2058701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2400" kern="1200" dirty="0"/>
            <a:t>Object Code (.o)</a:t>
          </a:r>
        </a:p>
      </dsp:txBody>
      <dsp:txXfrm>
        <a:off x="4715904" y="1395964"/>
        <a:ext cx="2058701" cy="675000"/>
      </dsp:txXfrm>
    </dsp:sp>
    <dsp:sp modelId="{C5AEF7B5-FC41-4BFE-A4BE-01412EED8D46}">
      <dsp:nvSpPr>
        <dsp:cNvPr id="0" name=""/>
        <dsp:cNvSpPr/>
      </dsp:nvSpPr>
      <dsp:spPr>
        <a:xfrm>
          <a:off x="7073282" y="237944"/>
          <a:ext cx="2573377" cy="1029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Linker</a:t>
          </a:r>
          <a:endParaRPr lang="en-MY" sz="2400" kern="1200" dirty="0"/>
        </a:p>
      </dsp:txBody>
      <dsp:txXfrm>
        <a:off x="7587957" y="237944"/>
        <a:ext cx="1544027" cy="1029350"/>
      </dsp:txXfrm>
    </dsp:sp>
    <dsp:sp modelId="{54AFC665-5F2B-4D88-B3B1-A6ED7F9D862A}">
      <dsp:nvSpPr>
        <dsp:cNvPr id="0" name=""/>
        <dsp:cNvSpPr/>
      </dsp:nvSpPr>
      <dsp:spPr>
        <a:xfrm>
          <a:off x="7073282" y="1395964"/>
          <a:ext cx="2058701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2400" kern="1200"/>
            <a:t>Executable File (.exe/ a.out)</a:t>
          </a:r>
          <a:endParaRPr lang="en-MY" sz="2400" kern="1200" dirty="0"/>
        </a:p>
      </dsp:txBody>
      <dsp:txXfrm>
        <a:off x="7073282" y="1395964"/>
        <a:ext cx="2058701" cy="675000"/>
      </dsp:txXfrm>
    </dsp:sp>
    <dsp:sp modelId="{4B9A9EF2-4695-40DB-8B5F-7C7743740A16}">
      <dsp:nvSpPr>
        <dsp:cNvPr id="0" name=""/>
        <dsp:cNvSpPr/>
      </dsp:nvSpPr>
      <dsp:spPr>
        <a:xfrm>
          <a:off x="9430659" y="237944"/>
          <a:ext cx="2573377" cy="1029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Run</a:t>
          </a:r>
          <a:endParaRPr lang="en-MY" sz="2400" kern="1200" dirty="0"/>
        </a:p>
      </dsp:txBody>
      <dsp:txXfrm>
        <a:off x="9945334" y="237944"/>
        <a:ext cx="1544027" cy="1029350"/>
      </dsp:txXfrm>
    </dsp:sp>
    <dsp:sp modelId="{6662CA0E-B8E7-4978-98CB-523A9A531A01}">
      <dsp:nvSpPr>
        <dsp:cNvPr id="0" name=""/>
        <dsp:cNvSpPr/>
      </dsp:nvSpPr>
      <dsp:spPr>
        <a:xfrm>
          <a:off x="9430659" y="1395964"/>
          <a:ext cx="2058701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MY" sz="2400" kern="1200"/>
            <a:t>Program Output</a:t>
          </a:r>
          <a:endParaRPr lang="en-MY" sz="2400" kern="1200" dirty="0"/>
        </a:p>
      </dsp:txBody>
      <dsp:txXfrm>
        <a:off x="9430659" y="1395964"/>
        <a:ext cx="2058701" cy="67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37FF-0BF3-478A-A21D-B600A6777649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Free, open-source, and widely used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Works on Linux, Windows (via MinGW), and macOS</a:t>
          </a:r>
        </a:p>
      </dsp:txBody>
      <dsp:txXfrm rot="-5400000">
        <a:off x="3785615" y="147831"/>
        <a:ext cx="6689078" cy="756160"/>
      </dsp:txXfrm>
    </dsp:sp>
    <dsp:sp modelId="{AA6649D9-AA45-499E-B6B6-26C18067BC33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b="1" kern="1200" dirty="0"/>
            <a:t>GCC (GNU Compiler Collection)</a:t>
          </a:r>
          <a:endParaRPr lang="en-MY" sz="2900" kern="1200" dirty="0"/>
        </a:p>
      </dsp:txBody>
      <dsp:txXfrm>
        <a:off x="51133" y="53310"/>
        <a:ext cx="3683350" cy="945199"/>
      </dsp:txXfrm>
    </dsp:sp>
    <dsp:sp modelId="{E25FB81D-0D80-4C6A-9CDD-5EEF077E23AE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Very old, mostly for teaching in some schools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Runs mainly on DOS/Windows (no longer maintained)</a:t>
          </a:r>
        </a:p>
      </dsp:txBody>
      <dsp:txXfrm rot="-5400000">
        <a:off x="3785615" y="1247670"/>
        <a:ext cx="6689078" cy="756160"/>
      </dsp:txXfrm>
    </dsp:sp>
    <dsp:sp modelId="{45F4BD08-32F4-46C9-952C-1EE10026AE03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b="1" kern="1200" dirty="0"/>
            <a:t>Turbo C / Turbo C++</a:t>
          </a:r>
          <a:endParaRPr lang="en-MY" sz="2900" kern="1200" dirty="0"/>
        </a:p>
      </dsp:txBody>
      <dsp:txXfrm>
        <a:off x="51133" y="1153149"/>
        <a:ext cx="3683350" cy="945199"/>
      </dsp:txXfrm>
    </dsp:sp>
    <dsp:sp modelId="{612A7C78-DCB9-411D-AC1D-83B02CFC4A34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Based on LLVM, modern and fast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Common in macOS and iOS development</a:t>
          </a:r>
        </a:p>
      </dsp:txBody>
      <dsp:txXfrm rot="-5400000">
        <a:off x="3785615" y="2347509"/>
        <a:ext cx="6689078" cy="756160"/>
      </dsp:txXfrm>
    </dsp:sp>
    <dsp:sp modelId="{988FCE57-E5EC-42AE-966D-C8B3DEBF9827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b="1" kern="1200" dirty="0"/>
            <a:t>Clang</a:t>
          </a:r>
          <a:endParaRPr lang="en-MY" sz="2900" kern="1200" dirty="0"/>
        </a:p>
      </dsp:txBody>
      <dsp:txXfrm>
        <a:off x="51133" y="2252988"/>
        <a:ext cx="3683350" cy="945199"/>
      </dsp:txXfrm>
    </dsp:sp>
    <dsp:sp modelId="{358EF103-FDEA-4979-B1FE-B6B2842581F0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MY" sz="2000" kern="1200" dirty="0"/>
            <a:t>Microsoft’s compiler for Windows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Supports both C and C++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Usually comes bundled with Visual Studio IDE</a:t>
          </a:r>
        </a:p>
      </dsp:txBody>
      <dsp:txXfrm rot="-5400000">
        <a:off x="3785615" y="3447347"/>
        <a:ext cx="6689078" cy="756160"/>
      </dsp:txXfrm>
    </dsp:sp>
    <dsp:sp modelId="{993FF688-0193-4BC1-8E8A-E29947D7A35C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b="1" kern="1200" dirty="0"/>
            <a:t>MSVC (Microsoft Visual C++)</a:t>
          </a:r>
          <a:endParaRPr lang="en-MY" sz="2900" kern="1200" dirty="0"/>
        </a:p>
      </dsp:txBody>
      <dsp:txXfrm>
        <a:off x="51133" y="3352827"/>
        <a:ext cx="3683350" cy="94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7E30-2861-483C-BEA8-B5BE4378C8AE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MY" sz="2600" kern="1200" dirty="0"/>
            <a:t>Full-featured IDE by Microsoft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Uses MSVC as its default compiler</a:t>
          </a:r>
        </a:p>
      </dsp:txBody>
      <dsp:txXfrm rot="-5400000">
        <a:off x="3785616" y="197117"/>
        <a:ext cx="6675221" cy="1012303"/>
      </dsp:txXfrm>
    </dsp:sp>
    <dsp:sp modelId="{AA6649D9-AA45-499E-B6B6-26C18067BC3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b="1" kern="1200" dirty="0"/>
            <a:t>Visual Studio (Windows)</a:t>
          </a:r>
          <a:endParaRPr lang="en-MY" sz="3900" kern="1200" dirty="0"/>
        </a:p>
      </dsp:txBody>
      <dsp:txXfrm>
        <a:off x="68454" y="70578"/>
        <a:ext cx="3648708" cy="1265378"/>
      </dsp:txXfrm>
    </dsp:sp>
    <dsp:sp modelId="{D89247B3-DF99-4836-9CED-3BBCAAABBC4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MY" sz="2600" kern="1200" dirty="0"/>
            <a:t>Free, cross-platform IDE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Uses GCC (via MinGW) as its compiler</a:t>
          </a:r>
        </a:p>
      </dsp:txBody>
      <dsp:txXfrm rot="-5400000">
        <a:off x="3785616" y="1669517"/>
        <a:ext cx="6675221" cy="1012303"/>
      </dsp:txXfrm>
    </dsp:sp>
    <dsp:sp modelId="{F646D154-46B1-4938-96C2-EE68DA338034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b="1" kern="1200" dirty="0"/>
            <a:t>Code::Blocks</a:t>
          </a:r>
          <a:endParaRPr lang="en-MY" sz="3900" kern="1200" dirty="0"/>
        </a:p>
      </dsp:txBody>
      <dsp:txXfrm>
        <a:off x="68454" y="1542979"/>
        <a:ext cx="3648708" cy="1265378"/>
      </dsp:txXfrm>
    </dsp:sp>
    <dsp:sp modelId="{A1751483-2E9C-4FA5-B1A4-7D04F9D08BD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Lightweight IDE (older, less common today)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Typically uses GCC in the background</a:t>
          </a:r>
        </a:p>
      </dsp:txBody>
      <dsp:txXfrm rot="-5400000">
        <a:off x="3785616" y="3141918"/>
        <a:ext cx="6675221" cy="1012303"/>
      </dsp:txXfrm>
    </dsp:sp>
    <dsp:sp modelId="{24F4E2FD-5230-4CFD-B205-5ACEAB395415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900" b="1" kern="1200" dirty="0"/>
            <a:t>Dev-C++</a:t>
          </a:r>
          <a:endParaRPr lang="en-MY" sz="39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26958D-7CAB-AED7-1D4F-465A21835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0B5D6-2440-F7DF-9C92-8F004BB2F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C1A5-B2FE-46FE-82D8-FAD950B5936E}" type="datetimeFigureOut">
              <a:rPr lang="en-MY" smtClean="0"/>
              <a:t>12/9/2025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2EBE1-430A-572F-7563-2752596FD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2DF8B-D9D9-BB4E-6C0A-5AC91142D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597-36A2-4971-A954-F89A0C890A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47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CF313-1871-42A9-AC66-55284AA856CC}" type="datetimeFigureOut">
              <a:rPr lang="en-MY" smtClean="0"/>
              <a:t>12/9/2025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4F02-B71B-4D7D-B57B-0B8EBC0E51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49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742-52BB-0CD8-3BC2-C5DF9A0A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D8B-F57B-51BA-06F1-E553BDDB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527-BFAB-7905-0742-007CB1A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6AD-C6E9-4D2C-AC53-DBF1C16F092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0F21-80E7-5641-8FD2-5B62577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D94-D366-BCDB-9A15-A3A5725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9E3-D081-9984-2D2A-D413D8B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A1BE-9B24-E607-D388-9D1E18B4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7423-9D31-449D-8A4A-02BDCBD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D894-0DCD-48A6-A4AD-20CAE1E55625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FE3-89BA-F159-E916-5B0ADFF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D081-21C9-B2C9-D178-55DB19A3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B74B-F1B7-F263-1D1C-A4B943E6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842C-56D4-C602-15C3-33EF572D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52A1-E615-64F4-3F8E-81782EF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528C-4A8B-40DD-9A79-8DFDD3F7837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A8A7-9640-A5C8-833C-DCF84C6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A2BC-FEBD-A7DF-9592-38BDEA7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9D8-EA98-9701-1389-646DB0F4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4E41-A47D-FB8F-3FC8-B2A8AC9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C167-CF9F-9D04-EAC8-AD3F4B3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49E-D399-40D3-A87C-A28B3047A3C1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25B6-C9A1-3AB7-7D5F-84A9753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C00D-08D9-1AA3-8802-74008A5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1C6-D059-4C5D-19D9-F48009A5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1763-923E-9323-9568-DAA0C340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748E-8F77-59AA-2ECF-472CF46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19BF-0D55-488B-BBE6-19B65814F214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C88E-DE18-26FD-1582-84828A0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51AE-7860-709A-D6E4-5714107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314-AE91-8E61-0891-D1CFB5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D84A-1CA7-4E95-B78E-E1D37131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A6D3-923C-FEBA-9C54-813475A6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1D80-838A-FCA8-944C-8122F85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A160-9768-4B20-9F7B-36657885791B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476F-2DCA-BB22-73C5-3702715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F17C-7844-4DD3-A590-E3378AC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9C7-5510-19AD-238F-6E48E60B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D9E8-35C7-F0D4-202B-8F49366D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34D1-DEB7-2750-6332-A5E23F0C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9C0D-ADFD-2CA1-B0CB-99263F17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E86E2-2F9B-B407-5F82-84E4C7F22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100A3-5BC5-8B57-B842-57F5785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6AE-5BA7-4C43-97EB-4E1351AE8179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F13F-91F0-7B32-28EF-6380A80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7378-54AB-85D3-D092-E160C04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B11B-CD22-1A6C-5372-F5F4156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46B9-5B58-4535-FF75-1D5DF3D1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912-05B5-4465-AAA6-56B8A53A2631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2646-CC03-04DD-FEF1-6A64064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0A1E-F799-B025-AACF-5EAA7F0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85F4-336B-E9BD-D711-6FB45AAF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CF7-AD90-4F2D-AF2B-BAB96DE4F54F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34E1-D2B9-5265-B4A4-1A05F82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5561-B575-9D26-FF3D-EAABDE3D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0F5-FD4D-50A9-748C-2E35588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FEC2-FBF6-F25D-13F1-57A06300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6ECE-FC88-B337-76BB-52544473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C708-B0F6-6825-C28B-C438B77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4FA0-3767-4DBB-9919-414134A1DD8D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FAC9-F669-9A65-1432-E9F0695E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3006-8CF7-73FA-E03F-BBBC0D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C45A-C139-2EC2-3866-E4BA596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764F6-FBD1-CB0E-5E0E-0692BD1E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BA4D1-80A6-4A6F-4044-090B5890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2E5A-F13F-655D-8BC5-0B1743C9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5C3C-4ADC-4861-9872-E5426E08FFC4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6C0B-27E2-EDF7-6291-C5889A8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555D-2228-9052-79F7-440B57E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92252-42B7-6F57-3CE3-16EC6FD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D2C2-40F6-68AD-60FC-42AB28E0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7EBE-3189-28B8-1C62-04B7FA2A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90902-80F7-47DB-AB58-9D94C07E2AAF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3A66-9D43-4747-66E7-528A1E67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5449-7668-0E9A-B08E-DB1E0820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E5D0-2CD4-CAF2-C101-EC4E06C7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701" y="1629928"/>
            <a:ext cx="8042594" cy="1799072"/>
          </a:xfrm>
        </p:spPr>
        <p:txBody>
          <a:bodyPr>
            <a:normAutofit/>
          </a:bodyPr>
          <a:lstStyle/>
          <a:p>
            <a:pPr algn="l"/>
            <a:r>
              <a:rPr lang="en-MY" sz="5100" dirty="0"/>
              <a:t>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9475-5A97-3362-5A27-F05282FEA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266" y="3631925"/>
            <a:ext cx="5111468" cy="1176049"/>
          </a:xfrm>
        </p:spPr>
        <p:txBody>
          <a:bodyPr>
            <a:normAutofit/>
          </a:bodyPr>
          <a:lstStyle/>
          <a:p>
            <a:r>
              <a:rPr lang="en-MY" sz="2800" dirty="0"/>
              <a:t>By</a:t>
            </a:r>
          </a:p>
          <a:p>
            <a:r>
              <a:rPr lang="en-MY" sz="2800"/>
              <a:t>Suhail </a:t>
            </a:r>
            <a:r>
              <a:rPr lang="en-MY" sz="2800" dirty="0"/>
              <a:t>Asghar</a:t>
            </a:r>
          </a:p>
        </p:txBody>
      </p:sp>
      <p:pic>
        <p:nvPicPr>
          <p:cNvPr id="1026" name="Picture 2" descr="Information Technology – Dawood University of Engineering &amp; Technology  Karachi">
            <a:extLst>
              <a:ext uri="{FF2B5EF4-FFF2-40B4-BE49-F238E27FC236}">
                <a16:creationId xmlns:a16="http://schemas.microsoft.com/office/drawing/2014/main" id="{FF6F0A6A-918B-C08F-5BEB-8FB45EE6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162" y="231819"/>
            <a:ext cx="1579539" cy="11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8C45A9-887D-E099-0474-F00A5ED0DD60}"/>
              </a:ext>
            </a:extLst>
          </p:cNvPr>
          <p:cNvSpPr txBox="1">
            <a:spLocks/>
          </p:cNvSpPr>
          <p:nvPr/>
        </p:nvSpPr>
        <p:spPr>
          <a:xfrm>
            <a:off x="1486237" y="6025542"/>
            <a:ext cx="9500901" cy="5133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Dawood University Of Engineering &amp; Technology Karachi</a:t>
            </a:r>
            <a:endParaRPr lang="en-MY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9202-0984-BC2F-2BF6-830C9E5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4986-7078-B463-D1ED-825D8517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657610"/>
            <a:ext cx="5157787" cy="330479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/>
              <a:t>Compiler (e.g., C, C++)</a:t>
            </a:r>
          </a:p>
          <a:p>
            <a:pPr lvl="1"/>
            <a:r>
              <a:rPr lang="en-US" dirty="0"/>
              <a:t>It works as a The Translator</a:t>
            </a:r>
          </a:p>
          <a:p>
            <a:pPr lvl="1"/>
            <a:r>
              <a:rPr lang="en-US" dirty="0"/>
              <a:t>It's like a super-smart language expert who takes our code and translates it into the computer's secret code (machine language)</a:t>
            </a:r>
          </a:p>
          <a:p>
            <a:pPr lvl="1"/>
            <a:r>
              <a:rPr lang="en-US" dirty="0"/>
              <a:t>It carefully reads every line of our code and makes sure it makes sense before translating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9F852-A448-E12A-334C-32D4F93BF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5" y="441300"/>
            <a:ext cx="5183188" cy="368458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/>
              <a:t>Interpreter (e.g., JavaScript, Python)</a:t>
            </a:r>
          </a:p>
          <a:p>
            <a:pPr lvl="1"/>
            <a:r>
              <a:rPr lang="en-US" dirty="0"/>
              <a:t>Its job is to read the instructions</a:t>
            </a:r>
          </a:p>
          <a:p>
            <a:pPr lvl="1"/>
            <a:r>
              <a:rPr lang="en-US" dirty="0"/>
              <a:t>It's like a patient teacher who reads the translated code (in machine language) to the computer one line at a time</a:t>
            </a:r>
          </a:p>
          <a:p>
            <a:pPr lvl="1"/>
            <a:r>
              <a:rPr lang="en-US" dirty="0"/>
              <a:t>It explains each instruction to the computer in a way it can understand, making sure it follows the steps correctly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291EA-4539-21C1-2560-005BC04C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46" y="4193877"/>
            <a:ext cx="5712542" cy="1348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8E0DA-4141-156A-4869-FCC20379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09" y="4125888"/>
            <a:ext cx="4922947" cy="13793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891B1-D824-7846-4AD6-D0B8DF6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296A-392E-230A-D43C-642384C5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Programs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F5A6-D4A3-5773-EB28-25632C43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Writing Code</a:t>
            </a:r>
          </a:p>
          <a:p>
            <a:pPr lvl="1"/>
            <a:r>
              <a:rPr lang="en-US" dirty="0"/>
              <a:t>Programmer writes instructions in a high-level language (C, Python,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Translation (Two Paths)</a:t>
            </a:r>
          </a:p>
          <a:p>
            <a:pPr lvl="1"/>
            <a:r>
              <a:rPr lang="en-US" dirty="0"/>
              <a:t>Path A: Compiler</a:t>
            </a:r>
          </a:p>
          <a:p>
            <a:pPr lvl="2"/>
            <a:r>
              <a:rPr lang="en-US" dirty="0"/>
              <a:t>Translates the entire program into machine code</a:t>
            </a:r>
          </a:p>
          <a:p>
            <a:pPr lvl="2"/>
            <a:r>
              <a:rPr lang="en-US" dirty="0"/>
              <a:t>Output: Executable file</a:t>
            </a:r>
          </a:p>
          <a:p>
            <a:pPr lvl="1"/>
            <a:r>
              <a:rPr lang="en-US" dirty="0"/>
              <a:t>Path B: Interpreter</a:t>
            </a:r>
          </a:p>
          <a:p>
            <a:pPr lvl="2"/>
            <a:r>
              <a:rPr lang="en-US" dirty="0"/>
              <a:t>Translates and executes line by line</a:t>
            </a:r>
          </a:p>
          <a:p>
            <a:pPr lvl="2"/>
            <a:r>
              <a:rPr lang="en-US" dirty="0"/>
              <a:t>Output: Immediate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</a:t>
            </a:r>
          </a:p>
          <a:p>
            <a:r>
              <a:rPr lang="en-US" dirty="0"/>
              <a:t>The computer follows the translated instructions and performs the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A52B-10CE-CFB3-031B-75192BFB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2999-5E3F-35FF-3340-FE4109FE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6C75-64E3-455A-C590-81AD8A1A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one of the foundational programming languages used in the development of compilers, operating systems, and embedded systems where speed and efficiency matter</a:t>
            </a:r>
          </a:p>
          <a:p>
            <a:endParaRPr lang="en-MY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D30FA2-7077-792F-777A-462E9FCC9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942277"/>
              </p:ext>
            </p:extLst>
          </p:nvPr>
        </p:nvGraphicFramePr>
        <p:xfrm>
          <a:off x="186813" y="3429000"/>
          <a:ext cx="12005187" cy="230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1DDF-3E36-D936-C596-777BBA8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FDF-B195-38DC-C040-7B6949CB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Compilation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0DDA-2308-0F5A-EC2D-425250923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Preprocessing</a:t>
            </a:r>
          </a:p>
          <a:p>
            <a:pPr lvl="1"/>
            <a:r>
              <a:rPr lang="en-US" dirty="0"/>
              <a:t>Handles directives like #include and #define</a:t>
            </a:r>
          </a:p>
          <a:p>
            <a:pPr lvl="1"/>
            <a:r>
              <a:rPr lang="en-US" dirty="0"/>
              <a:t>Expands macros, includes header files, removes comments</a:t>
            </a:r>
          </a:p>
          <a:p>
            <a:pPr lvl="1"/>
            <a:r>
              <a:rPr lang="en-US" dirty="0"/>
              <a:t>Output: A “clean” source code file (.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// replaced with actual </a:t>
            </a:r>
            <a:r>
              <a:rPr lang="en-US" dirty="0" err="1"/>
              <a:t>stdio.h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#define PI 3.14      // every PI replaced with 3.14</a:t>
            </a:r>
          </a:p>
          <a:p>
            <a:r>
              <a:rPr lang="en-US" b="1" dirty="0"/>
              <a:t>2. Compilation</a:t>
            </a:r>
          </a:p>
          <a:p>
            <a:pPr lvl="1"/>
            <a:r>
              <a:rPr lang="en-US" dirty="0"/>
              <a:t>Converts the preprocessed code into assembly code (human-readable low-level instructions).</a:t>
            </a:r>
          </a:p>
          <a:p>
            <a:pPr lvl="1"/>
            <a:r>
              <a:rPr lang="en-US" dirty="0"/>
              <a:t>Output: Assembly file (.s)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F5B2-0249-DD5E-DFEB-8614E9CE9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3. Assembling</a:t>
            </a:r>
          </a:p>
          <a:p>
            <a:pPr lvl="1"/>
            <a:r>
              <a:rPr lang="en-US" dirty="0"/>
              <a:t>Assembler translates the assembly code into object code (machine code)</a:t>
            </a:r>
          </a:p>
          <a:p>
            <a:pPr lvl="1"/>
            <a:r>
              <a:rPr lang="en-US" dirty="0"/>
              <a:t>Output: Object file (.o or .obj)</a:t>
            </a:r>
          </a:p>
          <a:p>
            <a:r>
              <a:rPr lang="en-US" b="1" dirty="0"/>
              <a:t>4. Linking</a:t>
            </a:r>
          </a:p>
          <a:p>
            <a:pPr lvl="1"/>
            <a:r>
              <a:rPr lang="en-US" dirty="0"/>
              <a:t>Links object code with required libraries (like </a:t>
            </a:r>
            <a:r>
              <a:rPr lang="en-US" dirty="0" err="1"/>
              <a:t>stdio.h</a:t>
            </a:r>
            <a:r>
              <a:rPr lang="en-US" dirty="0"/>
              <a:t> functions)</a:t>
            </a:r>
          </a:p>
          <a:p>
            <a:pPr lvl="1"/>
            <a:r>
              <a:rPr lang="en-US" dirty="0"/>
              <a:t>Combines everything into a final executable file (.exe on Windows, </a:t>
            </a:r>
            <a:r>
              <a:rPr lang="en-US" dirty="0" err="1"/>
              <a:t>a.out</a:t>
            </a:r>
            <a:r>
              <a:rPr lang="en-US" dirty="0"/>
              <a:t> on Linux)</a:t>
            </a:r>
          </a:p>
          <a:p>
            <a:r>
              <a:rPr lang="en-US" b="1" dirty="0"/>
              <a:t>Execution</a:t>
            </a:r>
          </a:p>
          <a:p>
            <a:pPr lvl="1"/>
            <a:r>
              <a:rPr lang="en-US" dirty="0"/>
              <a:t>Run the executable file</a:t>
            </a:r>
          </a:p>
          <a:p>
            <a:pPr lvl="1"/>
            <a:r>
              <a:rPr lang="en-US" dirty="0"/>
              <a:t>The computer executes the machine code instructions and produces the desired output.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6702C-54CB-9771-5459-67AADB6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9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lose-up of a blue and white water surface&#10;&#10;AI-generated content may be incorrect.">
            <a:extLst>
              <a:ext uri="{FF2B5EF4-FFF2-40B4-BE49-F238E27FC236}">
                <a16:creationId xmlns:a16="http://schemas.microsoft.com/office/drawing/2014/main" id="{D5FF35A8-61B2-27FD-C1AD-25A0F636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DDEE0-8073-FA39-4718-0A1E9F2B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/>
              <a:t>Popular C Compilers</a:t>
            </a:r>
            <a:endParaRPr lang="en-MY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679F561-9A33-7B38-2A26-043D9733B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27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25418-2C88-0204-3215-125CF55E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180-9243-AEFA-E285-DD40A080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MinGW?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533D-4E0E-7750-0344-707A4495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MinGW stands for Minimalist GNU for Windows</a:t>
            </a:r>
          </a:p>
          <a:p>
            <a:r>
              <a:rPr lang="en-US" dirty="0"/>
              <a:t>Minimalist → A lightweight, minimal set of tools (not a full Unix environment)</a:t>
            </a:r>
          </a:p>
          <a:p>
            <a:r>
              <a:rPr lang="en-US" dirty="0"/>
              <a:t>GNU → Refers to the GNU Project, which develops free and open-source software, including the GCC (GNU Compiler Collection)</a:t>
            </a:r>
          </a:p>
          <a:p>
            <a:r>
              <a:rPr lang="en-US" dirty="0"/>
              <a:t>for Windows → It is specifically built to allow GNU tools (like GCC) to run natively on Windows</a:t>
            </a:r>
          </a:p>
          <a:p>
            <a:r>
              <a:rPr lang="en-US" dirty="0"/>
              <a:t>Originally, GCC meant GNU C Compiler (because it only supported the C language in the beginning). Later, as more languages were added, the name was changed to GNU Compiler Collection (GCC)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67D35-9DC5-D26D-8A9B-5394E13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A9C13-F4FD-FD76-642B-97C5F418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lose-up of a blue and white water surface&#10;&#10;AI-generated content may be incorrect.">
            <a:extLst>
              <a:ext uri="{FF2B5EF4-FFF2-40B4-BE49-F238E27FC236}">
                <a16:creationId xmlns:a16="http://schemas.microsoft.com/office/drawing/2014/main" id="{5D7D2DF7-1F27-6893-6D39-62ACB747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-19654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7C305D-9B1B-5EE1-1D38-C0586E53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C/C++ IDEs (Not Compilers)</a:t>
            </a:r>
            <a:endParaRPr lang="en-MY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5DFE63-4246-26A2-9D28-1192856C0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4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97D47-8534-70AC-FC69-AC091C5F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8277-FA07-71F3-3819-CC66A975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07E6-DA0E-C4FB-4055-7CBB7D13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IDE, Integrated Development Environment is a single program that gives you all of the tools you need to write, execute, and test a program</a:t>
            </a:r>
          </a:p>
          <a:p>
            <a:r>
              <a:rPr lang="en-MY" dirty="0"/>
              <a:t>Most IDEs Include:</a:t>
            </a:r>
          </a:p>
          <a:p>
            <a:pPr lvl="1"/>
            <a:r>
              <a:rPr lang="en-MY" dirty="0"/>
              <a:t>Code Editor – for writing source code (with syntax highlighting)</a:t>
            </a:r>
          </a:p>
          <a:p>
            <a:pPr lvl="1"/>
            <a:r>
              <a:rPr lang="en-MY" dirty="0"/>
              <a:t>Compiler/Interpreter – translates code into machine language</a:t>
            </a:r>
          </a:p>
          <a:p>
            <a:pPr lvl="1"/>
            <a:r>
              <a:rPr lang="en-MY" dirty="0"/>
              <a:t>Debugger – helps find and fix errors</a:t>
            </a:r>
          </a:p>
          <a:p>
            <a:pPr lvl="1"/>
            <a:r>
              <a:rPr lang="en-MY" dirty="0"/>
              <a:t>Build Automation – compiles and runs programs quickly</a:t>
            </a:r>
          </a:p>
          <a:p>
            <a:pPr lvl="1"/>
            <a:r>
              <a:rPr lang="en-MY" dirty="0"/>
              <a:t>Project Management – organizes multiple source files.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11A1-C70D-E6AE-CC0E-7E1E6D6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51C-763E-9A6B-58DF-FE39774C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 Example of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6098-E940-6B25-EBE5-6C5182A24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// Header file for input/output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// Display a message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DUET!\n”);</a:t>
            </a:r>
          </a:p>
          <a:p>
            <a:endParaRPr lang="en-US" dirty="0"/>
          </a:p>
          <a:p>
            <a:r>
              <a:rPr lang="en-US" dirty="0"/>
              <a:t>    return 0;  // End of program</a:t>
            </a:r>
          </a:p>
          <a:p>
            <a:r>
              <a:rPr lang="en-US" dirty="0"/>
              <a:t>}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21E6-B063-F63E-702B-75B587787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→ Adds standard input/output library</a:t>
            </a:r>
          </a:p>
          <a:p>
            <a:r>
              <a:rPr lang="en-US" dirty="0"/>
              <a:t>int main() → Starting point of every C program</a:t>
            </a:r>
          </a:p>
          <a:p>
            <a:r>
              <a:rPr lang="en-US" dirty="0" err="1"/>
              <a:t>printf</a:t>
            </a:r>
            <a:r>
              <a:rPr lang="en-US" dirty="0"/>
              <a:t>() → Prints text on the screen</a:t>
            </a:r>
          </a:p>
          <a:p>
            <a:r>
              <a:rPr lang="en-US" dirty="0"/>
              <a:t>return 0; → Ends the program successfully.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93D77-454A-FF96-A26B-EBB6320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842F0C-AFBC-F782-B755-35886E8A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AABECD-4DE5-A1CE-EAB4-5C0DF5CD8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30" y="1317523"/>
            <a:ext cx="9686288" cy="46801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F0C4-4DCE-EAC3-CFEC-E1C343EE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E55B-C669-CA98-253E-7F965AB7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B00D80-73DC-6918-5116-E05ECC2E1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573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447DD-784A-D1AB-4EF5-507CB99C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D05BBC-B9F7-A974-7903-73F02904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3FB14-0A7D-8D19-B0D5-6FC5F9033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1ED2F7-0ECF-B61F-D5D8-76E2576FE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3592" t="38762" r="6185" b="8165"/>
          <a:stretch>
            <a:fillRect/>
          </a:stretch>
        </p:blipFill>
        <p:spPr>
          <a:xfrm>
            <a:off x="152513" y="2641788"/>
            <a:ext cx="6601883" cy="294114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C6CF2E-B24A-BDFB-5A1B-49F02EC8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CD7DAB-7A96-07E0-447F-0CF968040A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01299" y="2950211"/>
            <a:ext cx="4938188" cy="23243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72953-98E6-E106-75BF-D714D29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0A1C-FF93-9C40-FD89-E246A613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52D3CE1-1107-325A-F683-4199580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Lecture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7655EF-708A-AAF7-1682-342946E3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25625"/>
            <a:ext cx="10515600" cy="4351338"/>
          </a:xfrm>
        </p:spPr>
        <p:txBody>
          <a:bodyPr/>
          <a:lstStyle/>
          <a:p>
            <a:r>
              <a:rPr lang="en-MY" dirty="0"/>
              <a:t>Programming Errors</a:t>
            </a:r>
          </a:p>
          <a:p>
            <a:r>
              <a:rPr lang="en-MY" dirty="0"/>
              <a:t>Special symbols in C</a:t>
            </a:r>
          </a:p>
          <a:p>
            <a:r>
              <a:rPr lang="en-MY" dirty="0"/>
              <a:t>Identifier in C</a:t>
            </a:r>
          </a:p>
          <a:p>
            <a:r>
              <a:rPr lang="en-MY" dirty="0"/>
              <a:t>Data types</a:t>
            </a:r>
          </a:p>
          <a:p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0D621-2BB0-5D06-AC60-53ABC13C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C922-82A6-F2CD-74AD-E6E42ED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D933-25DF-19E5-36BE-FFD8B44C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72200" cy="4351338"/>
          </a:xfrm>
        </p:spPr>
        <p:txBody>
          <a:bodyPr>
            <a:noAutofit/>
          </a:bodyPr>
          <a:lstStyle/>
          <a:p>
            <a:r>
              <a:rPr lang="en-US" sz="2400" dirty="0"/>
              <a:t>Programming errors can be categorized into three types: syntax errors, runtime errors, and logic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Syntax Errors</a:t>
            </a:r>
          </a:p>
          <a:p>
            <a:pPr lvl="1"/>
            <a:r>
              <a:rPr lang="en-US" dirty="0"/>
              <a:t>Errors that are detected by the compiler are called syntax errors or compile errors</a:t>
            </a:r>
          </a:p>
          <a:p>
            <a:pPr lvl="1"/>
            <a:r>
              <a:rPr lang="en-US" dirty="0"/>
              <a:t>Syntax errors result from errors in code construction, such as mistyping a keyword, omitting necessary punctuation, or using an opening brace without a corresponding closing brace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BFCD7-9966-81BA-20B8-765FFF42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7316" y="1825625"/>
            <a:ext cx="318565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(Welcome);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MY" b="1" dirty="0"/>
              <a:t>Missing Quotation marks</a:t>
            </a:r>
          </a:p>
          <a:p>
            <a:pPr marL="0" indent="0">
              <a:buNone/>
            </a:pPr>
            <a:r>
              <a:rPr lang="en-MY" dirty="0" err="1"/>
              <a:t>printf</a:t>
            </a:r>
            <a:r>
              <a:rPr lang="en-MY" dirty="0"/>
              <a:t>(wow)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b="1" dirty="0"/>
              <a:t>Misspelling Names</a:t>
            </a:r>
          </a:p>
          <a:p>
            <a:r>
              <a:rPr lang="en-US" dirty="0"/>
              <a:t>C++ is case-sensitive. Misspelling names is a common error made by new programmers</a:t>
            </a:r>
          </a:p>
          <a:p>
            <a:r>
              <a:rPr lang="en-US" dirty="0"/>
              <a:t>For example, the word main is misspelled as Main in the following code</a:t>
            </a:r>
          </a:p>
          <a:p>
            <a:pPr marL="0" indent="0">
              <a:buNone/>
            </a:pPr>
            <a:r>
              <a:rPr lang="en-US" dirty="0"/>
              <a:t>Int Main, int Main, PRINTF, </a:t>
            </a:r>
            <a:r>
              <a:rPr lang="en-US" dirty="0" err="1"/>
              <a:t>Scanf</a:t>
            </a:r>
            <a:endParaRPr lang="en-US" dirty="0"/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4312E-C72E-3258-E7EF-CD3F715C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A730A60-8100-CB57-7EBC-600C3F19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E1A42C-3B8F-0FA1-010C-337952C8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2. Runtime Errors</a:t>
            </a:r>
          </a:p>
          <a:p>
            <a:r>
              <a:rPr lang="en-US" dirty="0"/>
              <a:t>Runtime errors cause a program to terminate abnormally</a:t>
            </a:r>
          </a:p>
          <a:p>
            <a:r>
              <a:rPr lang="en-US" dirty="0"/>
              <a:t>They occur while an application is running if the environment detects an operation that is impossible to carry out</a:t>
            </a:r>
          </a:p>
          <a:p>
            <a:r>
              <a:rPr lang="en-US" dirty="0"/>
              <a:t>Input mistakes typically cause runtime errors</a:t>
            </a:r>
          </a:p>
          <a:p>
            <a:r>
              <a:rPr lang="en-US" dirty="0"/>
              <a:t>Another common source of runtime errors is division by zero.</a:t>
            </a:r>
            <a:endParaRPr lang="en-MY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EA9BA7-D0CC-C306-029A-DA61C2C8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386" y="1825625"/>
            <a:ext cx="42254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a = 10;</a:t>
            </a:r>
          </a:p>
          <a:p>
            <a:pPr marL="0" indent="0">
              <a:buNone/>
            </a:pPr>
            <a:r>
              <a:rPr lang="en-US" dirty="0"/>
              <a:t>int b = 10/0;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("values is %d", b);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0F653-C37A-5208-3626-C1843CBD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C867-E712-7459-5272-37FF1D74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32A6D2-5291-81A0-5400-1308960F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57C82-7333-DD8E-8576-6E187BE07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3. Logic Errors</a:t>
            </a:r>
          </a:p>
          <a:p>
            <a:pPr lvl="1"/>
            <a:r>
              <a:rPr lang="en-US" sz="3200" dirty="0"/>
              <a:t>Logic errors occur when a program does not perform the way it was intended</a:t>
            </a:r>
          </a:p>
          <a:p>
            <a:pPr lvl="1"/>
            <a:r>
              <a:rPr lang="en-US" sz="3200" dirty="0"/>
              <a:t>Errors of this kind occur for many different reasons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98FCA-D3D2-5EFB-1F3B-C62C9A43D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r>
              <a:rPr lang="en-MY" dirty="0"/>
              <a:t>int main() {</a:t>
            </a:r>
          </a:p>
          <a:p>
            <a:r>
              <a:rPr lang="en-MY" dirty="0"/>
              <a:t>    int num1 = 10, num2 = 5, result;</a:t>
            </a:r>
          </a:p>
          <a:p>
            <a:r>
              <a:rPr lang="en-MY" dirty="0"/>
              <a:t>    // Logic error: programmer intended to add but used '-' instead</a:t>
            </a:r>
          </a:p>
          <a:p>
            <a:r>
              <a:rPr lang="en-MY" dirty="0"/>
              <a:t>    result = num1 - num2;</a:t>
            </a:r>
          </a:p>
          <a:p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("The sum is: %d\n", result);</a:t>
            </a:r>
          </a:p>
          <a:p>
            <a:r>
              <a:rPr lang="en-MY" dirty="0"/>
              <a:t>    return 0;</a:t>
            </a:r>
          </a:p>
          <a:p>
            <a:r>
              <a:rPr lang="en-MY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24B85-8BF3-D6DC-34BF-8927570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BB2D-897C-2BB7-A611-EDCE986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in C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BCCD0-B3FC-2AAC-4295-7C1B9CC8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 programming, identifiers are the names used to identify variables, functions, arrays, structures, or any other user-defined items</a:t>
            </a:r>
          </a:p>
          <a:p>
            <a:r>
              <a:rPr lang="en-US" dirty="0"/>
              <a:t>It is a name that uniquely identifies a program element and can be used to refer to it later in the program</a:t>
            </a:r>
          </a:p>
          <a:p>
            <a:r>
              <a:rPr lang="en-US" dirty="0"/>
              <a:t>C is case-sensitive </a:t>
            </a:r>
          </a:p>
          <a:p>
            <a:pPr lvl="1"/>
            <a:r>
              <a:rPr lang="en-US" dirty="0"/>
              <a:t>A ≠ a</a:t>
            </a:r>
          </a:p>
          <a:p>
            <a:r>
              <a:rPr lang="en-US" dirty="0"/>
              <a:t>Identifiers need to be self-descriptive</a:t>
            </a:r>
          </a:p>
          <a:p>
            <a:r>
              <a:rPr lang="en-US" dirty="0"/>
              <a:t>Bad identifier</a:t>
            </a:r>
          </a:p>
          <a:p>
            <a:pPr lvl="1"/>
            <a:r>
              <a:rPr lang="en-US" dirty="0"/>
              <a:t>int x;   // Not clear what x means</a:t>
            </a:r>
          </a:p>
          <a:p>
            <a:r>
              <a:rPr lang="en-US" dirty="0"/>
              <a:t>Good identifier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studentAge</a:t>
            </a:r>
            <a:r>
              <a:rPr lang="en-US" dirty="0"/>
              <a:t>;     // Clearly shows this variable stores student's age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circleArea</a:t>
            </a:r>
            <a:r>
              <a:rPr lang="en-US" dirty="0"/>
              <a:t>;   // Clearly shows this variable stores area of a circle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6FA27-9A56-6FF7-F55B-9FCD149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BC6-9E59-DFD4-37AB-CBB8AB7A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3F6A-770F-6760-07D6-60A2E1854E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Identifiers must be unique</a:t>
            </a:r>
          </a:p>
          <a:p>
            <a:r>
              <a:rPr lang="en-US" dirty="0"/>
              <a:t>Identifier must start with a letter or underscore, and be followed by zero or more letters (A-Z, a-z), digits (0-9), or underscores</a:t>
            </a:r>
          </a:p>
          <a:p>
            <a:r>
              <a:rPr lang="en-US" dirty="0"/>
              <a:t>Identifiers cannot be reserved words (keywords) ; double, main, return, if, while etc.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B9943-B11E-E0D0-6DC9-D2C899E81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</a:t>
            </a:r>
          </a:p>
          <a:p>
            <a:pPr lvl="1"/>
            <a:r>
              <a:rPr lang="en-MY" dirty="0" err="1"/>
              <a:t>name_of_student</a:t>
            </a:r>
            <a:endParaRPr lang="en-MY" dirty="0"/>
          </a:p>
          <a:p>
            <a:pPr lvl="1"/>
            <a:r>
              <a:rPr lang="en-MY" dirty="0"/>
              <a:t>_</a:t>
            </a:r>
            <a:r>
              <a:rPr lang="en-MY" dirty="0" err="1"/>
              <a:t>class_student</a:t>
            </a:r>
            <a:endParaRPr lang="en-MY" dirty="0"/>
          </a:p>
          <a:p>
            <a:pPr lvl="1"/>
            <a:r>
              <a:rPr lang="en-MY" dirty="0" err="1"/>
              <a:t>Myage</a:t>
            </a:r>
            <a:endParaRPr lang="en-MY" dirty="0"/>
          </a:p>
          <a:p>
            <a:pPr lvl="1"/>
            <a:r>
              <a:rPr lang="en-MY" dirty="0" err="1"/>
              <a:t>myAge</a:t>
            </a:r>
            <a:endParaRPr lang="en-MY" dirty="0"/>
          </a:p>
          <a:p>
            <a:pPr lvl="1"/>
            <a:endParaRPr lang="en-MY" dirty="0"/>
          </a:p>
          <a:p>
            <a:r>
              <a:rPr lang="en-MY" dirty="0"/>
              <a:t>INVALID</a:t>
            </a:r>
          </a:p>
          <a:p>
            <a:pPr lvl="1"/>
            <a:r>
              <a:rPr lang="en-MY" dirty="0"/>
              <a:t>name#</a:t>
            </a:r>
          </a:p>
          <a:p>
            <a:pPr lvl="1"/>
            <a:r>
              <a:rPr lang="en-MY" dirty="0"/>
              <a:t>2000Myage</a:t>
            </a:r>
          </a:p>
          <a:p>
            <a:pPr lvl="1"/>
            <a:r>
              <a:rPr lang="en-MY" dirty="0"/>
              <a:t>My-Age</a:t>
            </a:r>
          </a:p>
          <a:p>
            <a:pPr lvl="1"/>
            <a:r>
              <a:rPr lang="en-MY" dirty="0"/>
              <a:t>main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1D642-3E28-A7A2-6A4E-415BDE3E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0ACBF8-B403-75AD-C50D-AFBB140D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Special Symbols in C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660CF3-06C0-5BDE-B136-D60D93B15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716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74">
                  <a:extLst>
                    <a:ext uri="{9D8B030D-6E8A-4147-A177-3AD203B41FA5}">
                      <a16:colId xmlns:a16="http://schemas.microsoft.com/office/drawing/2014/main" val="1880127989"/>
                    </a:ext>
                  </a:extLst>
                </a:gridCol>
                <a:gridCol w="9289026">
                  <a:extLst>
                    <a:ext uri="{9D8B030D-6E8A-4147-A177-3AD203B41FA5}">
                      <a16:colId xmlns:a16="http://schemas.microsoft.com/office/drawing/2014/main" val="207500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Symbol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Meaning / Use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8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#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Preprocessor directive (used before commands like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#include &lt;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stdio.h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4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Statement terminator (marks the end of a C statement)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53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Address-of Operator (Returns the memory address of a variable)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51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%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Format specifier (used in functions like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dirty="0"/>
                        <a:t>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dirty="0"/>
                        <a:t> to repre</a:t>
                      </a:r>
                      <a:r>
                        <a:rPr lang="en-US" b="0" dirty="0"/>
                        <a:t>sent data type)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5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{ }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Braces: used to group multiple statements into a block (e.g., in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main()</a:t>
                      </a:r>
                      <a:r>
                        <a:rPr lang="en-US"/>
                        <a:t> or loops)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5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( )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Parentheses: used in function calls and to control order of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93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" "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Double quotes: used for string constants (e.g.,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"Hello"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//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Single-line comment (ignored by compiler)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65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/* */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Multi-line comment (ignored by compiler)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47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/n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Ends the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8361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33085-2491-8AAD-E326-2B17F657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E55B7-093B-433C-BB5A-EE974AEC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46C96-6996-5C16-E4C8-6902EE565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&amp; — Address-of Operator</a:t>
            </a:r>
          </a:p>
          <a:p>
            <a:r>
              <a:rPr lang="en-US" dirty="0"/>
              <a:t>&amp; has </a:t>
            </a:r>
            <a:r>
              <a:rPr lang="en-US" b="1" dirty="0"/>
              <a:t>two main uses</a:t>
            </a:r>
            <a:r>
              <a:rPr lang="en-US" dirty="0"/>
              <a:t> in C:</a:t>
            </a:r>
          </a:p>
          <a:p>
            <a:r>
              <a:rPr lang="en-US" b="1" dirty="0"/>
              <a:t>(a) Address-of Operator</a:t>
            </a:r>
          </a:p>
          <a:p>
            <a:r>
              <a:rPr lang="en-US" dirty="0"/>
              <a:t>Returns the </a:t>
            </a:r>
            <a:r>
              <a:rPr lang="en-US" b="1" dirty="0"/>
              <a:t>memory address</a:t>
            </a:r>
            <a:r>
              <a:rPr lang="en-US" dirty="0"/>
              <a:t> of a variable.</a:t>
            </a:r>
          </a:p>
          <a:p>
            <a:r>
              <a:rPr lang="en-US" b="1" dirty="0"/>
              <a:t>Usage:</a:t>
            </a:r>
            <a:r>
              <a:rPr lang="en-US" dirty="0"/>
              <a:t> &amp;variable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C3AFD-7E99-125C-4A4C-594C8FFB05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x = 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x: %d\n", &amp;x);  // Output: memory address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Explanation: &amp;x gives the location in memory where x is stored.</a:t>
            </a:r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8396E-8382-830D-7945-CD5A7AE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9A4E-7BDB-E2E3-39D0-D7579151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in </a:t>
            </a:r>
            <a:r>
              <a:rPr lang="en-US" dirty="0" err="1"/>
              <a:t>printf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7BEF-DA24-0054-C3F8-F8AFB485B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% is a format specifier used in functions like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to represent data type of values</a:t>
            </a:r>
          </a:p>
          <a:p>
            <a:r>
              <a:rPr lang="en-US" dirty="0"/>
              <a:t>In </a:t>
            </a:r>
            <a:r>
              <a:rPr lang="en-US" dirty="0" err="1"/>
              <a:t>printf</a:t>
            </a:r>
            <a:r>
              <a:rPr lang="en-US" dirty="0"/>
              <a:t>, %d tells </a:t>
            </a:r>
            <a:r>
              <a:rPr lang="en-US" dirty="0" err="1"/>
              <a:t>printf</a:t>
            </a:r>
            <a:r>
              <a:rPr lang="en-US" dirty="0"/>
              <a:t> to print an integer in decimal (base 10)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6D6CE-E58D-558A-BBF3-56A1CB46F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42;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number is %d\n", num);  // Output: The number is 42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Here, %d is replaced by the value of num.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E84BD-85D1-1B9B-1FE5-DA5D1C8D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112A-201F-D255-D0E9-A219E95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Recommended Textbooks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29570-3A67-7F9B-1822-6BB7A4209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1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F1295-1B2F-ED7D-5510-FA9E8D4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0C6-D5AC-6644-36A4-6AF4188C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in </a:t>
            </a:r>
            <a:r>
              <a:rPr lang="en-US" dirty="0" err="1"/>
              <a:t>scanf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9F7C-EC70-A27D-1DAC-61B4F9D94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%d tells </a:t>
            </a:r>
            <a:r>
              <a:rPr lang="en-US" dirty="0" err="1"/>
              <a:t>scanf</a:t>
            </a:r>
            <a:r>
              <a:rPr lang="en-US" dirty="0"/>
              <a:t> to read an integer from user input.</a:t>
            </a:r>
          </a:p>
          <a:p>
            <a:r>
              <a:rPr lang="en-US" dirty="0"/>
              <a:t>Important: When using </a:t>
            </a:r>
            <a:r>
              <a:rPr lang="en-US" dirty="0" err="1"/>
              <a:t>scanf</a:t>
            </a:r>
            <a:r>
              <a:rPr lang="en-US" dirty="0"/>
              <a:t>, you need the address-of operator &amp; because </a:t>
            </a:r>
            <a:r>
              <a:rPr lang="en-US" dirty="0" err="1"/>
              <a:t>scanf</a:t>
            </a:r>
            <a:r>
              <a:rPr lang="en-US" dirty="0"/>
              <a:t> needs to know where to store the input in memory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D12A-72F4-2326-D96E-EBAAEA30B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lnSpc>
                <a:spcPct val="110000"/>
              </a:lnSpc>
            </a:pPr>
            <a:r>
              <a:rPr lang="en-US" dirty="0"/>
              <a:t>int main() {</a:t>
            </a:r>
          </a:p>
          <a:p>
            <a:pPr>
              <a:lnSpc>
                <a:spcPct val="110000"/>
              </a:lnSpc>
            </a:pPr>
            <a:r>
              <a:rPr lang="en-US" dirty="0"/>
              <a:t>    int num;</a:t>
            </a:r>
          </a:p>
          <a:p>
            <a:pPr>
              <a:lnSpc>
                <a:spcPct val="110000"/>
              </a:lnSpc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number: ");</a:t>
            </a:r>
          </a:p>
          <a:p>
            <a:pPr>
              <a:lnSpc>
                <a:spcPct val="110000"/>
              </a:lnSpc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&amp;num);  // &amp;num is needed to store the input in variable</a:t>
            </a:r>
          </a:p>
          <a:p>
            <a:pPr>
              <a:lnSpc>
                <a:spcPct val="110000"/>
              </a:lnSpc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entered %d\n", num);</a:t>
            </a:r>
          </a:p>
          <a:p>
            <a:pPr>
              <a:lnSpc>
                <a:spcPct val="110000"/>
              </a:lnSpc>
            </a:pPr>
            <a:r>
              <a:rPr lang="en-US" dirty="0"/>
              <a:t>    return 0;</a:t>
            </a:r>
          </a:p>
          <a:p>
            <a:pPr>
              <a:lnSpc>
                <a:spcPct val="110000"/>
              </a:lnSpc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E2AD-9FAB-710B-6E4D-CD3FA73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0933-2A9A-8BE3-5A4D-CF5AEEF2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58EC-0A3F-3D04-D038-730FC1E8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keyboard and Print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3837-7D50-A617-DA74-10A77F6B9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/>
              <a:t>scanf</a:t>
            </a:r>
            <a:r>
              <a:rPr lang="en-US" dirty="0"/>
              <a:t> object to read input from the keyboard</a:t>
            </a:r>
          </a:p>
          <a:p>
            <a:r>
              <a:rPr lang="en-US" b="1" dirty="0"/>
              <a:t>Scan int: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("%d", &amp;var);</a:t>
            </a:r>
            <a:endParaRPr lang="da-DK" b="1" dirty="0"/>
          </a:p>
          <a:p>
            <a:r>
              <a:rPr lang="da-DK" b="1" dirty="0"/>
              <a:t>Scan float:</a:t>
            </a:r>
            <a:r>
              <a:rPr lang="da-DK" dirty="0"/>
              <a:t> scanf("%f", &amp;var);</a:t>
            </a:r>
          </a:p>
          <a:p>
            <a:r>
              <a:rPr lang="fr-FR" b="1" dirty="0"/>
              <a:t>Scan double:</a:t>
            </a:r>
            <a:r>
              <a:rPr lang="fr-FR" dirty="0"/>
              <a:t> </a:t>
            </a:r>
            <a:r>
              <a:rPr lang="fr-FR" dirty="0" err="1"/>
              <a:t>scanf</a:t>
            </a:r>
            <a:r>
              <a:rPr lang="fr-FR" dirty="0"/>
              <a:t>("%</a:t>
            </a:r>
            <a:r>
              <a:rPr lang="fr-FR" dirty="0" err="1"/>
              <a:t>lf</a:t>
            </a:r>
            <a:r>
              <a:rPr lang="fr-FR" dirty="0"/>
              <a:t>", &amp;var);</a:t>
            </a:r>
          </a:p>
          <a:p>
            <a:r>
              <a:rPr lang="en-US" b="1" dirty="0"/>
              <a:t>Scan char: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778AA-6397-97DD-980C-6D6D51A09C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printf</a:t>
            </a:r>
            <a:r>
              <a:rPr lang="en-US" dirty="0"/>
              <a:t> object to print anything on console</a:t>
            </a:r>
          </a:p>
          <a:p>
            <a:endParaRPr lang="en-US" dirty="0"/>
          </a:p>
          <a:p>
            <a:r>
              <a:rPr lang="en-MY" b="1" dirty="0"/>
              <a:t>Print int: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("%d", var);</a:t>
            </a:r>
            <a:endParaRPr lang="en-US" dirty="0"/>
          </a:p>
          <a:p>
            <a:r>
              <a:rPr lang="en-MY" b="1" dirty="0"/>
              <a:t>Print float: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("%f", var);</a:t>
            </a:r>
            <a:endParaRPr lang="en-US" dirty="0"/>
          </a:p>
          <a:p>
            <a:r>
              <a:rPr lang="en-MY" b="1" dirty="0"/>
              <a:t>Print double: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</a:t>
            </a:r>
            <a:r>
              <a:rPr lang="en-MY" dirty="0" err="1"/>
              <a:t>lf</a:t>
            </a:r>
            <a:r>
              <a:rPr lang="en-MY" dirty="0"/>
              <a:t>", var);</a:t>
            </a:r>
            <a:endParaRPr lang="en-US" dirty="0"/>
          </a:p>
          <a:p>
            <a:r>
              <a:rPr lang="en-MY" b="1" dirty="0"/>
              <a:t>Print char:</a:t>
            </a:r>
            <a:r>
              <a:rPr lang="en-MY" dirty="0"/>
              <a:t> </a:t>
            </a:r>
            <a:r>
              <a:rPr lang="en-MY" dirty="0" err="1"/>
              <a:t>printf</a:t>
            </a:r>
            <a:r>
              <a:rPr lang="en-MY" dirty="0"/>
              <a:t>("%c", </a:t>
            </a:r>
            <a:r>
              <a:rPr lang="en-MY" dirty="0" err="1"/>
              <a:t>ch</a:t>
            </a:r>
            <a:r>
              <a:rPr lang="en-MY" dirty="0"/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CF37-0B07-927F-211F-C8634F1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D4AD-AE80-A6E4-CD1F-A371DAA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056A-A009-84A5-BD7B-7C5B19588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258" y="1690688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variable in C has an associated data type</a:t>
            </a:r>
          </a:p>
          <a:p>
            <a:r>
              <a:rPr lang="en-US" dirty="0"/>
              <a:t>It specifies the type of data that the variable can store like integer, character, floating, double, etc.</a:t>
            </a:r>
          </a:p>
          <a:p>
            <a:r>
              <a:rPr lang="en-MY" dirty="0"/>
              <a:t>Example:</a:t>
            </a:r>
          </a:p>
          <a:p>
            <a:pPr lvl="1"/>
            <a:r>
              <a:rPr lang="en-MY" dirty="0"/>
              <a:t>int number; //</a:t>
            </a:r>
            <a:r>
              <a:rPr lang="en-US" dirty="0"/>
              <a:t>The statement declares a variable with name number that can store integer values</a:t>
            </a:r>
          </a:p>
          <a:p>
            <a:pPr fontAlgn="base"/>
            <a:r>
              <a:rPr lang="en-US" dirty="0"/>
              <a:t>C is a statically type language where each variable's type must be specified at the declaration and once specified, it cannot be changed.</a:t>
            </a:r>
          </a:p>
          <a:p>
            <a:pPr lvl="1"/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0A6712-EA6F-F854-7CCD-D2B033C07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6062" y="1986116"/>
            <a:ext cx="6685938" cy="33429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E609-F3D2-E610-764E-2562891E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CA5-1D67-B4B0-7ECD-2319952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76F7C7-5F3C-AD25-2D16-36520C1D8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631658"/>
              </p:ext>
            </p:extLst>
          </p:nvPr>
        </p:nvGraphicFramePr>
        <p:xfrm>
          <a:off x="838200" y="1825625"/>
          <a:ext cx="105155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15478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901158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84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4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Stores integers (whole numbers)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int age = 21;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29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float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Stores real numbers with decimal (single precision)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float price = 10.5;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21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double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Stores real numbers with higher precision (double precision)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double pi = 3.14159;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0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char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Stores 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char grade = 'A';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16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0A242-E385-9529-F35B-36B426D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5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950-C8D7-75DD-1F96-EE101CE7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Derived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43EF3A-CF14-86D1-3034-5C62103DE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28912"/>
              </p:ext>
            </p:extLst>
          </p:nvPr>
        </p:nvGraphicFramePr>
        <p:xfrm>
          <a:off x="838200" y="1825625"/>
          <a:ext cx="1051559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800530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64915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3894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1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Collection of elements of same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int marks[5];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Stores memory address of another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int *p;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Groups different types under one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struct Student {int id; char name[20];};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structure but shares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union Data {int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; float f;};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636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C4FAE-4878-347B-22B3-5CA852A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F507-AD31-07C2-D29E-E43DB6A8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Enumeration Data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1333F8-587B-44C1-9739-38F5BF02B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8945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791749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0906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8339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enum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User-defined type for a set of named constants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</a:rPr>
                        <a:t>enum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 Days {Mon, Tue, Wed};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9493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451243A-4A26-2046-3233-8CF3573A212B}"/>
              </a:ext>
            </a:extLst>
          </p:cNvPr>
          <p:cNvSpPr txBox="1">
            <a:spLocks/>
          </p:cNvSpPr>
          <p:nvPr/>
        </p:nvSpPr>
        <p:spPr>
          <a:xfrm>
            <a:off x="838197" y="33586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Void Data Type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E6682DB-FDA9-6BC1-9087-B6AC65523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264419"/>
              </p:ext>
            </p:extLst>
          </p:nvPr>
        </p:nvGraphicFramePr>
        <p:xfrm>
          <a:off x="838197" y="4839212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791749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0906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8339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void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Represents no value (used in functions with no return type)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void display();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29493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0A9CA-ED60-9419-86C1-D7D675E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8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53E6-4F4F-F86A-CF15-1B742B6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</a:t>
            </a:r>
            <a:endParaRPr lang="en-MY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29E19-3CAA-E952-4F3E-C5C41E8DD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51780"/>
              </p:ext>
            </p:extLst>
          </p:nvPr>
        </p:nvGraphicFramePr>
        <p:xfrm>
          <a:off x="838200" y="1825625"/>
          <a:ext cx="1051559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958217502"/>
                    </a:ext>
                  </a:extLst>
                </a:gridCol>
                <a:gridCol w="1685004">
                  <a:extLst>
                    <a:ext uri="{9D8B030D-6E8A-4147-A177-3AD203B41FA5}">
                      <a16:colId xmlns:a16="http://schemas.microsoft.com/office/drawing/2014/main" val="1489700326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3049181930"/>
                    </a:ext>
                  </a:extLst>
                </a:gridCol>
                <a:gridCol w="4687525">
                  <a:extLst>
                    <a:ext uri="{9D8B030D-6E8A-4147-A177-3AD203B41FA5}">
                      <a16:colId xmlns:a16="http://schemas.microsoft.com/office/drawing/2014/main" val="177866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Size (Bytes)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Range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9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short int</a:t>
                      </a:r>
                      <a:r>
                        <a:rPr lang="en-MY" dirty="0"/>
                        <a:t> /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short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-32,768 to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62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short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0 to 65,535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2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1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0 to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int</a:t>
                      </a:r>
                      <a:r>
                        <a:rPr lang="en-MY"/>
                        <a:t> /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long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-2,147,483,648 to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3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0 to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4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long int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-9,223,372,036,854,775,808 to 9,223,372,036,854,775,807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5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unsigned long long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2^64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0 to 18,446,744,073,709,551,615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05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11755-A4F3-B43E-6F17-B185E69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C18C-0BBF-A3F8-3196-D14AB915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Data Types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2552F2-FF1A-4BF9-E746-E87589ABD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449720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220193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66640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370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08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Size (Bytes)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Approximate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float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3.4E-38 to 3.4E+38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~6 decimal places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double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1.7E-308 to 1.7E+308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~15 decimal places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28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long double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 (sometimes 12/16 depending on compiler)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3.4E-4932 to 1.1E+4932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~19 decimal places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0248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A93A6-CF68-004D-536B-BCBA86A5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2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7843-E934-3D49-94FC-EDCE4EA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C++ Data Values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C9C8-DEC7-BC8C-2616-1E151CB4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int sample values</a:t>
            </a:r>
          </a:p>
          <a:p>
            <a:pPr marL="0" indent="0">
              <a:buNone/>
            </a:pPr>
            <a:r>
              <a:rPr lang="en-MY" dirty="0"/>
              <a:t>4578		-4578		0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bool values</a:t>
            </a:r>
          </a:p>
          <a:p>
            <a:pPr marL="0" indent="0">
              <a:buNone/>
            </a:pPr>
            <a:r>
              <a:rPr lang="en-MY" dirty="0"/>
              <a:t>true 		false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float sample values</a:t>
            </a:r>
          </a:p>
          <a:p>
            <a:pPr marL="0" indent="0">
              <a:buNone/>
            </a:pPr>
            <a:r>
              <a:rPr lang="en-MY" dirty="0"/>
              <a:t>95.274 	95.0 		.265</a:t>
            </a:r>
          </a:p>
          <a:p>
            <a:endParaRPr lang="en-MY" dirty="0"/>
          </a:p>
          <a:p>
            <a:r>
              <a:rPr lang="en-MY" dirty="0"/>
              <a:t>char sample values</a:t>
            </a:r>
          </a:p>
          <a:p>
            <a:pPr marL="0" indent="0">
              <a:buNone/>
            </a:pPr>
            <a:r>
              <a:rPr lang="en-MY" dirty="0"/>
              <a:t>‘B’ 		‘d’ 		‘4’ 		‘?’ 		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AF73-A10A-C7A7-91F9-AA7A9576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120B-32CA-65B3-361F-CE1ADDF7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781"/>
            <a:ext cx="10515600" cy="1325563"/>
          </a:xfrm>
        </p:spPr>
        <p:txBody>
          <a:bodyPr/>
          <a:lstStyle/>
          <a:p>
            <a:r>
              <a:rPr lang="en-US" dirty="0"/>
              <a:t>ASCII Table</a:t>
            </a:r>
            <a:endParaRPr lang="en-MY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296703C-F955-76CC-7CBD-65540DEBF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02192"/>
              </p:ext>
            </p:extLst>
          </p:nvPr>
        </p:nvGraphicFramePr>
        <p:xfrm>
          <a:off x="349044" y="1297397"/>
          <a:ext cx="114939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707400392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4203996848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2347400054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1318035447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448977192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1469209258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2334963311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462944587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809669106"/>
                    </a:ext>
                  </a:extLst>
                </a:gridCol>
                <a:gridCol w="1167537">
                  <a:extLst>
                    <a:ext uri="{9D8B030D-6E8A-4147-A177-3AD203B41FA5}">
                      <a16:colId xmlns:a16="http://schemas.microsoft.com/office/drawing/2014/main" val="108436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1600" dirty="0"/>
                        <a:t>Dec–Char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32 (space)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42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52 4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62 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82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92 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102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112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122 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0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33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43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53 5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63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73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83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93 ]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103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113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123 {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46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34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44 ,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54 6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64 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74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84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94 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104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114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124 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2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35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45 -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55 7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65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75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85 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95 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105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125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7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46 .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56 8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66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76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86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96 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106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116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126 ~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3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47 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57 9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67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77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87 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97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107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117 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127 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86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38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48 0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58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68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78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88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98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108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12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39 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49 1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59 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69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79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89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99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109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119 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7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40 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50 2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60 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70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80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90 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100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110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120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18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41 )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51 3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61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71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81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91 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101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111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 dirty="0"/>
                        <a:t>121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3813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E00424-3DC2-969C-E024-B44840197595}"/>
              </a:ext>
            </a:extLst>
          </p:cNvPr>
          <p:cNvSpPr txBox="1"/>
          <p:nvPr/>
        </p:nvSpPr>
        <p:spPr>
          <a:xfrm>
            <a:off x="540774" y="5574890"/>
            <a:ext cx="114939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Decimal (Dec) → Base-10 numbers normally used (e.g., 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Hexadecimal (Hex) → Base-16 numbers often used in programming (e.g., 0x41)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Octal (Oct) → Base-8 numbers (e.g., 0101)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Binary (Bin) → Base-2 numbers (e.g., 01000001)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0ED86-E120-5164-264E-55B1B9F8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5FF5-5B4A-5CF2-C031-892341AD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9955-365A-425F-CD84-D0CE93C7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Lectures</a:t>
            </a:r>
          </a:p>
          <a:p>
            <a:r>
              <a:rPr lang="en-MY" dirty="0"/>
              <a:t>Lab Manuals</a:t>
            </a:r>
          </a:p>
          <a:p>
            <a:r>
              <a:rPr lang="en-MY" dirty="0"/>
              <a:t>Assignments</a:t>
            </a:r>
          </a:p>
          <a:p>
            <a:r>
              <a:rPr lang="en-MY" dirty="0"/>
              <a:t>Class Involvement/Quizzes</a:t>
            </a:r>
          </a:p>
          <a:p>
            <a:r>
              <a:rPr lang="en-MY" dirty="0"/>
              <a:t>Mini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CFAB-361D-28CD-3411-4DF6121B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01ED-DD73-09F5-5BCE-DC22D104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4EF3F-2375-72A1-9BCC-882C0A1D9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EBF69-3814-A631-E4EB-8341361DFB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3949470"/>
              </p:ext>
            </p:extLst>
          </p:nvPr>
        </p:nvGraphicFramePr>
        <p:xfrm>
          <a:off x="839788" y="2505075"/>
          <a:ext cx="51577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518">
                  <a:extLst>
                    <a:ext uri="{9D8B030D-6E8A-4147-A177-3AD203B41FA5}">
                      <a16:colId xmlns:a16="http://schemas.microsoft.com/office/drawing/2014/main" val="3807722243"/>
                    </a:ext>
                  </a:extLst>
                </a:gridCol>
                <a:gridCol w="2513268">
                  <a:extLst>
                    <a:ext uri="{9D8B030D-6E8A-4147-A177-3AD203B41FA5}">
                      <a16:colId xmlns:a16="http://schemas.microsoft.com/office/drawing/2014/main" val="22334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Assessment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Weightage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7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Class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0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Mini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3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Mid 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Final 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7842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86290-CC9D-62E1-93A8-7FE5BDDAA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Lab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EBB8BF-F489-D345-DAE1-13973116A2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15010445"/>
              </p:ext>
            </p:extLst>
          </p:nvPr>
        </p:nvGraphicFramePr>
        <p:xfrm>
          <a:off x="6172200" y="2505075"/>
          <a:ext cx="51831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906545153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200786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Assessment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Weightage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Task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8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Lab Manuals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Final 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784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BE1B2-A77C-B664-8C7C-F74D5E18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13EF2C-9843-AE14-5236-C7CAF350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Lecture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F5939B-E187-584C-3407-CFF633EA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25625"/>
            <a:ext cx="10515600" cy="4351338"/>
          </a:xfrm>
        </p:spPr>
        <p:txBody>
          <a:bodyPr/>
          <a:lstStyle/>
          <a:p>
            <a:r>
              <a:rPr lang="en-MY" dirty="0"/>
              <a:t>Programming?</a:t>
            </a:r>
          </a:p>
          <a:p>
            <a:r>
              <a:rPr lang="en-MY" dirty="0"/>
              <a:t>High-Level and Low-Level Languages</a:t>
            </a:r>
          </a:p>
          <a:p>
            <a:r>
              <a:rPr lang="en-MY" dirty="0"/>
              <a:t>Compiler vs. Interpreter</a:t>
            </a:r>
          </a:p>
          <a:p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26856-327F-FAC6-84E8-13537A0E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AE93-21BF-A182-2840-85407D5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719D-44F3-FE63-A1F8-03130CB8D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37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E0ECF-8610-C7B9-1C36-9FD685A0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7B9-84D0-1788-A978-F1B0E38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1AA9-6075-DD43-2553-0BAE9375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a computer as a very special kind of robot that only understands a language made of 0s and 1s, called machine language.</a:t>
            </a:r>
          </a:p>
          <a:p>
            <a:r>
              <a:rPr lang="en-US" dirty="0"/>
              <a:t>It's like its secret code!</a:t>
            </a:r>
          </a:p>
          <a:p>
            <a:r>
              <a:rPr lang="en-US" dirty="0"/>
              <a:t>Computers understand only machine language (0s and 1s)</a:t>
            </a:r>
          </a:p>
          <a:p>
            <a:r>
              <a:rPr lang="en-US" dirty="0"/>
              <a:t>Humans cannot easily think or speak in binary</a:t>
            </a:r>
          </a:p>
          <a:p>
            <a:r>
              <a:rPr lang="en-US" dirty="0"/>
              <a:t>High-level languages (C, Python, Java, etc.) are closer to English</a:t>
            </a:r>
          </a:p>
          <a:p>
            <a:r>
              <a:rPr lang="en-US" dirty="0"/>
              <a:t>Programmers write instructions in high-level languages</a:t>
            </a:r>
          </a:p>
          <a:p>
            <a:r>
              <a:rPr lang="en-US" dirty="0"/>
              <a:t>Compiler/Interpreter converts these instructions into machine code</a:t>
            </a:r>
          </a:p>
          <a:p>
            <a:r>
              <a:rPr lang="en-US" dirty="0"/>
              <a:t>Computer executes the machine code to perform tasks</a:t>
            </a:r>
          </a:p>
          <a:p>
            <a:r>
              <a:rPr lang="en-US" dirty="0">
                <a:solidFill>
                  <a:srgbClr val="FF0000"/>
                </a:solidFill>
              </a:rPr>
              <a:t>These instructions are called 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7EAC-9779-3397-758A-5F509D06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1991-2464-EF8E-8EA3-D74A4AF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High Level vs. Low Level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7DF82-0829-0B0C-A72F-3084286A1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68060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608510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359881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9022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High-Level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Low-Level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51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Readability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Easy (near English)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Hard (symbols/0s &amp; 1s)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53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Examples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C, Python, 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Assembly, Machine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58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Portability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Portable (cross-platform)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Not portable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1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Translation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Compiler/Interpreter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Assembler (or none for binary)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72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Execution Speed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Slower (needs translation)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Faster (direct hardware)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1809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0F878-3283-220F-D876-99D733D7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10F0614EC134D8A9AF60FB4F5BE75" ma:contentTypeVersion="14" ma:contentTypeDescription="Create a new document." ma:contentTypeScope="" ma:versionID="9402b01ec931e9d9ee753ac2d8e79ba4">
  <xsd:schema xmlns:xsd="http://www.w3.org/2001/XMLSchema" xmlns:xs="http://www.w3.org/2001/XMLSchema" xmlns:p="http://schemas.microsoft.com/office/2006/metadata/properties" xmlns:ns3="aaac0c9a-813f-4d9b-a740-840cd7e431ee" xmlns:ns4="3766bf53-dc66-4012-9915-e32c6a5bcebf" targetNamespace="http://schemas.microsoft.com/office/2006/metadata/properties" ma:root="true" ma:fieldsID="35dfeff14d2cddf999af9c6ded2df788" ns3:_="" ns4:_="">
    <xsd:import namespace="aaac0c9a-813f-4d9b-a740-840cd7e431ee"/>
    <xsd:import namespace="3766bf53-dc66-4012-9915-e32c6a5bce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c0c9a-813f-4d9b-a740-840cd7e4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6bf53-dc66-4012-9915-e32c6a5bc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c0c9a-813f-4d9b-a740-840cd7e431ee" xsi:nil="true"/>
  </documentManagement>
</p:properties>
</file>

<file path=customXml/itemProps1.xml><?xml version="1.0" encoding="utf-8"?>
<ds:datastoreItem xmlns:ds="http://schemas.openxmlformats.org/officeDocument/2006/customXml" ds:itemID="{2F067AD9-1C79-4866-896D-808EFA51C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560FC2-502B-474E-BEEB-C470A29EC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ac0c9a-813f-4d9b-a740-840cd7e431ee"/>
    <ds:schemaRef ds:uri="3766bf53-dc66-4012-9915-e32c6a5bc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A38647-C5EA-4755-BBCB-358012B2385A}">
  <ds:schemaRefs>
    <ds:schemaRef ds:uri="http://purl.org/dc/terms/"/>
    <ds:schemaRef ds:uri="http://schemas.microsoft.com/office/2006/documentManagement/types"/>
    <ds:schemaRef ds:uri="3766bf53-dc66-4012-9915-e32c6a5bcebf"/>
    <ds:schemaRef ds:uri="http://schemas.microsoft.com/office/2006/metadata/properties"/>
    <ds:schemaRef ds:uri="http://schemas.openxmlformats.org/package/2006/metadata/core-properties"/>
    <ds:schemaRef ds:uri="aaac0c9a-813f-4d9b-a740-840cd7e431ee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2991</Words>
  <Application>Microsoft Office PowerPoint</Application>
  <PresentationFormat>Widescreen</PresentationFormat>
  <Paragraphs>604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Office Theme</vt:lpstr>
      <vt:lpstr>Programming Fundamentals</vt:lpstr>
      <vt:lpstr>Course</vt:lpstr>
      <vt:lpstr>Recommended Textbooks</vt:lpstr>
      <vt:lpstr>Course Structure</vt:lpstr>
      <vt:lpstr>Evaluation Criteria</vt:lpstr>
      <vt:lpstr>Lecture 1</vt:lpstr>
      <vt:lpstr>Programming</vt:lpstr>
      <vt:lpstr>Simple POV</vt:lpstr>
      <vt:lpstr>High Level vs. Low Level Languages</vt:lpstr>
      <vt:lpstr>PowerPoint Presentation</vt:lpstr>
      <vt:lpstr>How Programs Run?</vt:lpstr>
      <vt:lpstr>C</vt:lpstr>
      <vt:lpstr>Compilation Process</vt:lpstr>
      <vt:lpstr>Popular C Compilers</vt:lpstr>
      <vt:lpstr>What is MinGW?</vt:lpstr>
      <vt:lpstr>Popular C/C++ IDEs (Not Compilers)</vt:lpstr>
      <vt:lpstr>Integrated Development Environment</vt:lpstr>
      <vt:lpstr>An Example of C Program</vt:lpstr>
      <vt:lpstr>PowerPoint Presentation</vt:lpstr>
      <vt:lpstr>Cont.</vt:lpstr>
      <vt:lpstr>Lecture 2</vt:lpstr>
      <vt:lpstr>Programming Errors</vt:lpstr>
      <vt:lpstr>Programming Errors</vt:lpstr>
      <vt:lpstr>Programming Errors</vt:lpstr>
      <vt:lpstr>Identifiers in C</vt:lpstr>
      <vt:lpstr>Identifier</vt:lpstr>
      <vt:lpstr>Special Symbols in C</vt:lpstr>
      <vt:lpstr>&amp;</vt:lpstr>
      <vt:lpstr>% in printf</vt:lpstr>
      <vt:lpstr>% in scanf</vt:lpstr>
      <vt:lpstr>Reading Input from keyboard and Print</vt:lpstr>
      <vt:lpstr>Data Types</vt:lpstr>
      <vt:lpstr>Basic Data Types</vt:lpstr>
      <vt:lpstr>Derived Data Types</vt:lpstr>
      <vt:lpstr>Enumeration Data Type</vt:lpstr>
      <vt:lpstr>Integer Data Types</vt:lpstr>
      <vt:lpstr>Floating Data Types</vt:lpstr>
      <vt:lpstr>Examples of C++ Data Values</vt:lpstr>
      <vt:lpstr>ASCII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Suhail Asghar Qureshi</dc:creator>
  <cp:lastModifiedBy>Suhail Asghar Qureshi</cp:lastModifiedBy>
  <cp:revision>292</cp:revision>
  <dcterms:created xsi:type="dcterms:W3CDTF">2025-09-09T21:14:34Z</dcterms:created>
  <dcterms:modified xsi:type="dcterms:W3CDTF">2025-09-12T06:52:03Z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0x010100DDD10F0614EC134D8A9AF60FB4F5BE75</vt:lpwstr>
  </property>
</Properties>
</file>