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56123" y="1093893"/>
            <a:ext cx="8825658" cy="2677648"/>
          </a:xfrm>
        </p:spPr>
        <p:txBody>
          <a:bodyPr/>
          <a:lstStyle/>
          <a:p>
            <a:r>
              <a:rPr lang="en-US" dirty="0" smtClean="0"/>
              <a:t>KINEMATICS </a:t>
            </a:r>
            <a:br>
              <a:rPr lang="en-US" dirty="0" smtClean="0"/>
            </a:br>
            <a:r>
              <a:rPr lang="en-US" dirty="0" smtClean="0"/>
              <a:t>REST, MOTION &amp; TYPES OF MOTION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7523" y="3771540"/>
            <a:ext cx="8802861" cy="1477115"/>
          </a:xfrm>
        </p:spPr>
        <p:txBody>
          <a:bodyPr/>
          <a:lstStyle/>
          <a:p>
            <a:pPr algn="ctr"/>
            <a:r>
              <a:rPr lang="en-US" dirty="0" smtClean="0"/>
              <a:t>Maria Chana (25f-cy-070)</a:t>
            </a:r>
          </a:p>
          <a:p>
            <a:pPr algn="ctr"/>
            <a:r>
              <a:rPr lang="en-US" dirty="0" smtClean="0"/>
              <a:t>Department of cyber security</a:t>
            </a:r>
          </a:p>
          <a:p>
            <a:pPr algn="ctr"/>
            <a:r>
              <a:rPr lang="en-US" dirty="0" smtClean="0"/>
              <a:t>APPLIED Physics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213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Oscillatory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 </a:t>
            </a:r>
            <a:r>
              <a:rPr lang="en-US" dirty="0"/>
              <a:t>and fro (back and forth) motion about a mean position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Pendulum </a:t>
            </a:r>
            <a:r>
              <a:rPr lang="en-US" dirty="0"/>
              <a:t>of a clock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Vibration </a:t>
            </a:r>
            <a:r>
              <a:rPr lang="en-US" dirty="0"/>
              <a:t>of a tuning fork.</a:t>
            </a:r>
          </a:p>
        </p:txBody>
      </p:sp>
    </p:spTree>
    <p:extLst>
      <p:ext uri="{BB962C8B-B14F-4D97-AF65-F5344CB8AC3E}">
        <p14:creationId xmlns:p14="http://schemas.microsoft.com/office/powerpoint/2010/main" val="6169164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Random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Motion without a fixed path or direction</a:t>
            </a:r>
            <a:r>
              <a:rPr lang="en-US" dirty="0" smtClean="0"/>
              <a:t>.</a:t>
            </a:r>
          </a:p>
          <a:p>
            <a:r>
              <a:rPr lang="en-US" dirty="0"/>
              <a:t>Unpredictable in nature</a:t>
            </a:r>
            <a:r>
              <a:rPr lang="en-US" dirty="0" smtClean="0"/>
              <a:t>.</a:t>
            </a:r>
          </a:p>
          <a:p>
            <a:r>
              <a:rPr lang="en-US" dirty="0"/>
              <a:t>Examples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                      Movement of dust particles in air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  Motion </a:t>
            </a:r>
            <a:r>
              <a:rPr lang="en-US" dirty="0"/>
              <a:t>of insects.</a:t>
            </a:r>
          </a:p>
        </p:txBody>
      </p:sp>
    </p:spTree>
    <p:extLst>
      <p:ext uri="{BB962C8B-B14F-4D97-AF65-F5344CB8AC3E}">
        <p14:creationId xmlns:p14="http://schemas.microsoft.com/office/powerpoint/2010/main" val="2155633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ctrTitle"/>
          </p:nvPr>
        </p:nvSpPr>
        <p:spPr>
          <a:xfrm>
            <a:off x="1154954" y="1417321"/>
            <a:ext cx="9232629" cy="2441447"/>
          </a:xfrm>
        </p:spPr>
        <p:txBody>
          <a:bodyPr/>
          <a:lstStyle/>
          <a:p>
            <a:pPr algn="ctr"/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11" name="Subtitle 10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Kinematics?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Kinematics is a branch of m</a:t>
            </a:r>
            <a:r>
              <a:rPr lang="en-US" dirty="0" smtClean="0"/>
              <a:t>echanics. It </a:t>
            </a:r>
            <a:r>
              <a:rPr lang="en-US" dirty="0"/>
              <a:t>deals with the description of motion without considering the forces causing it</a:t>
            </a:r>
            <a:r>
              <a:rPr lang="en-US" dirty="0" smtClean="0"/>
              <a:t>.</a:t>
            </a:r>
          </a:p>
          <a:p>
            <a:r>
              <a:rPr lang="en-US" dirty="0"/>
              <a:t>Focuses on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 smtClean="0"/>
              <a:t>                 Position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Displacement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Velocity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Acceleration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441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Importance of Kinematics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3364992"/>
            <a:ext cx="8825659" cy="1856232"/>
          </a:xfrm>
        </p:spPr>
        <p:txBody>
          <a:bodyPr>
            <a:normAutofit/>
          </a:bodyPr>
          <a:lstStyle/>
          <a:p>
            <a:r>
              <a:rPr lang="en-US" dirty="0"/>
              <a:t>Helps in understanding how objects move</a:t>
            </a:r>
            <a:r>
              <a:rPr lang="en-US" dirty="0" smtClean="0"/>
              <a:t>.</a:t>
            </a:r>
          </a:p>
          <a:p>
            <a:r>
              <a:rPr lang="en-US" dirty="0" smtClean="0"/>
              <a:t>Useful </a:t>
            </a:r>
            <a:r>
              <a:rPr lang="en-US" dirty="0"/>
              <a:t>in designing vehicles, machines</a:t>
            </a:r>
            <a:r>
              <a:rPr lang="en-US" dirty="0" smtClean="0"/>
              <a:t>, </a:t>
            </a:r>
            <a:r>
              <a:rPr lang="en-US" dirty="0"/>
              <a:t>and predicting planetary motion</a:t>
            </a:r>
            <a:r>
              <a:rPr lang="en-US" dirty="0" smtClean="0"/>
              <a:t>.</a:t>
            </a:r>
          </a:p>
          <a:p>
            <a:r>
              <a:rPr lang="en-US" dirty="0" smtClean="0"/>
              <a:t>Forms </a:t>
            </a:r>
            <a:r>
              <a:rPr lang="en-US" dirty="0"/>
              <a:t>the foundation for advanced topics like dynamics and </a:t>
            </a:r>
            <a:r>
              <a:rPr lang="en-US" sz="2000" dirty="0"/>
              <a:t>mechanics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3419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Rest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at rest if it does not change its position with respect to its surroundings (reference point</a:t>
            </a:r>
            <a:r>
              <a:rPr lang="en-US" dirty="0" smtClean="0"/>
              <a:t>).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 smtClean="0"/>
              <a:t>                     A </a:t>
            </a:r>
            <a:r>
              <a:rPr lang="en-US" dirty="0"/>
              <a:t>chair in a room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A </a:t>
            </a:r>
            <a:r>
              <a:rPr lang="en-US" dirty="0"/>
              <a:t>parked car.</a:t>
            </a:r>
          </a:p>
        </p:txBody>
      </p:sp>
    </p:spTree>
    <p:extLst>
      <p:ext uri="{BB962C8B-B14F-4D97-AF65-F5344CB8AC3E}">
        <p14:creationId xmlns:p14="http://schemas.microsoft.com/office/powerpoint/2010/main" val="659345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of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is in motion if it changes its position with respect to its surroundings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Examples: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A </a:t>
            </a:r>
            <a:r>
              <a:rPr lang="en-US" dirty="0"/>
              <a:t>moving bus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 A </a:t>
            </a:r>
            <a:r>
              <a:rPr lang="en-US" dirty="0"/>
              <a:t>flying bird.</a:t>
            </a:r>
          </a:p>
        </p:txBody>
      </p:sp>
    </p:spTree>
    <p:extLst>
      <p:ext uri="{BB962C8B-B14F-4D97-AF65-F5344CB8AC3E}">
        <p14:creationId xmlns:p14="http://schemas.microsoft.com/office/powerpoint/2010/main" val="20722931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Rest and Motion are Relative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object may be at rest for one observer but in motion for another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A </a:t>
            </a:r>
            <a:r>
              <a:rPr lang="en-US" dirty="0"/>
              <a:t>passenger sitting in a moving bus is at rest with respect to the </a:t>
            </a:r>
            <a:r>
              <a:rPr lang="en-US" dirty="0" smtClean="0"/>
              <a:t>bus,     but </a:t>
            </a:r>
            <a:r>
              <a:rPr lang="en-US" dirty="0"/>
              <a:t>in motion with respect to the ground.</a:t>
            </a:r>
          </a:p>
        </p:txBody>
      </p:sp>
    </p:spTree>
    <p:extLst>
      <p:ext uri="{BB962C8B-B14F-4D97-AF65-F5344CB8AC3E}">
        <p14:creationId xmlns:p14="http://schemas.microsoft.com/office/powerpoint/2010/main" val="30350023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Classification of </a:t>
            </a:r>
            <a:r>
              <a:rPr lang="en-US" dirty="0" smtClean="0"/>
              <a:t>Motion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Motion can be classified into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1</a:t>
            </a:r>
            <a:r>
              <a:rPr lang="en-US" dirty="0"/>
              <a:t>. </a:t>
            </a:r>
            <a:r>
              <a:rPr lang="en-US" dirty="0" err="1"/>
              <a:t>Translatory</a:t>
            </a:r>
            <a:r>
              <a:rPr lang="en-US" dirty="0"/>
              <a:t> </a:t>
            </a:r>
            <a:r>
              <a:rPr lang="en-US" dirty="0" smtClean="0"/>
              <a:t>Motion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2</a:t>
            </a:r>
            <a:r>
              <a:rPr lang="en-US" dirty="0"/>
              <a:t>. Rotatory </a:t>
            </a:r>
            <a:r>
              <a:rPr lang="en-US" dirty="0" smtClean="0"/>
              <a:t>Motion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3</a:t>
            </a:r>
            <a:r>
              <a:rPr lang="en-US" dirty="0"/>
              <a:t>. Oscillatory </a:t>
            </a:r>
            <a:r>
              <a:rPr lang="en-US" dirty="0" smtClean="0"/>
              <a:t>Motion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4</a:t>
            </a:r>
            <a:r>
              <a:rPr lang="en-US" dirty="0"/>
              <a:t>. Random Motion</a:t>
            </a:r>
          </a:p>
        </p:txBody>
      </p:sp>
    </p:spTree>
    <p:extLst>
      <p:ext uri="{BB962C8B-B14F-4D97-AF65-F5344CB8AC3E}">
        <p14:creationId xmlns:p14="http://schemas.microsoft.com/office/powerpoint/2010/main" val="869268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Translatory</a:t>
            </a:r>
            <a:r>
              <a:rPr lang="en-US" dirty="0"/>
              <a:t>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Movement of a body from one point to another</a:t>
            </a:r>
            <a:r>
              <a:rPr lang="en-US" dirty="0" smtClean="0"/>
              <a:t>.</a:t>
            </a:r>
          </a:p>
          <a:p>
            <a:r>
              <a:rPr lang="en-US" dirty="0" smtClean="0"/>
              <a:t>All </a:t>
            </a:r>
            <a:r>
              <a:rPr lang="en-US" dirty="0"/>
              <a:t>particles move in the same direction and distance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A </a:t>
            </a:r>
            <a:r>
              <a:rPr lang="en-US" dirty="0"/>
              <a:t>car moving on a road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A </a:t>
            </a:r>
            <a:r>
              <a:rPr lang="en-US" dirty="0"/>
              <a:t>ball rolling in a straight line.</a:t>
            </a:r>
          </a:p>
        </p:txBody>
      </p:sp>
    </p:spTree>
    <p:extLst>
      <p:ext uri="{BB962C8B-B14F-4D97-AF65-F5344CB8AC3E}">
        <p14:creationId xmlns:p14="http://schemas.microsoft.com/office/powerpoint/2010/main" val="27660396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Rotatory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body moves about a fixed axis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Every </a:t>
            </a:r>
            <a:r>
              <a:rPr lang="en-US" dirty="0"/>
              <a:t>point of the body describes a circle around the axis</a:t>
            </a:r>
            <a:r>
              <a:rPr lang="en-US" dirty="0" smtClean="0"/>
              <a:t>.</a:t>
            </a:r>
          </a:p>
          <a:p>
            <a:r>
              <a:rPr lang="en-US" dirty="0" smtClean="0"/>
              <a:t>Examples:</a:t>
            </a:r>
          </a:p>
          <a:p>
            <a:pPr marL="0" indent="0">
              <a:buNone/>
            </a:pPr>
            <a:r>
              <a:rPr lang="en-US" dirty="0" smtClean="0"/>
              <a:t>                     Rotation </a:t>
            </a:r>
            <a:r>
              <a:rPr lang="en-US" dirty="0"/>
              <a:t>of Earth on its axis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                 Blades </a:t>
            </a:r>
            <a:r>
              <a:rPr lang="en-US" dirty="0"/>
              <a:t>of a fan.</a:t>
            </a:r>
          </a:p>
        </p:txBody>
      </p:sp>
    </p:spTree>
    <p:extLst>
      <p:ext uri="{BB962C8B-B14F-4D97-AF65-F5344CB8AC3E}">
        <p14:creationId xmlns:p14="http://schemas.microsoft.com/office/powerpoint/2010/main" val="14980698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28</TotalTime>
  <Words>371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Wingdings 3</vt:lpstr>
      <vt:lpstr>Ion Boardroom</vt:lpstr>
      <vt:lpstr>KINEMATICS  REST, MOTION &amp; TYPES OF MOTION</vt:lpstr>
      <vt:lpstr>What is Kinematics?</vt:lpstr>
      <vt:lpstr>Importance of Kinematics</vt:lpstr>
      <vt:lpstr>Concept of Rest</vt:lpstr>
      <vt:lpstr>Concept of Motion</vt:lpstr>
      <vt:lpstr>Rest and Motion are Relative</vt:lpstr>
      <vt:lpstr>Classification of Motion</vt:lpstr>
      <vt:lpstr>Translatory Motion</vt:lpstr>
      <vt:lpstr> Rotatory Motion</vt:lpstr>
      <vt:lpstr>Oscillatory Motion</vt:lpstr>
      <vt:lpstr> Random Motion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  REST, MOTION &amp; TYPES OF MOTION</dc:title>
  <dc:creator>Microsoft account</dc:creator>
  <cp:lastModifiedBy>Microsoft account</cp:lastModifiedBy>
  <cp:revision>4</cp:revision>
  <dcterms:created xsi:type="dcterms:W3CDTF">2025-10-01T18:25:57Z</dcterms:created>
  <dcterms:modified xsi:type="dcterms:W3CDTF">2025-10-01T18:55:28Z</dcterms:modified>
</cp:coreProperties>
</file>