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7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or Bhatti" initials="NB" lastIdx="1" clrIdx="0">
    <p:extLst>
      <p:ext uri="{19B8F6BF-5375-455C-9EA6-DF929625EA0E}">
        <p15:presenceInfo xmlns:p15="http://schemas.microsoft.com/office/powerpoint/2012/main" userId="2032378be319fe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7674D4-7229-9341-9E93-C7EA215EA3D0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913AAC-4496-204C-A853-CBCCF8310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471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913AAC-4496-204C-A853-CBCCF83108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36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B47-9056-9A89-187E-E7F1A1190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913467"/>
            <a:ext cx="6815669" cy="1515533"/>
          </a:xfrm>
        </p:spPr>
        <p:txBody>
          <a:bodyPr/>
          <a:lstStyle/>
          <a:p>
            <a:r>
              <a:rPr lang="en-US" sz="4000" dirty="0"/>
              <a:t>“</a:t>
            </a:r>
            <a:r>
              <a:rPr lang="en-US" sz="4000" b="1" u="sng" dirty="0"/>
              <a:t>MODERN PHYSICS</a:t>
            </a:r>
            <a:r>
              <a:rPr lang="en-US" sz="4000" dirty="0"/>
              <a:t>”</a:t>
            </a:r>
            <a:br>
              <a:rPr lang="en-US" sz="4000" dirty="0"/>
            </a:br>
            <a:r>
              <a:rPr lang="en-US" sz="4000" dirty="0">
                <a:solidFill>
                  <a:schemeClr val="accent4"/>
                </a:solidFill>
              </a:rPr>
              <a:t>special theory of relativity</a:t>
            </a:r>
            <a:r>
              <a:rPr lang="en-US" sz="4000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0D105-2DBE-E48C-B58D-7E1F017D55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Noor Fatima </a:t>
            </a:r>
          </a:p>
          <a:p>
            <a:r>
              <a:rPr lang="en-US" dirty="0"/>
              <a:t>25F-CY-108</a:t>
            </a:r>
          </a:p>
        </p:txBody>
      </p:sp>
    </p:spTree>
    <p:extLst>
      <p:ext uri="{BB962C8B-B14F-4D97-AF65-F5344CB8AC3E}">
        <p14:creationId xmlns:p14="http://schemas.microsoft.com/office/powerpoint/2010/main" val="35258949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8D102-8A89-155D-C3B8-D2279B862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/>
              <a:t>CONCLUSION</a:t>
            </a:r>
            <a:r>
              <a:rPr lang="en-US" b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01906-2713-DD5A-20D9-FD9A98271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Modern physics explain things that classical physics couldn’t </a:t>
            </a:r>
          </a:p>
          <a:p>
            <a:r>
              <a:rPr lang="en-US" dirty="0"/>
              <a:t> Special relativity proved that space and time are flexible </a:t>
            </a:r>
          </a:p>
          <a:p>
            <a:r>
              <a:rPr lang="en-US" dirty="0"/>
              <a:t> Today it helps us understand the universe, stars and technology </a:t>
            </a:r>
          </a:p>
          <a:p>
            <a:pPr marL="914400" lvl="2" indent="0">
              <a:buNone/>
            </a:pPr>
            <a:r>
              <a:rPr lang="en-US" dirty="0"/>
              <a:t>“</a:t>
            </a:r>
            <a:r>
              <a:rPr lang="en-US" b="1" dirty="0"/>
              <a:t>EINSTEIN SHOWED US THAT THE UNIVERSE IS </a:t>
            </a:r>
          </a:p>
          <a:p>
            <a:pPr marL="914400" lvl="2" indent="0">
              <a:buNone/>
            </a:pPr>
            <a:r>
              <a:rPr lang="en-US" b="1" dirty="0"/>
              <a:t>NOT AS SIMPLE AS IT LOOKS. SPACE, TIME, </a:t>
            </a:r>
          </a:p>
          <a:p>
            <a:pPr marL="914400" lvl="2" indent="0">
              <a:buNone/>
            </a:pPr>
            <a:r>
              <a:rPr lang="en-US" b="1" dirty="0"/>
              <a:t>ENERGY AND MATTER ARE ALL CONNECTED”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77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5900-0E38-7EAE-9D16-99A12FF6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THANK YOU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CB91F-827D-0172-9178-BAE606848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“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MODERN PHYSICS IS NOT ONLY ABOUT THEORIES IT’S </a:t>
            </a:r>
          </a:p>
          <a:p>
            <a:pPr marL="11430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THE FOUNDATION OF TODAY’S TECHNOLOGY “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Thank you all listening my presentation. I truly appreciate your time and attention </a:t>
            </a:r>
          </a:p>
        </p:txBody>
      </p:sp>
    </p:spTree>
    <p:extLst>
      <p:ext uri="{BB962C8B-B14F-4D97-AF65-F5344CB8AC3E}">
        <p14:creationId xmlns:p14="http://schemas.microsoft.com/office/powerpoint/2010/main" val="1213895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BFF9-9875-BBA6-927C-C9696411B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2337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sz="3600" b="1" u="sng" dirty="0"/>
              <a:t>INTRODUCTION TO MODERN PHYSICS</a:t>
            </a:r>
            <a:r>
              <a:rPr lang="en-US" sz="3600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FBC9-6CFB-6369-DDBC-049919563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1546" y="2556932"/>
            <a:ext cx="9601196" cy="3318936"/>
          </a:xfrm>
        </p:spPr>
        <p:txBody>
          <a:bodyPr/>
          <a:lstStyle/>
          <a:p>
            <a:r>
              <a:rPr lang="en-US" dirty="0"/>
              <a:t>Modern physics= physics beyond newton’s laws </a:t>
            </a:r>
          </a:p>
          <a:p>
            <a:r>
              <a:rPr lang="en-US" dirty="0"/>
              <a:t>It started in the early 20</a:t>
            </a:r>
            <a:r>
              <a:rPr lang="en-US" baseline="30000" dirty="0"/>
              <a:t>th</a:t>
            </a:r>
            <a:r>
              <a:rPr lang="en-US" dirty="0"/>
              <a:t> century </a:t>
            </a:r>
          </a:p>
          <a:p>
            <a:r>
              <a:rPr lang="en-US" dirty="0"/>
              <a:t>It focuses on tiny particles (</a:t>
            </a:r>
            <a:r>
              <a:rPr lang="en-US" dirty="0" err="1"/>
              <a:t>atoms,electrons</a:t>
            </a:r>
            <a:r>
              <a:rPr lang="en-US" dirty="0"/>
              <a:t>,) and extremely fast objects.</a:t>
            </a:r>
          </a:p>
          <a:p>
            <a:pPr marL="457200" lvl="1" indent="0">
              <a:buNone/>
            </a:pPr>
            <a:r>
              <a:rPr lang="en-US" u="sng" dirty="0">
                <a:solidFill>
                  <a:schemeClr val="accent4">
                    <a:lumMod val="75000"/>
                  </a:schemeClr>
                </a:solidFill>
              </a:rPr>
              <a:t>“CLASSICAL PHYSICS WORKS FOR NORMAL SPEEDS AND BIG OBJECTS, BUT WHEN SCIENTISTS STUDIED ATOMS AND VERY HIGH SPEEDS,THEY SAW STRANGE RESULTS, TO EXPLAIN THIS MODERN PHYSICS WAS INTRODUCED”</a:t>
            </a:r>
          </a:p>
        </p:txBody>
      </p:sp>
    </p:spTree>
    <p:extLst>
      <p:ext uri="{BB962C8B-B14F-4D97-AF65-F5344CB8AC3E}">
        <p14:creationId xmlns:p14="http://schemas.microsoft.com/office/powerpoint/2010/main" val="268132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603E-7BB6-1522-5E11-B38CEB443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DIFFERENCE BETWEEN CLASSICAL AND MODERN PHYSICS</a:t>
            </a:r>
            <a:r>
              <a:rPr lang="en-US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BBD77A-8345-8C95-F8F9-7689CA8260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053377"/>
              </p:ext>
            </p:extLst>
          </p:nvPr>
        </p:nvGraphicFramePr>
        <p:xfrm>
          <a:off x="1295400" y="2697482"/>
          <a:ext cx="9601197" cy="345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691222753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2659428509"/>
                    </a:ext>
                  </a:extLst>
                </a:gridCol>
                <a:gridCol w="3200399">
                  <a:extLst>
                    <a:ext uri="{9D8B030D-6E8A-4147-A177-3AD203B41FA5}">
                      <a16:colId xmlns:a16="http://schemas.microsoft.com/office/drawing/2014/main" val="1464936734"/>
                    </a:ext>
                  </a:extLst>
                </a:gridCol>
              </a:tblGrid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Aspects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Classical physics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Modern physics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5628800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Time period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Before 19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century (</a:t>
                      </a:r>
                      <a:r>
                        <a:rPr lang="en-US" dirty="0" err="1"/>
                        <a:t>newton,Maxwell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  <a:r>
                        <a:rPr lang="en-US" baseline="30000" dirty="0"/>
                        <a:t>th</a:t>
                      </a:r>
                      <a:r>
                        <a:rPr lang="en-US" dirty="0"/>
                        <a:t> century to onwards (Einstein, plank, Bohr)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538002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Main theories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Newton’s law of motion and Maxwell laws of electromagnetism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Theory of relativity and quantum mechanics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518118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Accuracy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Works well in normal conditions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Needed in extreme conditions ( high speed, high energy)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389269"/>
                  </a:ext>
                </a:extLst>
              </a:tr>
              <a:tr h="624840">
                <a:tc>
                  <a:txBody>
                    <a:bodyPr/>
                    <a:lstStyle/>
                    <a:p>
                      <a:r>
                        <a:rPr lang="en-US" dirty="0"/>
                        <a:t>Examples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Moving of cars, electricity and magnetism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Photoelectric effect and nuclear energy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9715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659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CC1F4-4611-96FD-088E-9C55F3460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u="sng" dirty="0"/>
              <a:t>SPECIAL THEORY OF RELATIVITY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48C31-D96C-2F80-C6FB-42CFB3BAF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3600450" lvl="8" indent="0">
              <a:buNone/>
            </a:pPr>
            <a:r>
              <a:rPr lang="en-US" b="1" dirty="0"/>
              <a:t>   </a:t>
            </a:r>
            <a:r>
              <a:rPr lang="en-US" b="1" u="sng" dirty="0"/>
              <a:t>  </a:t>
            </a:r>
            <a:r>
              <a:rPr lang="en-US" b="1" i="1" u="sng" dirty="0"/>
              <a:t>INTRODUCTION</a:t>
            </a:r>
            <a:r>
              <a:rPr lang="en-US" b="1" u="sng" dirty="0"/>
              <a:t> </a:t>
            </a:r>
          </a:p>
          <a:p>
            <a:r>
              <a:rPr lang="en-US" dirty="0"/>
              <a:t>Proposed by Albert Einstein in 1909</a:t>
            </a:r>
          </a:p>
          <a:p>
            <a:r>
              <a:rPr lang="en-US" dirty="0"/>
              <a:t>Applied to objects moving with very high speeds</a:t>
            </a:r>
          </a:p>
          <a:p>
            <a:r>
              <a:rPr lang="en-US" dirty="0"/>
              <a:t>It deals with the problems in which one frame of reference moves with a Constant linear velocity relative to another frame of reference </a:t>
            </a:r>
          </a:p>
          <a:p>
            <a:r>
              <a:rPr lang="en-US" dirty="0"/>
              <a:t>It changed Concept of space and time.</a:t>
            </a:r>
          </a:p>
        </p:txBody>
      </p:sp>
    </p:spTree>
    <p:extLst>
      <p:ext uri="{BB962C8B-B14F-4D97-AF65-F5344CB8AC3E}">
        <p14:creationId xmlns:p14="http://schemas.microsoft.com/office/powerpoint/2010/main" val="1626873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6987-1A0C-C64B-4C3D-FA4632FB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8498" y="982132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POSTULATES OF SPECIAL THEORY OF RELATIVITY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5BF45-4B3A-0AE9-B5FD-222BEB4E4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676" y="2556932"/>
            <a:ext cx="10295018" cy="3565018"/>
          </a:xfrm>
        </p:spPr>
        <p:txBody>
          <a:bodyPr>
            <a:normAutofit/>
          </a:bodyPr>
          <a:lstStyle/>
          <a:p>
            <a:pPr marL="1257300" lvl="3" indent="0">
              <a:buNone/>
            </a:pPr>
            <a:r>
              <a:rPr lang="en-US" dirty="0"/>
              <a:t>POSTULATE 1  </a:t>
            </a:r>
            <a:r>
              <a:rPr lang="en-US" b="1" dirty="0"/>
              <a:t>(Principle of </a:t>
            </a:r>
            <a:r>
              <a:rPr lang="en-US" b="1" dirty="0" err="1"/>
              <a:t>reativity</a:t>
            </a:r>
            <a:r>
              <a:rPr lang="en-US" b="1" dirty="0"/>
              <a:t>)</a:t>
            </a:r>
          </a:p>
          <a:p>
            <a:pPr marL="1257300" lvl="3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The laws of physics are </a:t>
            </a:r>
            <a:r>
              <a:rPr lang="en-US" dirty="0" err="1"/>
              <a:t>samein</a:t>
            </a:r>
            <a:r>
              <a:rPr lang="en-US" dirty="0"/>
              <a:t> all inertial frames of reference.</a:t>
            </a:r>
          </a:p>
          <a:p>
            <a:pPr marL="0" indent="0">
              <a:buNone/>
            </a:pPr>
            <a:endParaRPr lang="en-US" dirty="0"/>
          </a:p>
          <a:p>
            <a:pPr marL="1257300" lvl="3" indent="0">
              <a:buNone/>
            </a:pPr>
            <a:r>
              <a:rPr lang="en-US" dirty="0"/>
              <a:t>POSTULATE 2 </a:t>
            </a:r>
            <a:r>
              <a:rPr lang="en-US" b="1" dirty="0"/>
              <a:t>(Constancy of the speed of light)</a:t>
            </a:r>
          </a:p>
          <a:p>
            <a:pPr marL="0" indent="0">
              <a:buNone/>
            </a:pPr>
            <a:r>
              <a:rPr lang="en-US" dirty="0"/>
              <a:t>
The speed of light in vacuum is always the same (3 × 10⁸ m/s).</a:t>
            </a:r>
          </a:p>
        </p:txBody>
      </p:sp>
    </p:spTree>
    <p:extLst>
      <p:ext uri="{BB962C8B-B14F-4D97-AF65-F5344CB8AC3E}">
        <p14:creationId xmlns:p14="http://schemas.microsoft.com/office/powerpoint/2010/main" val="4104981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EE4C-FEC5-E31E-C22B-1E2859190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KEY RESULTS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7C26A-CE8C-89D2-3732-F258ACB94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223" y="2556932"/>
            <a:ext cx="9870374" cy="331893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1. TIME DILATION</a:t>
            </a:r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Moving clock ticks slower ( Astronaut age is slightly less than people on Earth)</a:t>
            </a:r>
          </a:p>
          <a:p>
            <a:pPr marL="0" indent="0">
              <a:buNone/>
            </a:pPr>
            <a:r>
              <a:rPr lang="en-US" b="1" dirty="0"/>
              <a:t>2. LENGTH CONTRACTION</a:t>
            </a:r>
          </a:p>
          <a:p>
            <a:pPr marL="0" indent="0">
              <a:buNone/>
            </a:pPr>
            <a:r>
              <a:rPr lang="en-US" dirty="0"/>
              <a:t>Moving clock ticks slower (Astronauts </a:t>
            </a:r>
            <a:r>
              <a:rPr lang="en-US" dirty="0" err="1"/>
              <a:t>agr</a:t>
            </a:r>
            <a:r>
              <a:rPr lang="en-US" dirty="0"/>
              <a:t> is slightly less than people on Earth.)</a:t>
            </a:r>
          </a:p>
          <a:p>
            <a:pPr marL="0" indent="0">
              <a:buNone/>
            </a:pPr>
            <a:r>
              <a:rPr lang="en-US" b="1" dirty="0"/>
              <a:t>3. MASS VARIATION </a:t>
            </a:r>
          </a:p>
          <a:p>
            <a:pPr marL="0" indent="0">
              <a:buNone/>
            </a:pPr>
            <a:r>
              <a:rPr lang="en-US" dirty="0"/>
              <a:t>The faster a rocket moves near light’s speed the heavier it becomes </a:t>
            </a:r>
          </a:p>
          <a:p>
            <a:pPr marL="0" indent="0">
              <a:buNone/>
            </a:pPr>
            <a:r>
              <a:rPr lang="en-US" dirty="0"/>
              <a:t>More speed means more mass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3312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706B4-0FEC-8970-91DC-DF0B6A304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1196" cy="1303867"/>
          </a:xfrm>
        </p:spPr>
        <p:txBody>
          <a:bodyPr/>
          <a:lstStyle/>
          <a:p>
            <a:r>
              <a:rPr lang="en-US" b="1" u="sng" dirty="0"/>
              <a:t>EXAMPLES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C8D45-4280-C9EC-D6AC-C954A947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u="sng" dirty="0"/>
              <a:t>GPS </a:t>
            </a:r>
            <a:r>
              <a:rPr lang="en-US" dirty="0"/>
              <a:t> needs relativity to stay accurate </a:t>
            </a:r>
          </a:p>
          <a:p>
            <a:r>
              <a:rPr lang="en-US" b="1" u="sng" dirty="0"/>
              <a:t> NUCLEAR ENERGY </a:t>
            </a:r>
            <a:r>
              <a:rPr lang="en-US" dirty="0"/>
              <a:t> works on E= mc^2 </a:t>
            </a:r>
          </a:p>
          <a:p>
            <a:r>
              <a:rPr lang="en-US" b="1" u="sng" dirty="0"/>
              <a:t> HIGH SPEED TRAVEL</a:t>
            </a:r>
            <a:r>
              <a:rPr lang="en-US" dirty="0"/>
              <a:t> Time moves different for astronauts</a:t>
            </a:r>
            <a:endParaRPr lang="en-US" b="1" u="sng" dirty="0"/>
          </a:p>
        </p:txBody>
      </p:sp>
    </p:spTree>
    <p:extLst>
      <p:ext uri="{BB962C8B-B14F-4D97-AF65-F5344CB8AC3E}">
        <p14:creationId xmlns:p14="http://schemas.microsoft.com/office/powerpoint/2010/main" val="416589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E3C65-F6F2-0DD9-1901-0FBA995C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965" y="96606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u="sng" dirty="0"/>
              <a:t>“GENERAL THEORY OF RELATIVITY”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494DB-F851-EEB5-D0C8-04CC66EF1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288" y="2512477"/>
            <a:ext cx="10474551" cy="36448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🌌 Theory (Einstein 1915)</a:t>
            </a:r>
          </a:p>
          <a:p>
            <a:pPr marL="0" indent="0">
              <a:buNone/>
            </a:pPr>
            <a:r>
              <a:rPr lang="en-US" dirty="0"/>
              <a:t>The General Theory of Relativity explains gravity as the curving of space and time caused by mass and energy.</a:t>
            </a:r>
          </a:p>
          <a:p>
            <a:pPr marL="0" indent="0">
              <a:buNone/>
            </a:pPr>
            <a:r>
              <a:rPr lang="en-US" dirty="0"/>
              <a:t>⚖️ Main Idea
Einstein’s principle of equivalence says gravity and acceleration feel the same.
This means gravity isn’t a pulling force, it’s the shape of space-time around massive objects.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100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BA632-8E53-005A-CE09-FFE40751A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EFFECTS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EC1E-A191-5080-DC38-755834881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Time runs slower in stronger gravity.
Light bends near massive bodies (proved during a 1919 eclipse).
Black holes and gravitational waves are major predictions.
GPS systems work correctly only because of relativity corrections.</a:t>
            </a:r>
          </a:p>
        </p:txBody>
      </p:sp>
    </p:spTree>
    <p:extLst>
      <p:ext uri="{BB962C8B-B14F-4D97-AF65-F5344CB8AC3E}">
        <p14:creationId xmlns:p14="http://schemas.microsoft.com/office/powerpoint/2010/main" val="6368209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“MODERN PHYSICS” special theory of relativity </vt:lpstr>
      <vt:lpstr>INTRODUCTION TO MODERN PHYSICS </vt:lpstr>
      <vt:lpstr>DIFFERENCE BETWEEN CLASSICAL AND MODERN PHYSICS </vt:lpstr>
      <vt:lpstr>SPECIAL THEORY OF RELATIVITY </vt:lpstr>
      <vt:lpstr>POSTULATES OF SPECIAL THEORY OF RELATIVITY </vt:lpstr>
      <vt:lpstr>KEY RESULTS </vt:lpstr>
      <vt:lpstr>EXAMPLES AND APPLICATIONS</vt:lpstr>
      <vt:lpstr>“GENERAL THEORY OF RELATIVITY”</vt:lpstr>
      <vt:lpstr>EFFECTS </vt:lpstr>
      <vt:lpstr>CONCLUSION 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“MODERN PHYSICS” special theory of relativity </dc:title>
  <dc:creator>Noor Bhatti</dc:creator>
  <cp:lastModifiedBy>Noor Bhatti</cp:lastModifiedBy>
  <cp:revision>5</cp:revision>
  <dcterms:created xsi:type="dcterms:W3CDTF">2025-10-02T15:56:46Z</dcterms:created>
  <dcterms:modified xsi:type="dcterms:W3CDTF">2025-10-08T02:54:17Z</dcterms:modified>
</cp:coreProperties>
</file>