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sp:txBody>
      <dsp:txXfrm>
        <a:off x="3535" y="22947"/>
        <a:ext cx="3447370" cy="691200"/>
      </dsp:txXfrm>
    </dsp:sp>
    <dsp:sp modelId="{17CA1487-CDD9-4364-92F6-A11DBDAFE16C}">
      <dsp:nvSpPr>
        <dsp:cNvPr id="0" name=""/>
        <dsp:cNvSpPr/>
      </dsp:nvSpPr>
      <dsp:spPr>
        <a:xfrm>
          <a:off x="3535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535" y="714147"/>
        <a:ext cx="3447370" cy="3755160"/>
      </dsp:txXfrm>
    </dsp:sp>
    <dsp:sp modelId="{055A5EAB-EAE0-4501-8649-31F112FF9AD5}">
      <dsp:nvSpPr>
        <dsp:cNvPr id="0" name=""/>
        <dsp:cNvSpPr/>
      </dsp:nvSpPr>
      <dsp:spPr>
        <a:xfrm>
          <a:off x="3933537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sp:txBody>
      <dsp:txXfrm>
        <a:off x="3933537" y="22947"/>
        <a:ext cx="3447370" cy="691200"/>
      </dsp:txXfrm>
    </dsp:sp>
    <dsp:sp modelId="{E4FD5043-5612-43C5-B6AE-CCD431549399}">
      <dsp:nvSpPr>
        <dsp:cNvPr id="0" name=""/>
        <dsp:cNvSpPr/>
      </dsp:nvSpPr>
      <dsp:spPr>
        <a:xfrm>
          <a:off x="3933537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933537" y="714147"/>
        <a:ext cx="3447370" cy="3755160"/>
      </dsp:txXfrm>
    </dsp:sp>
    <dsp:sp modelId="{23D06E36-F688-4B37-8BB8-73015E665B0E}">
      <dsp:nvSpPr>
        <dsp:cNvPr id="0" name=""/>
        <dsp:cNvSpPr/>
      </dsp:nvSpPr>
      <dsp:spPr>
        <a:xfrm>
          <a:off x="7863539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sp:txBody>
      <dsp:txXfrm>
        <a:off x="7863539" y="22947"/>
        <a:ext cx="3447370" cy="691200"/>
      </dsp:txXfrm>
    </dsp:sp>
    <dsp:sp modelId="{EA81ED6A-A7EA-4137-A3DC-D16E79F1B938}">
      <dsp:nvSpPr>
        <dsp:cNvPr id="0" name=""/>
        <dsp:cNvSpPr/>
      </dsp:nvSpPr>
      <dsp:spPr>
        <a:xfrm>
          <a:off x="7863539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7863539" y="714147"/>
        <a:ext cx="3447370" cy="3755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PR MACHINE LEARNING 1 (CLUSTERING)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Muhammad Rifky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yusdiansyah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88723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your research?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discover this problem?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get information to research this problem and attempt to solve it?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Interviews?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experience?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Internet/Books?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ways?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685210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the best workable solution and create a plan to build a prototype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will you use for your prototype?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your prototype be actual size or a model?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worked? What did not work?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need to be changed and/or kept?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the size of your prototype give you enough information to move forward with a final product? Why or why not?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you have other people test your design and give you feedback?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Redesigning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data from your testing to redesign with…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materials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builds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sizes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about or show images of your prototype redesigning process and result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you have a final product, go back to your second slide and review the initial questions you answered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your final prototype solve your problem for the person or people for whom it needs to be solved?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yes,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 TO GO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But always think about if you can improve it even more!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no, copy this PowerPoint and start the problem/solution cycle again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pictures of your final design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 why this design solves the problem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 on how you feel about the process from start to finish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447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PR MACHINE LEARNING 1 (CLUSTERING)</vt:lpstr>
      <vt:lpstr>The Problem</vt:lpstr>
      <vt:lpstr>Background Information</vt:lpstr>
      <vt:lpstr>Workable Solutions </vt:lpstr>
      <vt:lpstr>The Prototype</vt:lpstr>
      <vt:lpstr>Testing The Prototype</vt:lpstr>
      <vt:lpstr>Redesigning The Prototype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2019-09-01T08:05:01Z</dcterms:created>
  <dcterms:modified xsi:type="dcterms:W3CDTF">2019-09-01T08:07:57Z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