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24676" y="1463179"/>
            <a:ext cx="7451346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981254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9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68590" y="0"/>
                </a:lnTo>
                <a:lnTo>
                  <a:pt x="776859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7768590" y="0"/>
                </a:lnTo>
                <a:lnTo>
                  <a:pt x="776859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White Box Testing: A Detailed Introduction - Testim Blog">
            <a:extLst>
              <a:ext uri="{FF2B5EF4-FFF2-40B4-BE49-F238E27FC236}">
                <a16:creationId xmlns:a16="http://schemas.microsoft.com/office/drawing/2014/main" id="{F7FD208E-35EF-418F-9B5A-31B000C1A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379" y="139008"/>
            <a:ext cx="7232649" cy="66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EB35D0-89D0-4C30-9160-1585D251AF53}"/>
              </a:ext>
            </a:extLst>
          </p:cNvPr>
          <p:cNvSpPr txBox="1"/>
          <p:nvPr/>
        </p:nvSpPr>
        <p:spPr>
          <a:xfrm>
            <a:off x="692150" y="1797050"/>
            <a:ext cx="9335386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ts val="4650"/>
              </a:lnSpc>
              <a:spcBef>
                <a:spcPts val="1030"/>
              </a:spcBef>
            </a:pPr>
            <a:r>
              <a:rPr lang="en-ID" sz="4000" b="1" spc="40" dirty="0">
                <a:latin typeface="Tahoma"/>
                <a:cs typeface="Tahoma"/>
              </a:rPr>
              <a:t>Teknik </a:t>
            </a:r>
            <a:r>
              <a:rPr lang="en-ID" sz="4000" b="1" spc="114" dirty="0">
                <a:latin typeface="Tahoma"/>
                <a:cs typeface="Tahoma"/>
              </a:rPr>
              <a:t>Whitebox </a:t>
            </a:r>
            <a:r>
              <a:rPr lang="en-ID" sz="4000" b="1" spc="45" dirty="0">
                <a:latin typeface="Tahoma"/>
                <a:cs typeface="Tahoma"/>
              </a:rPr>
              <a:t>Testing </a:t>
            </a:r>
            <a:r>
              <a:rPr lang="en-ID" sz="4000" b="1" spc="170" dirty="0">
                <a:latin typeface="Tahoma"/>
                <a:cs typeface="Tahoma"/>
              </a:rPr>
              <a:t>dan </a:t>
            </a:r>
            <a:r>
              <a:rPr lang="en-ID" sz="4000" b="1" spc="175" dirty="0">
                <a:latin typeface="Tahoma"/>
                <a:cs typeface="Tahoma"/>
              </a:rPr>
              <a:t> </a:t>
            </a:r>
            <a:r>
              <a:rPr lang="en-ID" sz="4000" b="1" spc="105" dirty="0">
                <a:latin typeface="Tahoma"/>
                <a:cs typeface="Tahoma"/>
              </a:rPr>
              <a:t>Unit</a:t>
            </a:r>
            <a:r>
              <a:rPr lang="en-ID" sz="4000" b="1" spc="-100" dirty="0">
                <a:latin typeface="Tahoma"/>
                <a:cs typeface="Tahoma"/>
              </a:rPr>
              <a:t> </a:t>
            </a:r>
            <a:r>
              <a:rPr lang="en-ID" sz="4000" b="1" spc="-140" dirty="0">
                <a:latin typeface="Tahoma"/>
                <a:cs typeface="Tahoma"/>
              </a:rPr>
              <a:t>Test:</a:t>
            </a:r>
            <a:r>
              <a:rPr lang="en-ID" sz="4000" b="1" spc="-100" dirty="0">
                <a:latin typeface="Tahoma"/>
                <a:cs typeface="Tahoma"/>
              </a:rPr>
              <a:t> </a:t>
            </a:r>
            <a:r>
              <a:rPr lang="en-ID" sz="4000" b="1" spc="135" dirty="0" err="1">
                <a:latin typeface="Tahoma"/>
                <a:cs typeface="Tahoma"/>
              </a:rPr>
              <a:t>Meningkatkan</a:t>
            </a:r>
            <a:r>
              <a:rPr lang="en-ID" sz="4000" b="1" spc="-100" dirty="0">
                <a:latin typeface="Tahoma"/>
                <a:cs typeface="Tahoma"/>
              </a:rPr>
              <a:t> </a:t>
            </a:r>
            <a:r>
              <a:rPr lang="en-ID" sz="4000" b="1" spc="30" dirty="0" err="1">
                <a:latin typeface="Tahoma"/>
                <a:cs typeface="Tahoma"/>
              </a:rPr>
              <a:t>Kualitas</a:t>
            </a:r>
            <a:r>
              <a:rPr lang="en-ID" sz="4000" b="1" spc="30" dirty="0">
                <a:latin typeface="Tahoma"/>
                <a:cs typeface="Tahoma"/>
              </a:rPr>
              <a:t> </a:t>
            </a:r>
            <a:r>
              <a:rPr lang="en-ID" sz="4000" b="1" spc="-1345" dirty="0">
                <a:latin typeface="Tahoma"/>
                <a:cs typeface="Tahoma"/>
              </a:rPr>
              <a:t> </a:t>
            </a:r>
            <a:r>
              <a:rPr lang="en-ID" sz="4000" b="1" spc="114" dirty="0" err="1">
                <a:latin typeface="Tahoma"/>
                <a:cs typeface="Tahoma"/>
              </a:rPr>
              <a:t>Perangkat</a:t>
            </a:r>
            <a:r>
              <a:rPr lang="en-ID" sz="4000" b="1" spc="-85" dirty="0">
                <a:latin typeface="Tahoma"/>
                <a:cs typeface="Tahoma"/>
              </a:rPr>
              <a:t> </a:t>
            </a:r>
            <a:r>
              <a:rPr lang="en-ID" sz="4000" b="1" spc="135" dirty="0" err="1">
                <a:latin typeface="Tahoma"/>
                <a:cs typeface="Tahoma"/>
              </a:rPr>
              <a:t>Lunak</a:t>
            </a:r>
            <a:endParaRPr lang="en-ID" sz="4000" dirty="0">
              <a:latin typeface="Tahoma"/>
              <a:cs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6896E-FD28-4EF1-84E9-A91B3E801DDD}"/>
              </a:ext>
            </a:extLst>
          </p:cNvPr>
          <p:cNvSpPr txBox="1"/>
          <p:nvPr/>
        </p:nvSpPr>
        <p:spPr>
          <a:xfrm>
            <a:off x="-2660650" y="8577340"/>
            <a:ext cx="9154632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1030"/>
              </a:spcBef>
            </a:pPr>
            <a:r>
              <a:rPr lang="en-US" sz="2400" b="1" dirty="0">
                <a:latin typeface="+mj-lt"/>
                <a:cs typeface="Tahoma"/>
              </a:rPr>
              <a:t>Muhammad Rizky</a:t>
            </a:r>
          </a:p>
          <a:p>
            <a:pPr marL="12065" marR="5080" algn="ctr">
              <a:spcBef>
                <a:spcPts val="1030"/>
              </a:spcBef>
            </a:pPr>
            <a:r>
              <a:rPr lang="en-US" sz="2400" b="1" dirty="0">
                <a:latin typeface="+mj-lt"/>
                <a:cs typeface="Tahoma"/>
              </a:rPr>
              <a:t>201011400469</a:t>
            </a:r>
          </a:p>
          <a:p>
            <a:pPr marL="12065" marR="5080" algn="ctr">
              <a:spcBef>
                <a:spcPts val="1030"/>
              </a:spcBef>
            </a:pPr>
            <a:r>
              <a:rPr lang="en-US" sz="2400" b="1" dirty="0">
                <a:latin typeface="+mj-lt"/>
                <a:cs typeface="Tahoma"/>
              </a:rPr>
              <a:t>07 TPLE 010</a:t>
            </a:r>
            <a:endParaRPr lang="en-ID" sz="2400" b="1" dirty="0">
              <a:latin typeface="+mj-lt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5105" y="2908313"/>
            <a:ext cx="5802357" cy="49619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52" y="2789745"/>
            <a:ext cx="6477000" cy="5862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51790">
              <a:lnSpc>
                <a:spcPct val="101299"/>
              </a:lnSpc>
              <a:spcBef>
                <a:spcPts val="80"/>
              </a:spcBef>
            </a:pPr>
            <a:r>
              <a:rPr sz="2900" b="1" spc="40" dirty="0">
                <a:latin typeface="Tahoma"/>
                <a:cs typeface="Tahoma"/>
              </a:rPr>
              <a:t>Teknik</a:t>
            </a:r>
            <a:r>
              <a:rPr sz="2900" b="1" spc="-55" dirty="0">
                <a:latin typeface="Tahoma"/>
                <a:cs typeface="Tahoma"/>
              </a:rPr>
              <a:t> </a:t>
            </a:r>
            <a:r>
              <a:rPr sz="2900" b="1" spc="85" dirty="0">
                <a:latin typeface="Tahoma"/>
                <a:cs typeface="Tahoma"/>
              </a:rPr>
              <a:t>Whitebox</a:t>
            </a:r>
            <a:r>
              <a:rPr sz="2900" b="1" spc="-55" dirty="0">
                <a:latin typeface="Tahoma"/>
                <a:cs typeface="Tahoma"/>
              </a:rPr>
              <a:t> </a:t>
            </a:r>
            <a:r>
              <a:rPr sz="2900" b="1" spc="40" dirty="0">
                <a:latin typeface="Tahoma"/>
                <a:cs typeface="Tahoma"/>
              </a:rPr>
              <a:t>Testing</a:t>
            </a:r>
            <a:r>
              <a:rPr sz="2900" b="1" spc="-95" dirty="0">
                <a:latin typeface="Tahoma"/>
                <a:cs typeface="Tahoma"/>
              </a:rPr>
              <a:t> </a:t>
            </a:r>
            <a:r>
              <a:rPr sz="2900" spc="40" dirty="0">
                <a:latin typeface="Verdana"/>
                <a:cs typeface="Verdana"/>
              </a:rPr>
              <a:t>adalah </a:t>
            </a:r>
            <a:r>
              <a:rPr sz="2900" spc="-1005" dirty="0">
                <a:latin typeface="Verdana"/>
                <a:cs typeface="Verdana"/>
              </a:rPr>
              <a:t> </a:t>
            </a:r>
            <a:r>
              <a:rPr sz="2900" spc="285" dirty="0">
                <a:latin typeface="Verdana"/>
                <a:cs typeface="Verdana"/>
              </a:rPr>
              <a:t>m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70" dirty="0">
                <a:latin typeface="Verdana"/>
                <a:cs typeface="Verdana"/>
              </a:rPr>
              <a:t>o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75" dirty="0">
                <a:latin typeface="Verdana"/>
                <a:cs typeface="Verdana"/>
              </a:rPr>
              <a:t>p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150" dirty="0">
                <a:latin typeface="Verdana"/>
                <a:cs typeface="Verdana"/>
              </a:rPr>
              <a:t>n</a:t>
            </a:r>
            <a:r>
              <a:rPr sz="2900" spc="195" dirty="0">
                <a:latin typeface="Verdana"/>
                <a:cs typeface="Verdana"/>
              </a:rPr>
              <a:t>g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-200" dirty="0">
                <a:latin typeface="Verdana"/>
                <a:cs typeface="Verdana"/>
              </a:rPr>
              <a:t>j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75" dirty="0">
                <a:latin typeface="Verdana"/>
                <a:cs typeface="Verdana"/>
              </a:rPr>
              <a:t>p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95" dirty="0">
                <a:latin typeface="Verdana"/>
                <a:cs typeface="Verdana"/>
              </a:rPr>
              <a:t>r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50" dirty="0">
                <a:latin typeface="Verdana"/>
                <a:cs typeface="Verdana"/>
              </a:rPr>
              <a:t>n</a:t>
            </a:r>
            <a:r>
              <a:rPr sz="2900" spc="195" dirty="0">
                <a:latin typeface="Verdana"/>
                <a:cs typeface="Verdana"/>
              </a:rPr>
              <a:t>g</a:t>
            </a:r>
            <a:r>
              <a:rPr sz="2900" spc="10" dirty="0">
                <a:latin typeface="Verdana"/>
                <a:cs typeface="Verdana"/>
              </a:rPr>
              <a:t>k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40" dirty="0">
                <a:latin typeface="Verdana"/>
                <a:cs typeface="Verdana"/>
              </a:rPr>
              <a:t>t  </a:t>
            </a:r>
            <a:r>
              <a:rPr sz="2900" spc="-10" dirty="0">
                <a:latin typeface="Verdana"/>
                <a:cs typeface="Verdana"/>
              </a:rPr>
              <a:t>l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40" dirty="0">
                <a:latin typeface="Verdana"/>
                <a:cs typeface="Verdana"/>
              </a:rPr>
              <a:t>k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185" dirty="0">
                <a:latin typeface="Verdana"/>
                <a:cs typeface="Verdana"/>
              </a:rPr>
              <a:t>y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50" dirty="0">
                <a:latin typeface="Verdana"/>
                <a:cs typeface="Verdana"/>
              </a:rPr>
              <a:t>n</a:t>
            </a:r>
            <a:r>
              <a:rPr sz="2900" spc="195" dirty="0">
                <a:latin typeface="Verdana"/>
                <a:cs typeface="Verdana"/>
              </a:rPr>
              <a:t>g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285" dirty="0">
                <a:latin typeface="Verdana"/>
                <a:cs typeface="Verdana"/>
              </a:rPr>
              <a:t>m</a:t>
            </a:r>
            <a:r>
              <a:rPr sz="2900" spc="15" dirty="0">
                <a:latin typeface="Verdana"/>
                <a:cs typeface="Verdana"/>
              </a:rPr>
              <a:t>el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165" dirty="0">
                <a:latin typeface="Verdana"/>
                <a:cs typeface="Verdana"/>
              </a:rPr>
              <a:t>b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10" dirty="0">
                <a:latin typeface="Verdana"/>
                <a:cs typeface="Verdana"/>
              </a:rPr>
              <a:t>k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10" dirty="0">
                <a:latin typeface="Verdana"/>
                <a:cs typeface="Verdana"/>
              </a:rPr>
              <a:t>li</a:t>
            </a:r>
            <a:r>
              <a:rPr sz="2900" spc="-85" dirty="0">
                <a:latin typeface="Verdana"/>
                <a:cs typeface="Verdana"/>
              </a:rPr>
              <a:t>s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-70" dirty="0">
                <a:latin typeface="Verdana"/>
                <a:cs typeface="Verdana"/>
              </a:rPr>
              <a:t>s  s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65" dirty="0">
                <a:latin typeface="Verdana"/>
                <a:cs typeface="Verdana"/>
              </a:rPr>
              <a:t>r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40" dirty="0">
                <a:latin typeface="Verdana"/>
                <a:cs typeface="Verdana"/>
              </a:rPr>
              <a:t>kt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-65" dirty="0">
                <a:latin typeface="Verdana"/>
                <a:cs typeface="Verdana"/>
              </a:rPr>
              <a:t>r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90" dirty="0">
                <a:latin typeface="Verdana"/>
                <a:cs typeface="Verdana"/>
              </a:rPr>
              <a:t>r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10" dirty="0">
                <a:latin typeface="Verdana"/>
                <a:cs typeface="Verdana"/>
              </a:rPr>
              <a:t>l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k</a:t>
            </a:r>
            <a:r>
              <a:rPr sz="2900" spc="70" dirty="0">
                <a:latin typeface="Verdana"/>
                <a:cs typeface="Verdana"/>
              </a:rPr>
              <a:t>o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75" dirty="0">
                <a:latin typeface="Verdana"/>
                <a:cs typeface="Verdana"/>
              </a:rPr>
              <a:t>p</a:t>
            </a:r>
            <a:r>
              <a:rPr sz="2900" spc="-105" dirty="0">
                <a:latin typeface="Verdana"/>
                <a:cs typeface="Verdana"/>
              </a:rPr>
              <a:t>r</a:t>
            </a:r>
            <a:r>
              <a:rPr sz="2900" spc="70" dirty="0">
                <a:latin typeface="Verdana"/>
                <a:cs typeface="Verdana"/>
              </a:rPr>
              <a:t>o</a:t>
            </a:r>
            <a:r>
              <a:rPr sz="2900" spc="195" dirty="0">
                <a:latin typeface="Verdana"/>
                <a:cs typeface="Verdana"/>
              </a:rPr>
              <a:t>g</a:t>
            </a:r>
            <a:r>
              <a:rPr sz="2900" spc="-95" dirty="0">
                <a:latin typeface="Verdana"/>
                <a:cs typeface="Verdana"/>
              </a:rPr>
              <a:t>r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280" dirty="0">
                <a:latin typeface="Verdana"/>
                <a:cs typeface="Verdana"/>
              </a:rPr>
              <a:t>m</a:t>
            </a:r>
            <a:r>
              <a:rPr sz="2900" spc="-434" dirty="0">
                <a:latin typeface="Verdana"/>
                <a:cs typeface="Verdana"/>
              </a:rPr>
              <a:t>.</a:t>
            </a:r>
            <a:endParaRPr sz="2900" dirty="0">
              <a:latin typeface="Verdana"/>
              <a:cs typeface="Verdana"/>
            </a:endParaRPr>
          </a:p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2900" b="1" spc="165" dirty="0">
                <a:latin typeface="Tahoma"/>
                <a:cs typeface="Tahoma"/>
              </a:rPr>
              <a:t>U</a:t>
            </a:r>
            <a:r>
              <a:rPr sz="2900" b="1" spc="145" dirty="0">
                <a:latin typeface="Tahoma"/>
                <a:cs typeface="Tahoma"/>
              </a:rPr>
              <a:t>n</a:t>
            </a:r>
            <a:r>
              <a:rPr sz="2900" b="1" spc="-30" dirty="0">
                <a:latin typeface="Tahoma"/>
                <a:cs typeface="Tahoma"/>
              </a:rPr>
              <a:t>i</a:t>
            </a:r>
            <a:r>
              <a:rPr sz="2900" b="1" spc="35" dirty="0">
                <a:latin typeface="Tahoma"/>
                <a:cs typeface="Tahoma"/>
              </a:rPr>
              <a:t>t</a:t>
            </a:r>
            <a:r>
              <a:rPr sz="2900" b="1" spc="-45" dirty="0">
                <a:latin typeface="Tahoma"/>
                <a:cs typeface="Tahoma"/>
              </a:rPr>
              <a:t> </a:t>
            </a:r>
            <a:r>
              <a:rPr sz="2900" b="1" spc="-180" dirty="0">
                <a:latin typeface="Tahoma"/>
                <a:cs typeface="Tahoma"/>
              </a:rPr>
              <a:t>T</a:t>
            </a:r>
            <a:r>
              <a:rPr sz="2900" b="1" spc="95" dirty="0">
                <a:latin typeface="Tahoma"/>
                <a:cs typeface="Tahoma"/>
              </a:rPr>
              <a:t>e</a:t>
            </a:r>
            <a:r>
              <a:rPr sz="2900" b="1" spc="10" dirty="0">
                <a:latin typeface="Tahoma"/>
                <a:cs typeface="Tahoma"/>
              </a:rPr>
              <a:t>s</a:t>
            </a:r>
            <a:r>
              <a:rPr sz="2900" b="1" spc="35" dirty="0">
                <a:latin typeface="Tahoma"/>
                <a:cs typeface="Tahoma"/>
              </a:rPr>
              <a:t>t</a:t>
            </a:r>
            <a:r>
              <a:rPr sz="2900" b="1" spc="-85" dirty="0">
                <a:latin typeface="Tahoma"/>
                <a:cs typeface="Tahoma"/>
              </a:rPr>
              <a:t> </a:t>
            </a:r>
            <a:r>
              <a:rPr sz="2900" spc="285" dirty="0">
                <a:latin typeface="Verdana"/>
                <a:cs typeface="Verdana"/>
              </a:rPr>
              <a:t>m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65" dirty="0">
                <a:latin typeface="Verdana"/>
                <a:cs typeface="Verdana"/>
              </a:rPr>
              <a:t>r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165" dirty="0">
                <a:latin typeface="Verdana"/>
                <a:cs typeface="Verdana"/>
              </a:rPr>
              <a:t>p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0" dirty="0">
                <a:latin typeface="Verdana"/>
                <a:cs typeface="Verdana"/>
              </a:rPr>
              <a:t>k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200" dirty="0">
                <a:latin typeface="Verdana"/>
                <a:cs typeface="Verdana"/>
              </a:rPr>
              <a:t>j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-65" dirty="0">
                <a:latin typeface="Verdana"/>
                <a:cs typeface="Verdana"/>
              </a:rPr>
              <a:t>s  </a:t>
            </a:r>
            <a:r>
              <a:rPr sz="2900" spc="195" dirty="0">
                <a:latin typeface="Verdana"/>
                <a:cs typeface="Verdana"/>
              </a:rPr>
              <a:t>w</a:t>
            </a:r>
            <a:r>
              <a:rPr sz="2900" spc="145" dirty="0">
                <a:latin typeface="Verdana"/>
                <a:cs typeface="Verdana"/>
              </a:rPr>
              <a:t>h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175" dirty="0">
                <a:latin typeface="Verdana"/>
                <a:cs typeface="Verdana"/>
              </a:rPr>
              <a:t>b</a:t>
            </a:r>
            <a:r>
              <a:rPr sz="2900" spc="10" dirty="0">
                <a:latin typeface="Verdana"/>
                <a:cs typeface="Verdana"/>
              </a:rPr>
              <a:t>o</a:t>
            </a:r>
            <a:r>
              <a:rPr sz="2900" spc="-155" dirty="0">
                <a:latin typeface="Verdana"/>
                <a:cs typeface="Verdana"/>
              </a:rPr>
              <a:t>x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85" dirty="0">
                <a:latin typeface="Verdana"/>
                <a:cs typeface="Verdana"/>
              </a:rPr>
              <a:t>s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150" dirty="0">
                <a:latin typeface="Verdana"/>
                <a:cs typeface="Verdana"/>
              </a:rPr>
              <a:t>n</a:t>
            </a:r>
            <a:r>
              <a:rPr sz="2900" spc="195" dirty="0">
                <a:latin typeface="Verdana"/>
                <a:cs typeface="Verdana"/>
              </a:rPr>
              <a:t>g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185" dirty="0">
                <a:latin typeface="Verdana"/>
                <a:cs typeface="Verdana"/>
              </a:rPr>
              <a:t>y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50" dirty="0">
                <a:latin typeface="Verdana"/>
                <a:cs typeface="Verdana"/>
              </a:rPr>
              <a:t>n</a:t>
            </a:r>
            <a:r>
              <a:rPr sz="2900" spc="195" dirty="0">
                <a:latin typeface="Verdana"/>
                <a:cs typeface="Verdana"/>
              </a:rPr>
              <a:t>g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-10" dirty="0">
                <a:latin typeface="Verdana"/>
                <a:cs typeface="Verdana"/>
              </a:rPr>
              <a:t>il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0" dirty="0">
                <a:latin typeface="Verdana"/>
                <a:cs typeface="Verdana"/>
              </a:rPr>
              <a:t>k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10" dirty="0">
                <a:latin typeface="Verdana"/>
                <a:cs typeface="Verdana"/>
              </a:rPr>
              <a:t>k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00" dirty="0">
                <a:latin typeface="Verdana"/>
                <a:cs typeface="Verdana"/>
              </a:rPr>
              <a:t>n  </a:t>
            </a:r>
            <a:r>
              <a:rPr sz="2900" spc="165" dirty="0">
                <a:latin typeface="Verdana"/>
                <a:cs typeface="Verdana"/>
              </a:rPr>
              <a:t>p</a:t>
            </a:r>
            <a:r>
              <a:rPr sz="2900" spc="-15" dirty="0">
                <a:latin typeface="Verdana"/>
                <a:cs typeface="Verdana"/>
              </a:rPr>
              <a:t>a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l</a:t>
            </a:r>
            <a:r>
              <a:rPr sz="2900" spc="5" dirty="0">
                <a:latin typeface="Verdana"/>
                <a:cs typeface="Verdana"/>
              </a:rPr>
              <a:t>e</a:t>
            </a:r>
            <a:r>
              <a:rPr sz="2900" spc="-180" dirty="0">
                <a:latin typeface="Verdana"/>
                <a:cs typeface="Verdana"/>
              </a:rPr>
              <a:t>v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10" dirty="0">
                <a:latin typeface="Verdana"/>
                <a:cs typeface="Verdana"/>
              </a:rPr>
              <a:t>l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k</a:t>
            </a:r>
            <a:r>
              <a:rPr sz="2900" spc="70" dirty="0">
                <a:latin typeface="Verdana"/>
                <a:cs typeface="Verdana"/>
              </a:rPr>
              <a:t>o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434" dirty="0">
                <a:latin typeface="Verdana"/>
                <a:cs typeface="Verdana"/>
              </a:rPr>
              <a:t>.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155" dirty="0">
                <a:latin typeface="Verdana"/>
                <a:cs typeface="Verdana"/>
              </a:rPr>
              <a:t>T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-200" dirty="0">
                <a:latin typeface="Verdana"/>
                <a:cs typeface="Verdana"/>
              </a:rPr>
              <a:t>j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90" dirty="0">
                <a:latin typeface="Verdana"/>
                <a:cs typeface="Verdana"/>
              </a:rPr>
              <a:t>r</a:t>
            </a:r>
            <a:r>
              <a:rPr sz="2900" spc="-15" dirty="0">
                <a:latin typeface="Verdana"/>
                <a:cs typeface="Verdana"/>
              </a:rPr>
              <a:t>i  </a:t>
            </a:r>
            <a:r>
              <a:rPr sz="2900" spc="-25" dirty="0">
                <a:latin typeface="Verdana"/>
                <a:cs typeface="Verdana"/>
              </a:rPr>
              <a:t>k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285" dirty="0">
                <a:latin typeface="Verdana"/>
                <a:cs typeface="Verdana"/>
              </a:rPr>
              <a:t>m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70" dirty="0">
                <a:latin typeface="Verdana"/>
                <a:cs typeface="Verdana"/>
              </a:rPr>
              <a:t>o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15" dirty="0">
                <a:latin typeface="Verdana"/>
                <a:cs typeface="Verdana"/>
              </a:rPr>
              <a:t>a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10" dirty="0">
                <a:latin typeface="Verdana"/>
                <a:cs typeface="Verdana"/>
              </a:rPr>
              <a:t>l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h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30" dirty="0">
                <a:latin typeface="Verdana"/>
                <a:cs typeface="Verdana"/>
              </a:rPr>
              <a:t>k  </a:t>
            </a:r>
            <a:r>
              <a:rPr sz="2900" spc="285" dirty="0">
                <a:latin typeface="Verdana"/>
                <a:cs typeface="Verdana"/>
              </a:rPr>
              <a:t>m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150" dirty="0">
                <a:latin typeface="Verdana"/>
                <a:cs typeface="Verdana"/>
              </a:rPr>
              <a:t>n</a:t>
            </a:r>
            <a:r>
              <a:rPr sz="2900" spc="195" dirty="0">
                <a:latin typeface="Verdana"/>
                <a:cs typeface="Verdana"/>
              </a:rPr>
              <a:t>g</a:t>
            </a:r>
            <a:r>
              <a:rPr sz="2900" spc="10" dirty="0">
                <a:latin typeface="Verdana"/>
                <a:cs typeface="Verdana"/>
              </a:rPr>
              <a:t>k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10" dirty="0">
                <a:latin typeface="Verdana"/>
                <a:cs typeface="Verdana"/>
              </a:rPr>
              <a:t>k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b="1" spc="80" dirty="0">
                <a:latin typeface="Tahoma"/>
                <a:cs typeface="Tahoma"/>
              </a:rPr>
              <a:t>k</a:t>
            </a:r>
            <a:r>
              <a:rPr sz="2900" b="1" spc="135" dirty="0">
                <a:latin typeface="Tahoma"/>
                <a:cs typeface="Tahoma"/>
              </a:rPr>
              <a:t>u</a:t>
            </a:r>
            <a:r>
              <a:rPr sz="2900" b="1" spc="35" dirty="0">
                <a:latin typeface="Tahoma"/>
                <a:cs typeface="Tahoma"/>
              </a:rPr>
              <a:t>a</a:t>
            </a:r>
            <a:r>
              <a:rPr sz="2900" b="1" spc="-30" dirty="0">
                <a:latin typeface="Tahoma"/>
                <a:cs typeface="Tahoma"/>
              </a:rPr>
              <a:t>li</a:t>
            </a:r>
            <a:r>
              <a:rPr sz="2900" b="1" spc="35" dirty="0">
                <a:latin typeface="Tahoma"/>
                <a:cs typeface="Tahoma"/>
              </a:rPr>
              <a:t>ta</a:t>
            </a:r>
            <a:r>
              <a:rPr sz="2900" b="1" spc="10" dirty="0">
                <a:latin typeface="Tahoma"/>
                <a:cs typeface="Tahoma"/>
              </a:rPr>
              <a:t>s</a:t>
            </a:r>
            <a:r>
              <a:rPr sz="2900" b="1" spc="-45" dirty="0">
                <a:latin typeface="Tahoma"/>
                <a:cs typeface="Tahoma"/>
              </a:rPr>
              <a:t> </a:t>
            </a:r>
            <a:r>
              <a:rPr sz="2900" b="1" spc="180" dirty="0">
                <a:latin typeface="Tahoma"/>
                <a:cs typeface="Tahoma"/>
              </a:rPr>
              <a:t>p</a:t>
            </a:r>
            <a:r>
              <a:rPr sz="2900" b="1" spc="95" dirty="0">
                <a:latin typeface="Tahoma"/>
                <a:cs typeface="Tahoma"/>
              </a:rPr>
              <a:t>e</a:t>
            </a:r>
            <a:r>
              <a:rPr sz="2900" b="1" spc="-55" dirty="0">
                <a:latin typeface="Tahoma"/>
                <a:cs typeface="Tahoma"/>
              </a:rPr>
              <a:t>r</a:t>
            </a:r>
            <a:r>
              <a:rPr sz="2900" b="1" spc="35" dirty="0">
                <a:latin typeface="Tahoma"/>
                <a:cs typeface="Tahoma"/>
              </a:rPr>
              <a:t>a</a:t>
            </a:r>
            <a:r>
              <a:rPr sz="2900" b="1" spc="155" dirty="0">
                <a:latin typeface="Tahoma"/>
                <a:cs typeface="Tahoma"/>
              </a:rPr>
              <a:t>n</a:t>
            </a:r>
            <a:r>
              <a:rPr sz="2900" b="1" spc="200" dirty="0">
                <a:latin typeface="Tahoma"/>
                <a:cs typeface="Tahoma"/>
              </a:rPr>
              <a:t>g</a:t>
            </a:r>
            <a:r>
              <a:rPr sz="2900" b="1" spc="80" dirty="0">
                <a:latin typeface="Tahoma"/>
                <a:cs typeface="Tahoma"/>
              </a:rPr>
              <a:t>k</a:t>
            </a:r>
            <a:r>
              <a:rPr sz="2900" b="1" spc="35" dirty="0">
                <a:latin typeface="Tahoma"/>
                <a:cs typeface="Tahoma"/>
              </a:rPr>
              <a:t>a</a:t>
            </a:r>
            <a:r>
              <a:rPr sz="2900" b="1" spc="25" dirty="0">
                <a:latin typeface="Tahoma"/>
                <a:cs typeface="Tahoma"/>
              </a:rPr>
              <a:t>t  </a:t>
            </a:r>
            <a:r>
              <a:rPr sz="2900" b="1" spc="-30" dirty="0">
                <a:latin typeface="Tahoma"/>
                <a:cs typeface="Tahoma"/>
              </a:rPr>
              <a:t>l</a:t>
            </a:r>
            <a:r>
              <a:rPr sz="2900" b="1" spc="135" dirty="0">
                <a:latin typeface="Tahoma"/>
                <a:cs typeface="Tahoma"/>
              </a:rPr>
              <a:t>u</a:t>
            </a:r>
            <a:r>
              <a:rPr sz="2900" b="1" spc="145" dirty="0">
                <a:latin typeface="Tahoma"/>
                <a:cs typeface="Tahoma"/>
              </a:rPr>
              <a:t>n</a:t>
            </a:r>
            <a:r>
              <a:rPr sz="2900" b="1" spc="35" dirty="0">
                <a:latin typeface="Tahoma"/>
                <a:cs typeface="Tahoma"/>
              </a:rPr>
              <a:t>a</a:t>
            </a:r>
            <a:r>
              <a:rPr sz="2900" b="1" spc="110" dirty="0">
                <a:latin typeface="Tahoma"/>
                <a:cs typeface="Tahoma"/>
              </a:rPr>
              <a:t>k</a:t>
            </a:r>
            <a:r>
              <a:rPr sz="2900" spc="-434" dirty="0">
                <a:latin typeface="Verdana"/>
                <a:cs typeface="Verdana"/>
              </a:rPr>
              <a:t>.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305" dirty="0">
                <a:latin typeface="Verdana"/>
                <a:cs typeface="Verdana"/>
              </a:rPr>
              <a:t>P</a:t>
            </a:r>
            <a:r>
              <a:rPr sz="2900" spc="-15" dirty="0">
                <a:latin typeface="Verdana"/>
                <a:cs typeface="Verdana"/>
              </a:rPr>
              <a:t>a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75" dirty="0">
                <a:latin typeface="Verdana"/>
                <a:cs typeface="Verdana"/>
              </a:rPr>
              <a:t>p</a:t>
            </a:r>
            <a:r>
              <a:rPr sz="2900" spc="-105" dirty="0">
                <a:latin typeface="Verdana"/>
                <a:cs typeface="Verdana"/>
              </a:rPr>
              <a:t>r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85" dirty="0">
                <a:latin typeface="Verdana"/>
                <a:cs typeface="Verdana"/>
              </a:rPr>
              <a:t>s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85" dirty="0">
                <a:latin typeface="Verdana"/>
                <a:cs typeface="Verdana"/>
              </a:rPr>
              <a:t>s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-434" dirty="0">
                <a:latin typeface="Verdana"/>
                <a:cs typeface="Verdana"/>
              </a:rPr>
              <a:t>,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5" dirty="0">
                <a:latin typeface="Verdana"/>
                <a:cs typeface="Verdana"/>
              </a:rPr>
              <a:t>k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15" dirty="0">
                <a:latin typeface="Verdana"/>
                <a:cs typeface="Verdana"/>
              </a:rPr>
              <a:t>a  a</a:t>
            </a:r>
            <a:r>
              <a:rPr sz="2900" spc="10" dirty="0">
                <a:latin typeface="Verdana"/>
                <a:cs typeface="Verdana"/>
              </a:rPr>
              <a:t>k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285" dirty="0">
                <a:latin typeface="Verdana"/>
                <a:cs typeface="Verdana"/>
              </a:rPr>
              <a:t>m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280" dirty="0">
                <a:latin typeface="Verdana"/>
                <a:cs typeface="Verdana"/>
              </a:rPr>
              <a:t>m</a:t>
            </a:r>
            <a:r>
              <a:rPr sz="2900" spc="165" dirty="0">
                <a:latin typeface="Verdana"/>
                <a:cs typeface="Verdana"/>
              </a:rPr>
              <a:t>b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h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85" dirty="0">
                <a:latin typeface="Verdana"/>
                <a:cs typeface="Verdana"/>
              </a:rPr>
              <a:t>s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85" dirty="0">
                <a:latin typeface="Verdana"/>
                <a:cs typeface="Verdana"/>
              </a:rPr>
              <a:t>s</a:t>
            </a:r>
            <a:r>
              <a:rPr sz="2900" spc="85" dirty="0">
                <a:latin typeface="Verdana"/>
                <a:cs typeface="Verdana"/>
              </a:rPr>
              <a:t>ec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95" dirty="0">
                <a:latin typeface="Verdana"/>
                <a:cs typeface="Verdana"/>
              </a:rPr>
              <a:t>r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-15" dirty="0">
                <a:latin typeface="Verdana"/>
                <a:cs typeface="Verdana"/>
              </a:rPr>
              <a:t>il  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50" dirty="0">
                <a:latin typeface="Verdana"/>
                <a:cs typeface="Verdana"/>
              </a:rPr>
              <a:t>n</a:t>
            </a:r>
            <a:r>
              <a:rPr sz="2900" spc="195" dirty="0">
                <a:latin typeface="Verdana"/>
                <a:cs typeface="Verdana"/>
              </a:rPr>
              <a:t>g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15" dirty="0">
                <a:latin typeface="Verdana"/>
                <a:cs typeface="Verdana"/>
              </a:rPr>
              <a:t>k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40" dirty="0">
                <a:latin typeface="Verdana"/>
                <a:cs typeface="Verdana"/>
              </a:rPr>
              <a:t>k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95" dirty="0">
                <a:latin typeface="Verdana"/>
                <a:cs typeface="Verdana"/>
              </a:rPr>
              <a:t>w</a:t>
            </a:r>
            <a:r>
              <a:rPr sz="2900" spc="145" dirty="0">
                <a:latin typeface="Verdana"/>
                <a:cs typeface="Verdana"/>
              </a:rPr>
              <a:t>h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175" dirty="0">
                <a:latin typeface="Verdana"/>
                <a:cs typeface="Verdana"/>
              </a:rPr>
              <a:t>b</a:t>
            </a:r>
            <a:r>
              <a:rPr sz="2900" spc="10" dirty="0">
                <a:latin typeface="Verdana"/>
                <a:cs typeface="Verdana"/>
              </a:rPr>
              <a:t>o</a:t>
            </a:r>
            <a:r>
              <a:rPr sz="2900" spc="-155" dirty="0">
                <a:latin typeface="Verdana"/>
                <a:cs typeface="Verdana"/>
              </a:rPr>
              <a:t>x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85" dirty="0">
                <a:latin typeface="Verdana"/>
                <a:cs typeface="Verdana"/>
              </a:rPr>
              <a:t>s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150" dirty="0">
                <a:latin typeface="Verdana"/>
                <a:cs typeface="Verdana"/>
              </a:rPr>
              <a:t>n</a:t>
            </a:r>
            <a:r>
              <a:rPr sz="2900" spc="140" dirty="0">
                <a:latin typeface="Verdana"/>
                <a:cs typeface="Verdana"/>
              </a:rPr>
              <a:t>g  </a:t>
            </a:r>
            <a:r>
              <a:rPr sz="2900" spc="175" dirty="0">
                <a:latin typeface="Verdana"/>
                <a:cs typeface="Verdana"/>
              </a:rPr>
              <a:t>d</a:t>
            </a:r>
            <a:r>
              <a:rPr sz="2900" spc="-20" dirty="0">
                <a:latin typeface="Verdana"/>
                <a:cs typeface="Verdana"/>
              </a:rPr>
              <a:t>a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130" dirty="0">
                <a:latin typeface="Verdana"/>
                <a:cs typeface="Verdana"/>
              </a:rPr>
              <a:t>u</a:t>
            </a:r>
            <a:r>
              <a:rPr sz="2900" spc="145" dirty="0">
                <a:latin typeface="Verdana"/>
                <a:cs typeface="Verdana"/>
              </a:rPr>
              <a:t>n</a:t>
            </a:r>
            <a:r>
              <a:rPr sz="2900" spc="-10" dirty="0">
                <a:latin typeface="Verdana"/>
                <a:cs typeface="Verdana"/>
              </a:rPr>
              <a:t>i</a:t>
            </a:r>
            <a:r>
              <a:rPr sz="2900" spc="40" dirty="0">
                <a:latin typeface="Verdana"/>
                <a:cs typeface="Verdana"/>
              </a:rPr>
              <a:t>t</a:t>
            </a:r>
            <a:r>
              <a:rPr sz="2900" spc="-254" dirty="0">
                <a:latin typeface="Verdana"/>
                <a:cs typeface="Verdana"/>
              </a:rPr>
              <a:t> </a:t>
            </a:r>
            <a:r>
              <a:rPr sz="2900" spc="-20" dirty="0">
                <a:latin typeface="Verdana"/>
                <a:cs typeface="Verdana"/>
              </a:rPr>
              <a:t>t</a:t>
            </a:r>
            <a:r>
              <a:rPr sz="2900" spc="35" dirty="0">
                <a:latin typeface="Verdana"/>
                <a:cs typeface="Verdana"/>
              </a:rPr>
              <a:t>e</a:t>
            </a:r>
            <a:r>
              <a:rPr sz="2900" spc="-85" dirty="0">
                <a:latin typeface="Verdana"/>
                <a:cs typeface="Verdana"/>
              </a:rPr>
              <a:t>s</a:t>
            </a:r>
            <a:r>
              <a:rPr sz="2900" spc="65" dirty="0">
                <a:latin typeface="Verdana"/>
                <a:cs typeface="Verdana"/>
              </a:rPr>
              <a:t>t</a:t>
            </a:r>
            <a:r>
              <a:rPr sz="2900" spc="-434" dirty="0">
                <a:latin typeface="Verdana"/>
                <a:cs typeface="Verdana"/>
              </a:rPr>
              <a:t>.</a:t>
            </a:r>
            <a:endParaRPr sz="29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7" y="1463810"/>
            <a:ext cx="22218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Pengenalan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81232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5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5345" y="0"/>
                </a:lnTo>
                <a:lnTo>
                  <a:pt x="777534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4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2" y="1464838"/>
            <a:ext cx="53771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>
                <a:latin typeface="Verdana"/>
                <a:cs typeface="Verdana"/>
              </a:rPr>
              <a:t>Pengertian</a:t>
            </a:r>
            <a:r>
              <a:rPr spc="-170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Whitebox</a:t>
            </a:r>
            <a:r>
              <a:rPr spc="-170" dirty="0">
                <a:latin typeface="Verdana"/>
                <a:cs typeface="Verdana"/>
              </a:rPr>
              <a:t> </a:t>
            </a:r>
            <a:r>
              <a:rPr spc="-135" dirty="0">
                <a:latin typeface="Verdana"/>
                <a:cs typeface="Verdana"/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0397" y="931636"/>
            <a:ext cx="8235315" cy="31648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345"/>
              </a:spcBef>
            </a:pPr>
            <a:r>
              <a:rPr sz="2450" spc="325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10" dirty="0">
                <a:latin typeface="Verdana"/>
                <a:cs typeface="Verdana"/>
              </a:rPr>
              <a:t>o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40" dirty="0">
                <a:latin typeface="Verdana"/>
                <a:cs typeface="Verdana"/>
              </a:rPr>
              <a:t>gu</a:t>
            </a:r>
            <a:r>
              <a:rPr sz="2450" spc="-170" dirty="0">
                <a:latin typeface="Verdana"/>
                <a:cs typeface="Verdana"/>
              </a:rPr>
              <a:t>j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g</a:t>
            </a:r>
            <a:r>
              <a:rPr sz="2450" spc="75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80" dirty="0">
                <a:latin typeface="Verdana"/>
                <a:cs typeface="Verdana"/>
              </a:rPr>
              <a:t>s</a:t>
            </a:r>
            <a:r>
              <a:rPr sz="2450" b="1" spc="-70" dirty="0">
                <a:latin typeface="Verdana"/>
                <a:cs typeface="Verdana"/>
              </a:rPr>
              <a:t>t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60" dirty="0">
                <a:latin typeface="Verdana"/>
                <a:cs typeface="Verdana"/>
              </a:rPr>
              <a:t>u</a:t>
            </a:r>
            <a:r>
              <a:rPr sz="2450" b="1" spc="-70" dirty="0">
                <a:latin typeface="Verdana"/>
                <a:cs typeface="Verdana"/>
              </a:rPr>
              <a:t>kt</a:t>
            </a:r>
            <a:r>
              <a:rPr sz="2450" b="1" spc="-60" dirty="0">
                <a:latin typeface="Verdana"/>
                <a:cs typeface="Verdana"/>
              </a:rPr>
              <a:t>u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155" dirty="0">
                <a:latin typeface="Verdana"/>
                <a:cs typeface="Verdana"/>
              </a:rPr>
              <a:t> </a:t>
            </a:r>
            <a:r>
              <a:rPr sz="2450" b="1" spc="-125" dirty="0">
                <a:latin typeface="Verdana"/>
                <a:cs typeface="Verdana"/>
              </a:rPr>
              <a:t>i</a:t>
            </a:r>
            <a:r>
              <a:rPr sz="2450" b="1" spc="-50" dirty="0">
                <a:latin typeface="Verdana"/>
                <a:cs typeface="Verdana"/>
              </a:rPr>
              <a:t>n</a:t>
            </a:r>
            <a:r>
              <a:rPr sz="2450" b="1" spc="-114" dirty="0">
                <a:latin typeface="Verdana"/>
                <a:cs typeface="Verdana"/>
              </a:rPr>
              <a:t>t</a:t>
            </a:r>
            <a:r>
              <a:rPr sz="2450" b="1" spc="-90" dirty="0">
                <a:latin typeface="Verdana"/>
                <a:cs typeface="Verdana"/>
              </a:rPr>
              <a:t>e</a:t>
            </a:r>
            <a:r>
              <a:rPr sz="2450" b="1" spc="-195" dirty="0">
                <a:latin typeface="Verdana"/>
                <a:cs typeface="Verdana"/>
              </a:rPr>
              <a:t>r</a:t>
            </a:r>
            <a:r>
              <a:rPr sz="2450" b="1" spc="-50" dirty="0">
                <a:latin typeface="Verdana"/>
                <a:cs typeface="Verdana"/>
              </a:rPr>
              <a:t>n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-125" dirty="0">
                <a:latin typeface="Verdana"/>
                <a:cs typeface="Verdana"/>
              </a:rPr>
              <a:t>l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70" dirty="0">
                <a:latin typeface="Verdana"/>
                <a:cs typeface="Verdana"/>
              </a:rPr>
              <a:t>g</a:t>
            </a:r>
            <a:r>
              <a:rPr sz="2450" spc="2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35" dirty="0">
                <a:latin typeface="Verdana"/>
                <a:cs typeface="Verdana"/>
              </a:rPr>
              <a:t>m  </a:t>
            </a:r>
            <a:r>
              <a:rPr sz="2450" spc="40" dirty="0">
                <a:latin typeface="Verdana"/>
                <a:cs typeface="Verdana"/>
              </a:rPr>
              <a:t>whitebox </a:t>
            </a:r>
            <a:r>
              <a:rPr sz="2450" spc="-10" dirty="0">
                <a:latin typeface="Verdana"/>
                <a:cs typeface="Verdana"/>
              </a:rPr>
              <a:t>testing, </a:t>
            </a:r>
            <a:r>
              <a:rPr sz="2450" spc="-15" dirty="0">
                <a:latin typeface="Verdana"/>
                <a:cs typeface="Verdana"/>
              </a:rPr>
              <a:t>tester </a:t>
            </a:r>
            <a:r>
              <a:rPr sz="2450" spc="60" dirty="0">
                <a:latin typeface="Verdana"/>
                <a:cs typeface="Verdana"/>
              </a:rPr>
              <a:t>memiliki </a:t>
            </a:r>
            <a:r>
              <a:rPr sz="2450" spc="-25" dirty="0">
                <a:latin typeface="Verdana"/>
                <a:cs typeface="Verdana"/>
              </a:rPr>
              <a:t>akses </a:t>
            </a:r>
            <a:r>
              <a:rPr sz="2450" spc="5" dirty="0">
                <a:latin typeface="Verdana"/>
                <a:cs typeface="Verdana"/>
              </a:rPr>
              <a:t>ke </a:t>
            </a:r>
            <a:r>
              <a:rPr sz="2450" b="1" spc="-80" dirty="0">
                <a:latin typeface="Verdana"/>
                <a:cs typeface="Verdana"/>
              </a:rPr>
              <a:t>kode </a:t>
            </a:r>
            <a:r>
              <a:rPr sz="2450" b="1" spc="-75" dirty="0">
                <a:latin typeface="Verdana"/>
                <a:cs typeface="Verdana"/>
              </a:rPr>
              <a:t> </a:t>
            </a:r>
            <a:r>
              <a:rPr sz="2450" b="1" spc="-114" dirty="0">
                <a:latin typeface="Verdana"/>
                <a:cs typeface="Verdana"/>
              </a:rPr>
              <a:t>p</a:t>
            </a:r>
            <a:r>
              <a:rPr sz="2450" b="1" spc="-110" dirty="0">
                <a:latin typeface="Verdana"/>
                <a:cs typeface="Verdana"/>
              </a:rPr>
              <a:t>r</a:t>
            </a:r>
            <a:r>
              <a:rPr sz="2450" b="1" spc="-90" dirty="0">
                <a:latin typeface="Verdana"/>
                <a:cs typeface="Verdana"/>
              </a:rPr>
              <a:t>o</a:t>
            </a:r>
            <a:r>
              <a:rPr sz="2450" b="1" dirty="0">
                <a:latin typeface="Verdana"/>
                <a:cs typeface="Verdana"/>
              </a:rPr>
              <a:t>g</a:t>
            </a:r>
            <a:r>
              <a:rPr sz="2450" b="1" spc="-200" dirty="0">
                <a:latin typeface="Verdana"/>
                <a:cs typeface="Verdana"/>
              </a:rPr>
              <a:t>r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10" dirty="0">
                <a:latin typeface="Verdana"/>
                <a:cs typeface="Verdana"/>
              </a:rPr>
              <a:t>m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45" dirty="0">
                <a:latin typeface="Verdana"/>
                <a:cs typeface="Verdana"/>
              </a:rPr>
              <a:t>ggun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85" dirty="0">
                <a:latin typeface="Verdana"/>
                <a:cs typeface="Verdana"/>
              </a:rPr>
              <a:t>untuk </a:t>
            </a:r>
            <a:r>
              <a:rPr sz="2450" spc="75" dirty="0">
                <a:latin typeface="Verdana"/>
                <a:cs typeface="Verdana"/>
              </a:rPr>
              <a:t>merancang </a:t>
            </a:r>
            <a:r>
              <a:rPr sz="2450" spc="85" dirty="0">
                <a:latin typeface="Verdana"/>
                <a:cs typeface="Verdana"/>
              </a:rPr>
              <a:t>dan </a:t>
            </a:r>
            <a:r>
              <a:rPr sz="2450" spc="40" dirty="0">
                <a:latin typeface="Verdana"/>
                <a:cs typeface="Verdana"/>
              </a:rPr>
              <a:t>menjalankan </a:t>
            </a:r>
            <a:r>
              <a:rPr sz="2450" b="1" spc="-130" dirty="0">
                <a:latin typeface="Verdana"/>
                <a:cs typeface="Verdana"/>
              </a:rPr>
              <a:t>tes </a:t>
            </a:r>
            <a:r>
              <a:rPr sz="2450" b="1" spc="-170" dirty="0">
                <a:latin typeface="Verdana"/>
                <a:cs typeface="Verdana"/>
              </a:rPr>
              <a:t>kasus</a:t>
            </a:r>
            <a:r>
              <a:rPr sz="2450" spc="-170" dirty="0">
                <a:latin typeface="Verdana"/>
                <a:cs typeface="Verdana"/>
              </a:rPr>
              <a:t>. </a:t>
            </a:r>
            <a:r>
              <a:rPr sz="2450" spc="50" dirty="0">
                <a:latin typeface="Verdana"/>
                <a:cs typeface="Verdana"/>
              </a:rPr>
              <a:t>Hal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ini </a:t>
            </a:r>
            <a:r>
              <a:rPr sz="2450" spc="95" dirty="0">
                <a:latin typeface="Verdana"/>
                <a:cs typeface="Verdana"/>
              </a:rPr>
              <a:t>memungkinkan </a:t>
            </a:r>
            <a:r>
              <a:rPr sz="2450" spc="85" dirty="0">
                <a:latin typeface="Verdana"/>
                <a:cs typeface="Verdana"/>
              </a:rPr>
              <a:t>untuk </a:t>
            </a:r>
            <a:r>
              <a:rPr sz="2450" spc="50" dirty="0">
                <a:latin typeface="Verdana"/>
                <a:cs typeface="Verdana"/>
              </a:rPr>
              <a:t>mendeteksi </a:t>
            </a:r>
            <a:r>
              <a:rPr sz="2450" b="1" spc="-114" dirty="0">
                <a:latin typeface="Verdana"/>
                <a:cs typeface="Verdana"/>
              </a:rPr>
              <a:t>kesalahan </a:t>
            </a:r>
            <a:r>
              <a:rPr sz="2450" b="1" spc="-110" dirty="0">
                <a:latin typeface="Verdana"/>
                <a:cs typeface="Verdana"/>
              </a:rPr>
              <a:t> </a:t>
            </a:r>
            <a:r>
              <a:rPr sz="2450" b="1" spc="-95" dirty="0">
                <a:latin typeface="Verdana"/>
                <a:cs typeface="Verdana"/>
              </a:rPr>
              <a:t>logika </a:t>
            </a:r>
            <a:r>
              <a:rPr sz="2450" spc="85" dirty="0">
                <a:latin typeface="Verdana"/>
                <a:cs typeface="Verdana"/>
              </a:rPr>
              <a:t>dan </a:t>
            </a:r>
            <a:r>
              <a:rPr sz="2450" b="1" spc="-95" dirty="0">
                <a:latin typeface="Verdana"/>
                <a:cs typeface="Verdana"/>
              </a:rPr>
              <a:t>kekurangan fungsional </a:t>
            </a:r>
            <a:r>
              <a:rPr sz="2450" spc="70" dirty="0">
                <a:latin typeface="Verdana"/>
                <a:cs typeface="Verdana"/>
              </a:rPr>
              <a:t>dalam </a:t>
            </a:r>
            <a:r>
              <a:rPr sz="2450" spc="7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g</a:t>
            </a:r>
            <a:r>
              <a:rPr sz="2450" spc="75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55" dirty="0">
                <a:latin typeface="Verdana"/>
                <a:cs typeface="Verdana"/>
              </a:rPr>
              <a:t>k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87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68587" y="0"/>
                </a:lnTo>
                <a:lnTo>
                  <a:pt x="77685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4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2" y="1464838"/>
            <a:ext cx="37814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>
                <a:latin typeface="Verdana"/>
                <a:cs typeface="Verdana"/>
              </a:rPr>
              <a:t>P</a:t>
            </a:r>
            <a:r>
              <a:rPr spc="-105" dirty="0">
                <a:latin typeface="Verdana"/>
                <a:cs typeface="Verdana"/>
              </a:rPr>
              <a:t>e</a:t>
            </a:r>
            <a:r>
              <a:rPr spc="-45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g</a:t>
            </a:r>
            <a:r>
              <a:rPr spc="-105" dirty="0">
                <a:latin typeface="Verdana"/>
                <a:cs typeface="Verdana"/>
              </a:rPr>
              <a:t>e</a:t>
            </a:r>
            <a:r>
              <a:rPr spc="-160" dirty="0">
                <a:latin typeface="Verdana"/>
                <a:cs typeface="Verdana"/>
              </a:rPr>
              <a:t>r</a:t>
            </a:r>
            <a:r>
              <a:rPr spc="-80" dirty="0">
                <a:latin typeface="Verdana"/>
                <a:cs typeface="Verdana"/>
              </a:rPr>
              <a:t>t</a:t>
            </a:r>
            <a:r>
              <a:rPr spc="-145" dirty="0">
                <a:latin typeface="Verdana"/>
                <a:cs typeface="Verdana"/>
              </a:rPr>
              <a:t>i</a:t>
            </a:r>
            <a:r>
              <a:rPr spc="-155" dirty="0">
                <a:latin typeface="Verdana"/>
                <a:cs typeface="Verdana"/>
              </a:rPr>
              <a:t>a</a:t>
            </a:r>
            <a:r>
              <a:rPr spc="-55" dirty="0">
                <a:latin typeface="Verdana"/>
                <a:cs typeface="Verdana"/>
              </a:rPr>
              <a:t>n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U</a:t>
            </a:r>
            <a:r>
              <a:rPr spc="-60" dirty="0">
                <a:latin typeface="Verdana"/>
                <a:cs typeface="Verdana"/>
              </a:rPr>
              <a:t>n</a:t>
            </a:r>
            <a:r>
              <a:rPr spc="-145" dirty="0">
                <a:latin typeface="Verdana"/>
                <a:cs typeface="Verdana"/>
              </a:rPr>
              <a:t>i</a:t>
            </a:r>
            <a:r>
              <a:rPr spc="-75" dirty="0">
                <a:latin typeface="Verdana"/>
                <a:cs typeface="Verdana"/>
              </a:rPr>
              <a:t>t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355" dirty="0">
                <a:latin typeface="Verdana"/>
                <a:cs typeface="Verdana"/>
              </a:rPr>
              <a:t>T</a:t>
            </a:r>
            <a:r>
              <a:rPr spc="-105" dirty="0">
                <a:latin typeface="Verdana"/>
                <a:cs typeface="Verdana"/>
              </a:rPr>
              <a:t>e</a:t>
            </a:r>
            <a:r>
              <a:rPr spc="-204" dirty="0">
                <a:latin typeface="Verdana"/>
                <a:cs typeface="Verdana"/>
              </a:rPr>
              <a:t>s</a:t>
            </a:r>
            <a:r>
              <a:rPr spc="-75" dirty="0">
                <a:latin typeface="Verdana"/>
                <a:cs typeface="Verdana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0397" y="931636"/>
            <a:ext cx="8096250" cy="31648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345"/>
              </a:spcBef>
            </a:pPr>
            <a:r>
              <a:rPr sz="2450" spc="80" dirty="0">
                <a:latin typeface="Verdana"/>
                <a:cs typeface="Verdana"/>
              </a:rPr>
              <a:t>Unit </a:t>
            </a:r>
            <a:r>
              <a:rPr sz="2450" spc="-5" dirty="0">
                <a:latin typeface="Verdana"/>
                <a:cs typeface="Verdana"/>
              </a:rPr>
              <a:t>test </a:t>
            </a:r>
            <a:r>
              <a:rPr sz="2450" spc="35" dirty="0">
                <a:latin typeface="Verdana"/>
                <a:cs typeface="Verdana"/>
              </a:rPr>
              <a:t>adalah </a:t>
            </a:r>
            <a:r>
              <a:rPr sz="2450" spc="-20" dirty="0">
                <a:latin typeface="Verdana"/>
                <a:cs typeface="Verdana"/>
              </a:rPr>
              <a:t>jenis </a:t>
            </a:r>
            <a:r>
              <a:rPr sz="2450" spc="40" dirty="0">
                <a:latin typeface="Verdana"/>
                <a:cs typeface="Verdana"/>
              </a:rPr>
              <a:t>whitebox testing </a:t>
            </a:r>
            <a:r>
              <a:rPr sz="2450" spc="30" dirty="0">
                <a:latin typeface="Verdana"/>
                <a:cs typeface="Verdana"/>
              </a:rPr>
              <a:t>yang 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dilakukan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pada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30" dirty="0">
                <a:latin typeface="Verdana"/>
                <a:cs typeface="Verdana"/>
              </a:rPr>
              <a:t>level</a:t>
            </a:r>
            <a:r>
              <a:rPr sz="2450" b="1" spc="-15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unit</a:t>
            </a:r>
            <a:r>
              <a:rPr sz="2450" b="1" spc="-150" dirty="0">
                <a:latin typeface="Verdana"/>
                <a:cs typeface="Verdana"/>
              </a:rPr>
              <a:t> </a:t>
            </a:r>
            <a:r>
              <a:rPr sz="2450" b="1" spc="-140" dirty="0">
                <a:latin typeface="Verdana"/>
                <a:cs typeface="Verdana"/>
              </a:rPr>
              <a:t>kode</a:t>
            </a:r>
            <a:r>
              <a:rPr sz="2450" spc="-14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Unit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test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bertujuan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75" dirty="0">
                <a:latin typeface="Verdana"/>
                <a:cs typeface="Verdana"/>
              </a:rPr>
              <a:t>uk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40" dirty="0">
                <a:latin typeface="Verdana"/>
                <a:cs typeface="Verdana"/>
              </a:rPr>
              <a:t>guj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80" dirty="0">
                <a:latin typeface="Verdana"/>
                <a:cs typeface="Verdana"/>
              </a:rPr>
              <a:t>s</a:t>
            </a:r>
            <a:r>
              <a:rPr sz="2450" b="1" spc="-90" dirty="0">
                <a:latin typeface="Verdana"/>
                <a:cs typeface="Verdana"/>
              </a:rPr>
              <a:t>e</a:t>
            </a:r>
            <a:r>
              <a:rPr sz="2450" b="1" spc="-70" dirty="0">
                <a:latin typeface="Verdana"/>
                <a:cs typeface="Verdana"/>
              </a:rPr>
              <a:t>t</a:t>
            </a:r>
            <a:r>
              <a:rPr sz="2450" b="1" spc="-125" dirty="0">
                <a:latin typeface="Verdana"/>
                <a:cs typeface="Verdana"/>
              </a:rPr>
              <a:t>i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-20" dirty="0">
                <a:latin typeface="Verdana"/>
                <a:cs typeface="Verdana"/>
              </a:rPr>
              <a:t>p</a:t>
            </a:r>
            <a:r>
              <a:rPr sz="2450" b="1" spc="-155" dirty="0">
                <a:latin typeface="Verdana"/>
                <a:cs typeface="Verdana"/>
              </a:rPr>
              <a:t> </a:t>
            </a:r>
            <a:r>
              <a:rPr sz="2450" b="1" spc="-60" dirty="0">
                <a:latin typeface="Verdana"/>
                <a:cs typeface="Verdana"/>
              </a:rPr>
              <a:t>u</a:t>
            </a:r>
            <a:r>
              <a:rPr sz="2450" b="1" spc="-50" dirty="0">
                <a:latin typeface="Verdana"/>
                <a:cs typeface="Verdana"/>
              </a:rPr>
              <a:t>n</a:t>
            </a:r>
            <a:r>
              <a:rPr sz="2450" b="1" spc="-125" dirty="0">
                <a:latin typeface="Verdana"/>
                <a:cs typeface="Verdana"/>
              </a:rPr>
              <a:t>i</a:t>
            </a:r>
            <a:r>
              <a:rPr sz="2450" b="1" spc="-70" dirty="0">
                <a:latin typeface="Verdana"/>
                <a:cs typeface="Verdana"/>
              </a:rPr>
              <a:t>t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  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75" dirty="0">
                <a:latin typeface="Verdana"/>
                <a:cs typeface="Verdana"/>
              </a:rPr>
              <a:t>uk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h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dirty="0">
                <a:latin typeface="Verdana"/>
                <a:cs typeface="Verdana"/>
              </a:rPr>
              <a:t>g-</a:t>
            </a:r>
            <a:r>
              <a:rPr sz="2450" spc="114" dirty="0">
                <a:latin typeface="Verdana"/>
                <a:cs typeface="Verdana"/>
              </a:rPr>
              <a:t>ma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50" dirty="0">
                <a:latin typeface="Verdana"/>
                <a:cs typeface="Verdana"/>
              </a:rPr>
              <a:t>gs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80" dirty="0">
                <a:latin typeface="Verdana"/>
                <a:cs typeface="Verdana"/>
              </a:rPr>
              <a:t>ga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45" dirty="0">
                <a:latin typeface="Verdana"/>
                <a:cs typeface="Verdana"/>
              </a:rPr>
              <a:t>ggun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70" dirty="0">
                <a:latin typeface="Verdana"/>
                <a:cs typeface="Verdana"/>
              </a:rPr>
              <a:t>f</a:t>
            </a:r>
            <a:r>
              <a:rPr sz="2450" b="1" spc="-200" dirty="0">
                <a:latin typeface="Verdana"/>
                <a:cs typeface="Verdana"/>
              </a:rPr>
              <a:t>r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20" dirty="0">
                <a:latin typeface="Verdana"/>
                <a:cs typeface="Verdana"/>
              </a:rPr>
              <a:t>m</a:t>
            </a:r>
            <a:r>
              <a:rPr sz="2450" b="1" spc="-114" dirty="0">
                <a:latin typeface="Verdana"/>
                <a:cs typeface="Verdana"/>
              </a:rPr>
              <a:t>e</a:t>
            </a:r>
            <a:r>
              <a:rPr sz="2450" b="1" spc="-170" dirty="0">
                <a:latin typeface="Verdana"/>
                <a:cs typeface="Verdana"/>
              </a:rPr>
              <a:t>w</a:t>
            </a:r>
            <a:r>
              <a:rPr sz="2450" b="1" spc="-90" dirty="0">
                <a:latin typeface="Verdana"/>
                <a:cs typeface="Verdana"/>
              </a:rPr>
              <a:t>o</a:t>
            </a:r>
            <a:r>
              <a:rPr sz="2450" b="1" spc="-195" dirty="0">
                <a:latin typeface="Verdana"/>
                <a:cs typeface="Verdana"/>
              </a:rPr>
              <a:t>r</a:t>
            </a:r>
            <a:r>
              <a:rPr sz="2450" b="1" spc="-70" dirty="0">
                <a:latin typeface="Verdana"/>
                <a:cs typeface="Verdana"/>
              </a:rPr>
              <a:t>k</a:t>
            </a:r>
            <a:r>
              <a:rPr sz="2450" b="1" spc="-155" dirty="0">
                <a:latin typeface="Verdana"/>
                <a:cs typeface="Verdana"/>
              </a:rPr>
              <a:t> </a:t>
            </a:r>
            <a:r>
              <a:rPr sz="2450" b="1" spc="-55" dirty="0">
                <a:latin typeface="Verdana"/>
                <a:cs typeface="Verdana"/>
              </a:rPr>
              <a:t>pe</a:t>
            </a:r>
            <a:r>
              <a:rPr sz="2450" b="1" spc="-45" dirty="0">
                <a:latin typeface="Verdana"/>
                <a:cs typeface="Verdana"/>
              </a:rPr>
              <a:t>n</a:t>
            </a:r>
            <a:r>
              <a:rPr sz="2450" b="1" dirty="0">
                <a:latin typeface="Verdana"/>
                <a:cs typeface="Verdana"/>
              </a:rPr>
              <a:t>g</a:t>
            </a:r>
            <a:r>
              <a:rPr sz="2450" b="1" spc="-60" dirty="0">
                <a:latin typeface="Verdana"/>
                <a:cs typeface="Verdana"/>
              </a:rPr>
              <a:t>u</a:t>
            </a:r>
            <a:r>
              <a:rPr sz="2450" b="1" spc="-260" dirty="0">
                <a:latin typeface="Verdana"/>
                <a:cs typeface="Verdana"/>
              </a:rPr>
              <a:t>j</a:t>
            </a:r>
            <a:r>
              <a:rPr sz="2450" b="1" spc="-125" dirty="0">
                <a:latin typeface="Verdana"/>
                <a:cs typeface="Verdana"/>
              </a:rPr>
              <a:t>i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-50" dirty="0">
                <a:latin typeface="Verdana"/>
                <a:cs typeface="Verdana"/>
              </a:rPr>
              <a:t>n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J</a:t>
            </a:r>
            <a:r>
              <a:rPr sz="2450" spc="165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75" dirty="0">
                <a:latin typeface="Verdana"/>
                <a:cs typeface="Verdana"/>
              </a:rPr>
              <a:t>uk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45" dirty="0">
                <a:latin typeface="Verdana"/>
                <a:cs typeface="Verdana"/>
              </a:rPr>
              <a:t>uat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70" dirty="0">
                <a:latin typeface="Verdana"/>
                <a:cs typeface="Verdana"/>
              </a:rPr>
              <a:t>j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65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80" dirty="0">
                <a:latin typeface="Verdana"/>
                <a:cs typeface="Verdana"/>
              </a:rPr>
              <a:t>gi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40" dirty="0">
                <a:latin typeface="Verdana"/>
                <a:cs typeface="Verdana"/>
              </a:rPr>
              <a:t>bu</a:t>
            </a:r>
            <a:r>
              <a:rPr sz="2450" b="1" dirty="0">
                <a:latin typeface="Verdana"/>
                <a:cs typeface="Verdana"/>
              </a:rPr>
              <a:t>g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b="1" spc="-125" dirty="0">
                <a:latin typeface="Verdana"/>
                <a:cs typeface="Verdana"/>
              </a:rPr>
              <a:t>k</a:t>
            </a:r>
            <a:r>
              <a:rPr sz="2450" b="1" spc="-90" dirty="0">
                <a:latin typeface="Verdana"/>
                <a:cs typeface="Verdana"/>
              </a:rPr>
              <a:t>e</a:t>
            </a:r>
            <a:r>
              <a:rPr sz="2450" b="1" spc="-180" dirty="0">
                <a:latin typeface="Verdana"/>
                <a:cs typeface="Verdana"/>
              </a:rPr>
              <a:t>s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-125" dirty="0">
                <a:latin typeface="Verdana"/>
                <a:cs typeface="Verdana"/>
              </a:rPr>
              <a:t>l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-50" dirty="0">
                <a:latin typeface="Verdana"/>
                <a:cs typeface="Verdana"/>
              </a:rPr>
              <a:t>h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-50" dirty="0">
                <a:latin typeface="Verdana"/>
                <a:cs typeface="Verdana"/>
              </a:rPr>
              <a:t>n</a:t>
            </a:r>
            <a:r>
              <a:rPr sz="2450" b="1" spc="-155" dirty="0">
                <a:latin typeface="Verdana"/>
                <a:cs typeface="Verdana"/>
              </a:rPr>
              <a:t> </a:t>
            </a:r>
            <a:r>
              <a:rPr sz="2450" b="1" spc="-125" dirty="0">
                <a:latin typeface="Verdana"/>
                <a:cs typeface="Verdana"/>
              </a:rPr>
              <a:t>l</a:t>
            </a:r>
            <a:r>
              <a:rPr sz="2450" b="1" spc="-90" dirty="0">
                <a:latin typeface="Verdana"/>
                <a:cs typeface="Verdana"/>
              </a:rPr>
              <a:t>o</a:t>
            </a:r>
            <a:r>
              <a:rPr sz="2450" b="1" dirty="0">
                <a:latin typeface="Verdana"/>
                <a:cs typeface="Verdana"/>
              </a:rPr>
              <a:t>g</a:t>
            </a:r>
            <a:r>
              <a:rPr sz="2450" b="1" spc="-125" dirty="0">
                <a:latin typeface="Verdana"/>
                <a:cs typeface="Verdana"/>
              </a:rPr>
              <a:t>i</a:t>
            </a:r>
            <a:r>
              <a:rPr sz="2450" b="1" spc="-95" dirty="0">
                <a:latin typeface="Verdana"/>
                <a:cs typeface="Verdana"/>
              </a:rPr>
              <a:t>k</a:t>
            </a:r>
            <a:r>
              <a:rPr sz="2450" b="1" spc="-135" dirty="0">
                <a:latin typeface="Verdana"/>
                <a:cs typeface="Verdana"/>
              </a:rPr>
              <a:t>a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g</a:t>
            </a:r>
            <a:r>
              <a:rPr sz="2450" spc="75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87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68587" y="0"/>
                </a:lnTo>
                <a:lnTo>
                  <a:pt x="77685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192" y="4662554"/>
            <a:ext cx="15571088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093" y="919178"/>
            <a:ext cx="8270875" cy="27343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45"/>
              </a:spcBef>
            </a:pPr>
            <a:r>
              <a:rPr sz="2400" spc="45" dirty="0">
                <a:latin typeface="Verdana"/>
                <a:cs typeface="Verdana"/>
              </a:rPr>
              <a:t>Whitebox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testing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memiliki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beberapa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manfaat,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antara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lain: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15" dirty="0">
                <a:latin typeface="Verdana"/>
                <a:cs typeface="Verdana"/>
              </a:rPr>
              <a:t>(1)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Mendeteksi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b="1" spc="-125" dirty="0">
                <a:latin typeface="Verdana"/>
                <a:cs typeface="Verdana"/>
              </a:rPr>
              <a:t>kesalahan</a:t>
            </a:r>
            <a:r>
              <a:rPr sz="2400" b="1" spc="-155" dirty="0">
                <a:latin typeface="Verdana"/>
                <a:cs typeface="Verdana"/>
              </a:rPr>
              <a:t> </a:t>
            </a:r>
            <a:r>
              <a:rPr sz="2400" b="1" spc="-105" dirty="0">
                <a:latin typeface="Verdana"/>
                <a:cs typeface="Verdana"/>
              </a:rPr>
              <a:t>logika</a:t>
            </a:r>
            <a:r>
              <a:rPr sz="2400" b="1" spc="-19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dan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b="1" spc="-110" dirty="0">
                <a:latin typeface="Verdana"/>
                <a:cs typeface="Verdana"/>
              </a:rPr>
              <a:t>kekurangan </a:t>
            </a:r>
            <a:r>
              <a:rPr sz="2400" b="1" spc="-805" dirty="0">
                <a:latin typeface="Verdana"/>
                <a:cs typeface="Verdana"/>
              </a:rPr>
              <a:t> </a:t>
            </a:r>
            <a:r>
              <a:rPr sz="2400" b="1" spc="-105" dirty="0">
                <a:latin typeface="Verdana"/>
                <a:cs typeface="Verdana"/>
              </a:rPr>
              <a:t>fungsional </a:t>
            </a:r>
            <a:r>
              <a:rPr sz="2400" spc="50" dirty="0">
                <a:latin typeface="Verdana"/>
                <a:cs typeface="Verdana"/>
              </a:rPr>
              <a:t>pada </a:t>
            </a:r>
            <a:r>
              <a:rPr sz="2400" spc="35" dirty="0">
                <a:latin typeface="Verdana"/>
                <a:cs typeface="Verdana"/>
              </a:rPr>
              <a:t>tingkat </a:t>
            </a:r>
            <a:r>
              <a:rPr sz="2400" spc="-40" dirty="0">
                <a:latin typeface="Verdana"/>
                <a:cs typeface="Verdana"/>
              </a:rPr>
              <a:t>kode, </a:t>
            </a:r>
            <a:r>
              <a:rPr sz="2400" spc="-254" dirty="0">
                <a:latin typeface="Verdana"/>
                <a:cs typeface="Verdana"/>
              </a:rPr>
              <a:t>(2) </a:t>
            </a:r>
            <a:r>
              <a:rPr sz="2400" spc="55" dirty="0">
                <a:latin typeface="Verdana"/>
                <a:cs typeface="Verdana"/>
              </a:rPr>
              <a:t>Meningkatkan </a:t>
            </a:r>
            <a:r>
              <a:rPr sz="2400" spc="60" dirty="0">
                <a:latin typeface="Verdana"/>
                <a:cs typeface="Verdana"/>
              </a:rPr>
              <a:t> </a:t>
            </a:r>
            <a:r>
              <a:rPr sz="2400" b="1" spc="-110" dirty="0">
                <a:latin typeface="Verdana"/>
                <a:cs typeface="Verdana"/>
              </a:rPr>
              <a:t>k</a:t>
            </a:r>
            <a:r>
              <a:rPr sz="2400" b="1" spc="-80" dirty="0">
                <a:latin typeface="Verdana"/>
                <a:cs typeface="Verdana"/>
              </a:rPr>
              <a:t>u</a:t>
            </a:r>
            <a:r>
              <a:rPr sz="2400" b="1" spc="-150" dirty="0">
                <a:latin typeface="Verdana"/>
                <a:cs typeface="Verdana"/>
              </a:rPr>
              <a:t>a</a:t>
            </a:r>
            <a:r>
              <a:rPr sz="2400" b="1" spc="-130" dirty="0">
                <a:latin typeface="Verdana"/>
                <a:cs typeface="Verdana"/>
              </a:rPr>
              <a:t>li</a:t>
            </a:r>
            <a:r>
              <a:rPr sz="2400" b="1" spc="-80" dirty="0">
                <a:latin typeface="Verdana"/>
                <a:cs typeface="Verdana"/>
              </a:rPr>
              <a:t>t</a:t>
            </a:r>
            <a:r>
              <a:rPr sz="2400" b="1" spc="-150" dirty="0">
                <a:latin typeface="Verdana"/>
                <a:cs typeface="Verdana"/>
              </a:rPr>
              <a:t>a</a:t>
            </a:r>
            <a:r>
              <a:rPr sz="2400" b="1" spc="-190" dirty="0">
                <a:latin typeface="Verdana"/>
                <a:cs typeface="Verdana"/>
              </a:rPr>
              <a:t>s</a:t>
            </a:r>
            <a:r>
              <a:rPr sz="2400" b="1" spc="-160" dirty="0">
                <a:latin typeface="Verdana"/>
                <a:cs typeface="Verdana"/>
              </a:rPr>
              <a:t> </a:t>
            </a:r>
            <a:r>
              <a:rPr sz="2400" b="1" spc="-35" dirty="0">
                <a:latin typeface="Verdana"/>
                <a:cs typeface="Verdana"/>
              </a:rPr>
              <a:t>p</a:t>
            </a:r>
            <a:r>
              <a:rPr sz="2400" b="1" spc="-105" dirty="0">
                <a:latin typeface="Verdana"/>
                <a:cs typeface="Verdana"/>
              </a:rPr>
              <a:t>e</a:t>
            </a:r>
            <a:r>
              <a:rPr sz="2400" b="1" spc="-204" dirty="0">
                <a:latin typeface="Verdana"/>
                <a:cs typeface="Verdana"/>
              </a:rPr>
              <a:t>r</a:t>
            </a:r>
            <a:r>
              <a:rPr sz="2400" b="1" spc="-150" dirty="0">
                <a:latin typeface="Verdana"/>
                <a:cs typeface="Verdana"/>
              </a:rPr>
              <a:t>a</a:t>
            </a:r>
            <a:r>
              <a:rPr sz="2400" b="1" spc="-60" dirty="0">
                <a:latin typeface="Verdana"/>
                <a:cs typeface="Verdana"/>
              </a:rPr>
              <a:t>n</a:t>
            </a:r>
            <a:r>
              <a:rPr sz="2400" b="1" spc="-15" dirty="0">
                <a:latin typeface="Verdana"/>
                <a:cs typeface="Verdana"/>
              </a:rPr>
              <a:t>g</a:t>
            </a:r>
            <a:r>
              <a:rPr sz="2400" b="1" spc="-110" dirty="0">
                <a:latin typeface="Verdana"/>
                <a:cs typeface="Verdana"/>
              </a:rPr>
              <a:t>k</a:t>
            </a:r>
            <a:r>
              <a:rPr sz="2400" b="1" spc="-150" dirty="0">
                <a:latin typeface="Verdana"/>
                <a:cs typeface="Verdana"/>
              </a:rPr>
              <a:t>a</a:t>
            </a:r>
            <a:r>
              <a:rPr sz="2400" b="1" spc="-80" dirty="0">
                <a:latin typeface="Verdana"/>
                <a:cs typeface="Verdana"/>
              </a:rPr>
              <a:t>t</a:t>
            </a:r>
            <a:r>
              <a:rPr sz="2400" b="1" spc="-160" dirty="0">
                <a:latin typeface="Verdana"/>
                <a:cs typeface="Verdana"/>
              </a:rPr>
              <a:t> </a:t>
            </a:r>
            <a:r>
              <a:rPr sz="2400" b="1" spc="-130" dirty="0">
                <a:latin typeface="Verdana"/>
                <a:cs typeface="Verdana"/>
              </a:rPr>
              <a:t>l</a:t>
            </a:r>
            <a:r>
              <a:rPr sz="2400" b="1" spc="-80" dirty="0">
                <a:latin typeface="Verdana"/>
                <a:cs typeface="Verdana"/>
              </a:rPr>
              <a:t>u</a:t>
            </a:r>
            <a:r>
              <a:rPr sz="2400" b="1" spc="-70" dirty="0">
                <a:latin typeface="Verdana"/>
                <a:cs typeface="Verdana"/>
              </a:rPr>
              <a:t>n</a:t>
            </a:r>
            <a:r>
              <a:rPr sz="2400" b="1" spc="-150" dirty="0">
                <a:latin typeface="Verdana"/>
                <a:cs typeface="Verdana"/>
              </a:rPr>
              <a:t>a</a:t>
            </a:r>
            <a:r>
              <a:rPr sz="2400" b="1" spc="-85" dirty="0">
                <a:latin typeface="Verdana"/>
                <a:cs typeface="Verdana"/>
              </a:rPr>
              <a:t>k</a:t>
            </a:r>
            <a:r>
              <a:rPr sz="2400" b="1" spc="-19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-90" dirty="0">
                <a:latin typeface="Verdana"/>
                <a:cs typeface="Verdana"/>
              </a:rPr>
              <a:t>r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0" dirty="0">
                <a:latin typeface="Verdana"/>
                <a:cs typeface="Verdana"/>
              </a:rPr>
              <a:t>i  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k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05" dirty="0">
                <a:latin typeface="Verdana"/>
                <a:cs typeface="Verdana"/>
              </a:rPr>
              <a:t>(</a:t>
            </a:r>
            <a:r>
              <a:rPr sz="2400" spc="-175" dirty="0">
                <a:latin typeface="Verdana"/>
                <a:cs typeface="Verdana"/>
              </a:rPr>
              <a:t>3</a:t>
            </a:r>
            <a:r>
              <a:rPr sz="2400" spc="-305" dirty="0">
                <a:latin typeface="Verdana"/>
                <a:cs typeface="Verdana"/>
              </a:rPr>
              <a:t>)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65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100" dirty="0">
                <a:latin typeface="Verdana"/>
                <a:cs typeface="Verdana"/>
              </a:rPr>
              <a:t>r</a:t>
            </a:r>
            <a:r>
              <a:rPr sz="2400" spc="7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20" dirty="0">
                <a:latin typeface="Verdana"/>
                <a:cs typeface="Verdana"/>
              </a:rPr>
              <a:t>p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b="1" spc="-35" dirty="0">
                <a:latin typeface="Verdana"/>
                <a:cs typeface="Verdana"/>
              </a:rPr>
              <a:t>p</a:t>
            </a:r>
            <a:r>
              <a:rPr sz="2400" b="1" spc="-210" dirty="0">
                <a:latin typeface="Verdana"/>
                <a:cs typeface="Verdana"/>
              </a:rPr>
              <a:t>r</a:t>
            </a:r>
            <a:r>
              <a:rPr sz="2400" b="1" spc="-100" dirty="0">
                <a:latin typeface="Verdana"/>
                <a:cs typeface="Verdana"/>
              </a:rPr>
              <a:t>o</a:t>
            </a:r>
            <a:r>
              <a:rPr sz="2400" b="1" spc="-190" dirty="0">
                <a:latin typeface="Verdana"/>
                <a:cs typeface="Verdana"/>
              </a:rPr>
              <a:t>s</a:t>
            </a:r>
            <a:r>
              <a:rPr sz="2400" b="1" spc="-105" dirty="0">
                <a:latin typeface="Verdana"/>
                <a:cs typeface="Verdana"/>
              </a:rPr>
              <a:t>e</a:t>
            </a:r>
            <a:r>
              <a:rPr sz="2400" b="1" spc="-135" dirty="0">
                <a:latin typeface="Verdana"/>
                <a:cs typeface="Verdana"/>
              </a:rPr>
              <a:t>s  </a:t>
            </a:r>
            <a:r>
              <a:rPr sz="2400" b="1" spc="-70" dirty="0">
                <a:latin typeface="Verdana"/>
                <a:cs typeface="Verdana"/>
              </a:rPr>
              <a:t>pengembangan </a:t>
            </a:r>
            <a:r>
              <a:rPr sz="2400" spc="80" dirty="0">
                <a:latin typeface="Verdana"/>
                <a:cs typeface="Verdana"/>
              </a:rPr>
              <a:t>dengan menemukan </a:t>
            </a:r>
            <a:r>
              <a:rPr sz="2400" spc="20" dirty="0">
                <a:latin typeface="Verdana"/>
                <a:cs typeface="Verdana"/>
              </a:rPr>
              <a:t>masalah </a:t>
            </a:r>
            <a:r>
              <a:rPr sz="2400" spc="-50" dirty="0">
                <a:latin typeface="Verdana"/>
                <a:cs typeface="Verdana"/>
              </a:rPr>
              <a:t>sejak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dini, </a:t>
            </a:r>
            <a:r>
              <a:rPr sz="2400" spc="70" dirty="0">
                <a:latin typeface="Verdana"/>
                <a:cs typeface="Verdana"/>
              </a:rPr>
              <a:t>dan </a:t>
            </a:r>
            <a:r>
              <a:rPr sz="2400" spc="-200" dirty="0">
                <a:latin typeface="Verdana"/>
                <a:cs typeface="Verdana"/>
              </a:rPr>
              <a:t>(4) </a:t>
            </a:r>
            <a:r>
              <a:rPr sz="2400" spc="55" dirty="0">
                <a:latin typeface="Verdana"/>
                <a:cs typeface="Verdana"/>
              </a:rPr>
              <a:t>Meningkatkan </a:t>
            </a:r>
            <a:r>
              <a:rPr sz="2400" b="1" spc="-125" dirty="0">
                <a:latin typeface="Verdana"/>
                <a:cs typeface="Verdana"/>
              </a:rPr>
              <a:t>kepercayaan </a:t>
            </a:r>
            <a:r>
              <a:rPr sz="2400" spc="90" dirty="0">
                <a:latin typeface="Verdana"/>
                <a:cs typeface="Verdana"/>
              </a:rPr>
              <a:t>pengguna 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r</a:t>
            </a:r>
            <a:r>
              <a:rPr sz="2400" spc="105" dirty="0">
                <a:latin typeface="Verdana"/>
                <a:cs typeface="Verdana"/>
              </a:rPr>
              <a:t>h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90" dirty="0">
                <a:latin typeface="Verdana"/>
                <a:cs typeface="Verdana"/>
              </a:rPr>
              <a:t>r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40" dirty="0">
                <a:latin typeface="Verdana"/>
                <a:cs typeface="Verdana"/>
              </a:rPr>
              <a:t>k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8537" y="1457432"/>
            <a:ext cx="48342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5" dirty="0">
                <a:latin typeface="Verdana"/>
                <a:cs typeface="Verdana"/>
              </a:rPr>
              <a:t>M</a:t>
            </a:r>
            <a:r>
              <a:rPr spc="-155" dirty="0">
                <a:latin typeface="Verdana"/>
                <a:cs typeface="Verdana"/>
              </a:rPr>
              <a:t>a</a:t>
            </a:r>
            <a:r>
              <a:rPr spc="-60" dirty="0">
                <a:latin typeface="Verdana"/>
                <a:cs typeface="Verdana"/>
              </a:rPr>
              <a:t>n</a:t>
            </a:r>
            <a:r>
              <a:rPr spc="-165" dirty="0">
                <a:latin typeface="Verdana"/>
                <a:cs typeface="Verdana"/>
              </a:rPr>
              <a:t>f</a:t>
            </a:r>
            <a:r>
              <a:rPr spc="-155" dirty="0">
                <a:latin typeface="Verdana"/>
                <a:cs typeface="Verdana"/>
              </a:rPr>
              <a:t>aa</a:t>
            </a:r>
            <a:r>
              <a:rPr spc="-75" dirty="0">
                <a:latin typeface="Verdana"/>
                <a:cs typeface="Verdana"/>
              </a:rPr>
              <a:t>t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75" dirty="0">
                <a:latin typeface="Verdana"/>
                <a:cs typeface="Verdana"/>
              </a:rPr>
              <a:t>W</a:t>
            </a:r>
            <a:r>
              <a:rPr spc="-60" dirty="0">
                <a:latin typeface="Verdana"/>
                <a:cs typeface="Verdana"/>
              </a:rPr>
              <a:t>h</a:t>
            </a:r>
            <a:r>
              <a:rPr spc="-145" dirty="0">
                <a:latin typeface="Verdana"/>
                <a:cs typeface="Verdana"/>
              </a:rPr>
              <a:t>i</a:t>
            </a:r>
            <a:r>
              <a:rPr spc="-130" dirty="0">
                <a:latin typeface="Verdana"/>
                <a:cs typeface="Verdana"/>
              </a:rPr>
              <a:t>t</a:t>
            </a:r>
            <a:r>
              <a:rPr spc="-105" dirty="0">
                <a:latin typeface="Verdana"/>
                <a:cs typeface="Verdana"/>
              </a:rPr>
              <a:t>e</a:t>
            </a:r>
            <a:r>
              <a:rPr spc="-20" dirty="0">
                <a:latin typeface="Verdana"/>
                <a:cs typeface="Verdana"/>
              </a:rPr>
              <a:t>b</a:t>
            </a:r>
            <a:r>
              <a:rPr spc="-150" dirty="0">
                <a:latin typeface="Verdana"/>
                <a:cs typeface="Verdana"/>
              </a:rPr>
              <a:t>o</a:t>
            </a:r>
            <a:r>
              <a:rPr spc="-250" dirty="0">
                <a:latin typeface="Verdana"/>
                <a:cs typeface="Verdana"/>
              </a:rPr>
              <a:t>x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355" dirty="0">
                <a:latin typeface="Verdana"/>
                <a:cs typeface="Verdana"/>
              </a:rPr>
              <a:t>T</a:t>
            </a:r>
            <a:r>
              <a:rPr spc="-105" dirty="0">
                <a:latin typeface="Verdana"/>
                <a:cs typeface="Verdana"/>
              </a:rPr>
              <a:t>e</a:t>
            </a:r>
            <a:r>
              <a:rPr spc="-204" dirty="0">
                <a:latin typeface="Verdana"/>
                <a:cs typeface="Verdana"/>
              </a:rPr>
              <a:t>s</a:t>
            </a:r>
            <a:r>
              <a:rPr spc="-80" dirty="0">
                <a:latin typeface="Verdana"/>
                <a:cs typeface="Verdana"/>
              </a:rPr>
              <a:t>t</a:t>
            </a:r>
            <a:r>
              <a:rPr spc="-145" dirty="0">
                <a:latin typeface="Verdana"/>
                <a:cs typeface="Verdana"/>
              </a:rPr>
              <a:t>i</a:t>
            </a:r>
            <a:r>
              <a:rPr spc="-45" dirty="0">
                <a:latin typeface="Verdana"/>
                <a:cs typeface="Verdana"/>
              </a:rPr>
              <a:t>n</a:t>
            </a:r>
            <a:r>
              <a:rPr spc="5" dirty="0">
                <a:latin typeface="Verdana"/>
                <a:cs typeface="Verdana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644765" y="954899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0"/>
                </a:moveTo>
                <a:lnTo>
                  <a:pt x="7643234" y="0"/>
                </a:lnTo>
                <a:lnTo>
                  <a:pt x="764323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4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1352" y="1464838"/>
            <a:ext cx="49517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80" dirty="0">
                <a:latin typeface="Tahoma"/>
                <a:cs typeface="Tahoma"/>
              </a:rPr>
              <a:t>Langkah-langkah</a:t>
            </a:r>
            <a:r>
              <a:rPr sz="2750" b="1" spc="-50" dirty="0">
                <a:latin typeface="Tahoma"/>
                <a:cs typeface="Tahoma"/>
              </a:rPr>
              <a:t> </a:t>
            </a:r>
            <a:r>
              <a:rPr sz="2750" b="1" spc="75" dirty="0">
                <a:latin typeface="Tahoma"/>
                <a:cs typeface="Tahoma"/>
              </a:rPr>
              <a:t>Unit</a:t>
            </a:r>
            <a:r>
              <a:rPr sz="2750" b="1" spc="-50" dirty="0">
                <a:latin typeface="Tahoma"/>
                <a:cs typeface="Tahoma"/>
              </a:rPr>
              <a:t> </a:t>
            </a:r>
            <a:r>
              <a:rPr sz="2750" b="1" spc="-10" dirty="0">
                <a:latin typeface="Tahoma"/>
                <a:cs typeface="Tahoma"/>
              </a:rPr>
              <a:t>Test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0397" y="922111"/>
            <a:ext cx="8303895" cy="31629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370"/>
              </a:spcBef>
            </a:pPr>
            <a:r>
              <a:rPr sz="2750" spc="245" dirty="0">
                <a:latin typeface="Tahoma"/>
                <a:cs typeface="Tahoma"/>
              </a:rPr>
              <a:t>Berikut </a:t>
            </a:r>
            <a:r>
              <a:rPr sz="2750" spc="235" dirty="0">
                <a:latin typeface="Tahoma"/>
                <a:cs typeface="Tahoma"/>
              </a:rPr>
              <a:t>adalah </a:t>
            </a:r>
            <a:r>
              <a:rPr sz="2750" spc="250" dirty="0">
                <a:latin typeface="Tahoma"/>
                <a:cs typeface="Tahoma"/>
              </a:rPr>
              <a:t>langkah-langkah </a:t>
            </a:r>
            <a:r>
              <a:rPr sz="2750" spc="300" dirty="0">
                <a:latin typeface="Tahoma"/>
                <a:cs typeface="Tahoma"/>
              </a:rPr>
              <a:t>dalam </a:t>
            </a:r>
            <a:r>
              <a:rPr sz="2750" spc="305" dirty="0">
                <a:latin typeface="Tahoma"/>
                <a:cs typeface="Tahoma"/>
              </a:rPr>
              <a:t> </a:t>
            </a:r>
            <a:r>
              <a:rPr sz="2750" spc="285" dirty="0">
                <a:latin typeface="Tahoma"/>
                <a:cs typeface="Tahoma"/>
              </a:rPr>
              <a:t>melakukan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spc="250" dirty="0">
                <a:latin typeface="Tahoma"/>
                <a:cs typeface="Tahoma"/>
              </a:rPr>
              <a:t>unit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spc="65" dirty="0">
                <a:latin typeface="Tahoma"/>
                <a:cs typeface="Tahoma"/>
              </a:rPr>
              <a:t>test: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spc="-254" dirty="0">
                <a:latin typeface="Tahoma"/>
                <a:cs typeface="Tahoma"/>
              </a:rPr>
              <a:t>(1)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spc="300" dirty="0">
                <a:latin typeface="Tahoma"/>
                <a:cs typeface="Tahoma"/>
              </a:rPr>
              <a:t>Menentukan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b="1" spc="65" dirty="0">
                <a:latin typeface="Tahoma"/>
                <a:cs typeface="Tahoma"/>
              </a:rPr>
              <a:t>unit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100" dirty="0">
                <a:latin typeface="Tahoma"/>
                <a:cs typeface="Tahoma"/>
              </a:rPr>
              <a:t>kode </a:t>
            </a:r>
            <a:r>
              <a:rPr sz="2750" b="1" spc="-795" dirty="0">
                <a:latin typeface="Tahoma"/>
                <a:cs typeface="Tahoma"/>
              </a:rPr>
              <a:t> </a:t>
            </a:r>
            <a:r>
              <a:rPr sz="2750" spc="250" dirty="0">
                <a:latin typeface="Tahoma"/>
                <a:cs typeface="Tahoma"/>
              </a:rPr>
              <a:t>yang</a:t>
            </a:r>
            <a:r>
              <a:rPr sz="2750" spc="-140" dirty="0">
                <a:latin typeface="Tahoma"/>
                <a:cs typeface="Tahoma"/>
              </a:rPr>
              <a:t> </a:t>
            </a:r>
            <a:r>
              <a:rPr sz="2750" spc="250" dirty="0">
                <a:latin typeface="Tahoma"/>
                <a:cs typeface="Tahoma"/>
              </a:rPr>
              <a:t>akan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spc="110" dirty="0">
                <a:latin typeface="Tahoma"/>
                <a:cs typeface="Tahoma"/>
              </a:rPr>
              <a:t>diuji,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spc="-70" dirty="0">
                <a:latin typeface="Tahoma"/>
                <a:cs typeface="Tahoma"/>
              </a:rPr>
              <a:t>(2)</a:t>
            </a:r>
            <a:r>
              <a:rPr sz="2750" spc="-140" dirty="0">
                <a:latin typeface="Tahoma"/>
                <a:cs typeface="Tahoma"/>
              </a:rPr>
              <a:t> </a:t>
            </a:r>
            <a:r>
              <a:rPr sz="2750" spc="355" dirty="0">
                <a:latin typeface="Tahoma"/>
                <a:cs typeface="Tahoma"/>
              </a:rPr>
              <a:t>Membuat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b="1" spc="30" dirty="0">
                <a:latin typeface="Tahoma"/>
                <a:cs typeface="Tahoma"/>
              </a:rPr>
              <a:t>tes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50" dirty="0">
                <a:latin typeface="Tahoma"/>
                <a:cs typeface="Tahoma"/>
              </a:rPr>
              <a:t>kasus</a:t>
            </a:r>
            <a:r>
              <a:rPr sz="2750" b="1" spc="-85" dirty="0">
                <a:latin typeface="Tahoma"/>
                <a:cs typeface="Tahoma"/>
              </a:rPr>
              <a:t> </a:t>
            </a:r>
            <a:r>
              <a:rPr sz="2750" spc="300" dirty="0">
                <a:latin typeface="Tahoma"/>
                <a:cs typeface="Tahoma"/>
              </a:rPr>
              <a:t>untuk </a:t>
            </a:r>
            <a:r>
              <a:rPr sz="2750" spc="305" dirty="0">
                <a:latin typeface="Tahoma"/>
                <a:cs typeface="Tahoma"/>
              </a:rPr>
              <a:t> </a:t>
            </a:r>
            <a:r>
              <a:rPr sz="2750" spc="250" dirty="0">
                <a:latin typeface="Tahoma"/>
                <a:cs typeface="Tahoma"/>
              </a:rPr>
              <a:t>unit </a:t>
            </a:r>
            <a:r>
              <a:rPr sz="2750" spc="265" dirty="0">
                <a:latin typeface="Tahoma"/>
                <a:cs typeface="Tahoma"/>
              </a:rPr>
              <a:t>kode </a:t>
            </a:r>
            <a:r>
              <a:rPr sz="2750" spc="165" dirty="0">
                <a:latin typeface="Tahoma"/>
                <a:cs typeface="Tahoma"/>
              </a:rPr>
              <a:t>tersebut, </a:t>
            </a:r>
            <a:r>
              <a:rPr sz="2750" spc="-75" dirty="0">
                <a:latin typeface="Tahoma"/>
                <a:cs typeface="Tahoma"/>
              </a:rPr>
              <a:t>(3) </a:t>
            </a:r>
            <a:r>
              <a:rPr sz="2750" spc="245" dirty="0">
                <a:latin typeface="Tahoma"/>
                <a:cs typeface="Tahoma"/>
              </a:rPr>
              <a:t>Menjalankan </a:t>
            </a:r>
            <a:r>
              <a:rPr sz="2750" spc="170" dirty="0">
                <a:latin typeface="Tahoma"/>
                <a:cs typeface="Tahoma"/>
              </a:rPr>
              <a:t>tes </a:t>
            </a:r>
            <a:r>
              <a:rPr sz="2750" spc="210" dirty="0">
                <a:latin typeface="Tahoma"/>
                <a:cs typeface="Tahoma"/>
              </a:rPr>
              <a:t>kasus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330" dirty="0">
                <a:latin typeface="Tahoma"/>
                <a:cs typeface="Tahoma"/>
              </a:rPr>
              <a:t>menggunakan </a:t>
            </a:r>
            <a:r>
              <a:rPr sz="2750" b="1" spc="85" dirty="0">
                <a:latin typeface="Tahoma"/>
                <a:cs typeface="Tahoma"/>
              </a:rPr>
              <a:t>framework </a:t>
            </a:r>
            <a:r>
              <a:rPr sz="2750" b="1" spc="75" dirty="0">
                <a:latin typeface="Tahoma"/>
                <a:cs typeface="Tahoma"/>
              </a:rPr>
              <a:t>pengujian </a:t>
            </a:r>
            <a:r>
              <a:rPr sz="2750" spc="204" dirty="0">
                <a:latin typeface="Tahoma"/>
                <a:cs typeface="Tahoma"/>
              </a:rPr>
              <a:t>seperti </a:t>
            </a:r>
            <a:r>
              <a:rPr sz="2750" spc="210" dirty="0">
                <a:latin typeface="Tahoma"/>
                <a:cs typeface="Tahoma"/>
              </a:rPr>
              <a:t> </a:t>
            </a:r>
            <a:r>
              <a:rPr sz="2750" spc="180" dirty="0">
                <a:latin typeface="Tahoma"/>
                <a:cs typeface="Tahoma"/>
              </a:rPr>
              <a:t>JUnit, </a:t>
            </a:r>
            <a:r>
              <a:rPr sz="2750" spc="-5" dirty="0">
                <a:latin typeface="Tahoma"/>
                <a:cs typeface="Tahoma"/>
              </a:rPr>
              <a:t>(4) </a:t>
            </a:r>
            <a:r>
              <a:rPr sz="2750" spc="265" dirty="0">
                <a:latin typeface="Tahoma"/>
                <a:cs typeface="Tahoma"/>
              </a:rPr>
              <a:t>Memeriksa </a:t>
            </a:r>
            <a:r>
              <a:rPr sz="2750" spc="180" dirty="0">
                <a:latin typeface="Tahoma"/>
                <a:cs typeface="Tahoma"/>
              </a:rPr>
              <a:t>hasil </a:t>
            </a:r>
            <a:r>
              <a:rPr sz="2750" spc="254" dirty="0">
                <a:latin typeface="Tahoma"/>
                <a:cs typeface="Tahoma"/>
              </a:rPr>
              <a:t>pengujian </a:t>
            </a:r>
            <a:r>
              <a:rPr sz="2750" spc="300" dirty="0">
                <a:latin typeface="Tahoma"/>
                <a:cs typeface="Tahoma"/>
              </a:rPr>
              <a:t>untuk </a:t>
            </a:r>
            <a:r>
              <a:rPr sz="2750" spc="305" dirty="0">
                <a:latin typeface="Tahoma"/>
                <a:cs typeface="Tahoma"/>
              </a:rPr>
              <a:t> </a:t>
            </a:r>
            <a:r>
              <a:rPr sz="2750" b="1" spc="160" dirty="0">
                <a:latin typeface="Tahoma"/>
                <a:cs typeface="Tahoma"/>
              </a:rPr>
              <a:t>bug </a:t>
            </a:r>
            <a:r>
              <a:rPr sz="2750" spc="300" dirty="0">
                <a:latin typeface="Tahoma"/>
                <a:cs typeface="Tahoma"/>
              </a:rPr>
              <a:t>dan </a:t>
            </a:r>
            <a:r>
              <a:rPr sz="2750" b="1" spc="55" dirty="0">
                <a:latin typeface="Tahoma"/>
                <a:cs typeface="Tahoma"/>
              </a:rPr>
              <a:t>kesalahan </a:t>
            </a:r>
            <a:r>
              <a:rPr sz="2750" b="1" spc="10" dirty="0">
                <a:latin typeface="Tahoma"/>
                <a:cs typeface="Tahoma"/>
              </a:rPr>
              <a:t>logika</a:t>
            </a:r>
            <a:r>
              <a:rPr sz="2750" spc="10" dirty="0">
                <a:latin typeface="Tahoma"/>
                <a:cs typeface="Tahoma"/>
              </a:rPr>
              <a:t>, </a:t>
            </a:r>
            <a:r>
              <a:rPr sz="2750" spc="300" dirty="0">
                <a:latin typeface="Tahoma"/>
                <a:cs typeface="Tahoma"/>
              </a:rPr>
              <a:t>dan </a:t>
            </a:r>
            <a:r>
              <a:rPr sz="2750" spc="-70" dirty="0">
                <a:latin typeface="Tahoma"/>
                <a:cs typeface="Tahoma"/>
              </a:rPr>
              <a:t>(5) </a:t>
            </a:r>
            <a:r>
              <a:rPr sz="2750" spc="275" dirty="0">
                <a:latin typeface="Tahoma"/>
                <a:cs typeface="Tahoma"/>
              </a:rPr>
              <a:t>Melakukan </a:t>
            </a:r>
            <a:r>
              <a:rPr sz="2750" spc="-844" dirty="0">
                <a:latin typeface="Tahoma"/>
                <a:cs typeface="Tahoma"/>
              </a:rPr>
              <a:t> </a:t>
            </a:r>
            <a:r>
              <a:rPr sz="2750" spc="235" dirty="0">
                <a:latin typeface="Tahoma"/>
                <a:cs typeface="Tahoma"/>
              </a:rPr>
              <a:t>perbaikan</a:t>
            </a:r>
            <a:r>
              <a:rPr sz="2750" spc="-140" dirty="0">
                <a:latin typeface="Tahoma"/>
                <a:cs typeface="Tahoma"/>
              </a:rPr>
              <a:t> </a:t>
            </a:r>
            <a:r>
              <a:rPr sz="2750" spc="140" dirty="0">
                <a:latin typeface="Tahoma"/>
                <a:cs typeface="Tahoma"/>
              </a:rPr>
              <a:t>jika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spc="290" dirty="0">
                <a:latin typeface="Tahoma"/>
                <a:cs typeface="Tahoma"/>
              </a:rPr>
              <a:t>ditemukan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masalah.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87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68587" y="0"/>
                </a:lnTo>
                <a:lnTo>
                  <a:pt x="77685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881" y="2907408"/>
            <a:ext cx="5802357" cy="49619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8" y="2788011"/>
            <a:ext cx="6421120" cy="59918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2750" spc="-260" dirty="0">
                <a:latin typeface="Verdana"/>
                <a:cs typeface="Verdana"/>
              </a:rPr>
              <a:t>T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5" dirty="0">
                <a:latin typeface="Verdana"/>
                <a:cs typeface="Verdana"/>
              </a:rPr>
              <a:t>k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40" dirty="0">
                <a:latin typeface="Verdana"/>
                <a:cs typeface="Verdana"/>
              </a:rPr>
              <a:t>k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85" dirty="0">
                <a:latin typeface="Verdana"/>
                <a:cs typeface="Verdana"/>
              </a:rPr>
              <a:t>w</a:t>
            </a:r>
            <a:r>
              <a:rPr sz="2750" spc="135" dirty="0">
                <a:latin typeface="Verdana"/>
                <a:cs typeface="Verdana"/>
              </a:rPr>
              <a:t>h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-15" dirty="0">
                <a:latin typeface="Verdana"/>
                <a:cs typeface="Verdana"/>
              </a:rPr>
              <a:t>t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65" dirty="0">
                <a:latin typeface="Verdana"/>
                <a:cs typeface="Verdana"/>
              </a:rPr>
              <a:t>b</a:t>
            </a:r>
            <a:r>
              <a:rPr sz="2750" spc="15" dirty="0">
                <a:latin typeface="Verdana"/>
                <a:cs typeface="Verdana"/>
              </a:rPr>
              <a:t>o</a:t>
            </a:r>
            <a:r>
              <a:rPr sz="2750" spc="-150" dirty="0">
                <a:latin typeface="Verdana"/>
                <a:cs typeface="Verdana"/>
              </a:rPr>
              <a:t>x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t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35" dirty="0">
                <a:latin typeface="Verdana"/>
                <a:cs typeface="Verdana"/>
              </a:rPr>
              <a:t>t  </a:t>
            </a:r>
            <a:r>
              <a:rPr sz="2750" spc="-15" dirty="0">
                <a:latin typeface="Verdana"/>
                <a:cs typeface="Verdana"/>
              </a:rPr>
              <a:t>t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a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10" dirty="0">
                <a:latin typeface="Verdana"/>
                <a:cs typeface="Verdana"/>
              </a:rPr>
              <a:t>l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h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270" dirty="0">
                <a:latin typeface="Verdana"/>
                <a:cs typeface="Verdana"/>
              </a:rPr>
              <a:t>m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15" dirty="0">
                <a:latin typeface="Verdana"/>
                <a:cs typeface="Verdana"/>
              </a:rPr>
              <a:t>t</a:t>
            </a:r>
            <a:r>
              <a:rPr sz="2750" spc="70" dirty="0">
                <a:latin typeface="Verdana"/>
                <a:cs typeface="Verdana"/>
              </a:rPr>
              <a:t>o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70" dirty="0">
                <a:latin typeface="Verdana"/>
                <a:cs typeface="Verdana"/>
              </a:rPr>
              <a:t>y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55" dirty="0">
                <a:latin typeface="Verdana"/>
                <a:cs typeface="Verdana"/>
              </a:rPr>
              <a:t>f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40" dirty="0">
                <a:latin typeface="Verdana"/>
                <a:cs typeface="Verdana"/>
              </a:rPr>
              <a:t>kt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-30" dirty="0">
                <a:latin typeface="Verdana"/>
                <a:cs typeface="Verdana"/>
              </a:rPr>
              <a:t>f  </a:t>
            </a:r>
            <a:r>
              <a:rPr sz="2750" spc="95" dirty="0">
                <a:latin typeface="Verdana"/>
                <a:cs typeface="Verdana"/>
              </a:rPr>
              <a:t>untuk </a:t>
            </a:r>
            <a:r>
              <a:rPr sz="2750" spc="75" dirty="0">
                <a:latin typeface="Verdana"/>
                <a:cs typeface="Verdana"/>
              </a:rPr>
              <a:t>meningkatkan </a:t>
            </a:r>
            <a:r>
              <a:rPr sz="2750" b="1" spc="30" dirty="0">
                <a:latin typeface="Tahoma"/>
                <a:cs typeface="Tahoma"/>
              </a:rPr>
              <a:t>kualitas </a:t>
            </a:r>
            <a:r>
              <a:rPr sz="2750" b="1" spc="35" dirty="0">
                <a:latin typeface="Tahoma"/>
                <a:cs typeface="Tahoma"/>
              </a:rPr>
              <a:t> </a:t>
            </a:r>
            <a:r>
              <a:rPr sz="2750" b="1" spc="170" dirty="0">
                <a:latin typeface="Tahoma"/>
                <a:cs typeface="Tahoma"/>
              </a:rPr>
              <a:t>p</a:t>
            </a:r>
            <a:r>
              <a:rPr sz="2750" b="1" spc="90" dirty="0">
                <a:latin typeface="Tahoma"/>
                <a:cs typeface="Tahoma"/>
              </a:rPr>
              <a:t>e</a:t>
            </a:r>
            <a:r>
              <a:rPr sz="2750" b="1" spc="-55" dirty="0">
                <a:latin typeface="Tahoma"/>
                <a:cs typeface="Tahoma"/>
              </a:rPr>
              <a:t>r</a:t>
            </a:r>
            <a:r>
              <a:rPr sz="2750" b="1" spc="35" dirty="0">
                <a:latin typeface="Tahoma"/>
                <a:cs typeface="Tahoma"/>
              </a:rPr>
              <a:t>a</a:t>
            </a:r>
            <a:r>
              <a:rPr sz="2750" b="1" spc="150" dirty="0">
                <a:latin typeface="Tahoma"/>
                <a:cs typeface="Tahoma"/>
              </a:rPr>
              <a:t>n</a:t>
            </a:r>
            <a:r>
              <a:rPr sz="2750" b="1" spc="195" dirty="0">
                <a:latin typeface="Tahoma"/>
                <a:cs typeface="Tahoma"/>
              </a:rPr>
              <a:t>g</a:t>
            </a:r>
            <a:r>
              <a:rPr sz="2750" b="1" spc="75" dirty="0">
                <a:latin typeface="Tahoma"/>
                <a:cs typeface="Tahoma"/>
              </a:rPr>
              <a:t>k</a:t>
            </a:r>
            <a:r>
              <a:rPr sz="2750" b="1" spc="35" dirty="0">
                <a:latin typeface="Tahoma"/>
                <a:cs typeface="Tahoma"/>
              </a:rPr>
              <a:t>a</a:t>
            </a:r>
            <a:r>
              <a:rPr sz="2750" b="1" spc="30" dirty="0">
                <a:latin typeface="Tahoma"/>
                <a:cs typeface="Tahoma"/>
              </a:rPr>
              <a:t>t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-30" dirty="0">
                <a:latin typeface="Tahoma"/>
                <a:cs typeface="Tahoma"/>
              </a:rPr>
              <a:t>l</a:t>
            </a:r>
            <a:r>
              <a:rPr sz="2750" b="1" spc="125" dirty="0">
                <a:latin typeface="Tahoma"/>
                <a:cs typeface="Tahoma"/>
              </a:rPr>
              <a:t>u</a:t>
            </a:r>
            <a:r>
              <a:rPr sz="2750" b="1" spc="140" dirty="0">
                <a:latin typeface="Tahoma"/>
                <a:cs typeface="Tahoma"/>
              </a:rPr>
              <a:t>n</a:t>
            </a:r>
            <a:r>
              <a:rPr sz="2750" b="1" spc="35" dirty="0">
                <a:latin typeface="Tahoma"/>
                <a:cs typeface="Tahoma"/>
              </a:rPr>
              <a:t>a</a:t>
            </a:r>
            <a:r>
              <a:rPr sz="2750" b="1" spc="105" dirty="0">
                <a:latin typeface="Tahoma"/>
                <a:cs typeface="Tahoma"/>
              </a:rPr>
              <a:t>k</a:t>
            </a:r>
            <a:r>
              <a:rPr sz="2750" spc="-415" dirty="0">
                <a:latin typeface="Verdana"/>
                <a:cs typeface="Verdana"/>
              </a:rPr>
              <a:t>.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70" dirty="0">
                <a:latin typeface="Verdana"/>
                <a:cs typeface="Verdana"/>
              </a:rPr>
              <a:t>D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95" dirty="0">
                <a:latin typeface="Verdana"/>
                <a:cs typeface="Verdana"/>
              </a:rPr>
              <a:t>n  </a:t>
            </a:r>
            <a:r>
              <a:rPr sz="2750" spc="270" dirty="0">
                <a:latin typeface="Verdana"/>
                <a:cs typeface="Verdana"/>
              </a:rPr>
              <a:t>m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gg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85" dirty="0">
                <a:latin typeface="Verdana"/>
                <a:cs typeface="Verdana"/>
              </a:rPr>
              <a:t>w</a:t>
            </a:r>
            <a:r>
              <a:rPr sz="2750" spc="135" dirty="0">
                <a:latin typeface="Verdana"/>
                <a:cs typeface="Verdana"/>
              </a:rPr>
              <a:t>h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-15" dirty="0">
                <a:latin typeface="Verdana"/>
                <a:cs typeface="Verdana"/>
              </a:rPr>
              <a:t>t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65" dirty="0">
                <a:latin typeface="Verdana"/>
                <a:cs typeface="Verdana"/>
              </a:rPr>
              <a:t>b</a:t>
            </a:r>
            <a:r>
              <a:rPr sz="2750" spc="15" dirty="0">
                <a:latin typeface="Verdana"/>
                <a:cs typeface="Verdana"/>
              </a:rPr>
              <a:t>o</a:t>
            </a:r>
            <a:r>
              <a:rPr sz="2750" spc="-150" dirty="0">
                <a:latin typeface="Verdana"/>
                <a:cs typeface="Verdana"/>
              </a:rPr>
              <a:t>x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t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405" dirty="0">
                <a:latin typeface="Verdana"/>
                <a:cs typeface="Verdana"/>
              </a:rPr>
              <a:t>,  </a:t>
            </a:r>
            <a:r>
              <a:rPr sz="2750" spc="5" dirty="0">
                <a:latin typeface="Verdana"/>
                <a:cs typeface="Verdana"/>
              </a:rPr>
              <a:t>kita </a:t>
            </a:r>
            <a:r>
              <a:rPr sz="2750" spc="65" dirty="0">
                <a:latin typeface="Verdana"/>
                <a:cs typeface="Verdana"/>
              </a:rPr>
              <a:t>dapat </a:t>
            </a:r>
            <a:r>
              <a:rPr sz="2750" spc="55" dirty="0">
                <a:latin typeface="Verdana"/>
                <a:cs typeface="Verdana"/>
              </a:rPr>
              <a:t>mendeteksi </a:t>
            </a:r>
            <a:r>
              <a:rPr sz="2750" spc="15" dirty="0">
                <a:latin typeface="Verdana"/>
                <a:cs typeface="Verdana"/>
              </a:rPr>
              <a:t>kesalahan </a:t>
            </a:r>
            <a:r>
              <a:rPr sz="2750" spc="2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l</a:t>
            </a:r>
            <a:r>
              <a:rPr sz="2750" spc="70" dirty="0">
                <a:latin typeface="Verdana"/>
                <a:cs typeface="Verdana"/>
              </a:rPr>
              <a:t>o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k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-90" dirty="0">
                <a:latin typeface="Verdana"/>
                <a:cs typeface="Verdana"/>
              </a:rPr>
              <a:t>r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30" dirty="0">
                <a:latin typeface="Verdana"/>
                <a:cs typeface="Verdana"/>
              </a:rPr>
              <a:t>f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70" dirty="0">
                <a:latin typeface="Verdana"/>
                <a:cs typeface="Verdana"/>
              </a:rPr>
              <a:t>o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10" dirty="0">
                <a:latin typeface="Verdana"/>
                <a:cs typeface="Verdana"/>
              </a:rPr>
              <a:t>l  </a:t>
            </a:r>
            <a:r>
              <a:rPr sz="2750" spc="155" dirty="0">
                <a:latin typeface="Verdana"/>
                <a:cs typeface="Verdana"/>
              </a:rPr>
              <a:t>p</a:t>
            </a:r>
            <a:r>
              <a:rPr sz="2750" spc="-10" dirty="0">
                <a:latin typeface="Verdana"/>
                <a:cs typeface="Verdana"/>
              </a:rPr>
              <a:t>a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k</a:t>
            </a:r>
            <a:r>
              <a:rPr sz="2750" spc="70" dirty="0">
                <a:latin typeface="Verdana"/>
                <a:cs typeface="Verdana"/>
              </a:rPr>
              <a:t>o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415" dirty="0">
                <a:latin typeface="Verdana"/>
                <a:cs typeface="Verdana"/>
              </a:rPr>
              <a:t>.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75" dirty="0">
                <a:latin typeface="Verdana"/>
                <a:cs typeface="Verdana"/>
              </a:rPr>
              <a:t>S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35" dirty="0">
                <a:latin typeface="Verdana"/>
                <a:cs typeface="Verdana"/>
              </a:rPr>
              <a:t>t  </a:t>
            </a:r>
            <a:r>
              <a:rPr sz="2750" spc="-15" dirty="0">
                <a:latin typeface="Verdana"/>
                <a:cs typeface="Verdana"/>
              </a:rPr>
              <a:t>t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270" dirty="0">
                <a:latin typeface="Verdana"/>
                <a:cs typeface="Verdana"/>
              </a:rPr>
              <a:t>m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265" dirty="0">
                <a:latin typeface="Verdana"/>
                <a:cs typeface="Verdana"/>
              </a:rPr>
              <a:t>m</a:t>
            </a:r>
            <a:r>
              <a:rPr sz="2750" spc="155" dirty="0">
                <a:latin typeface="Verdana"/>
                <a:cs typeface="Verdana"/>
              </a:rPr>
              <a:t>b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270" dirty="0">
                <a:latin typeface="Verdana"/>
                <a:cs typeface="Verdana"/>
              </a:rPr>
              <a:t>m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265" dirty="0">
                <a:latin typeface="Verdana"/>
                <a:cs typeface="Verdana"/>
              </a:rPr>
              <a:t>m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55" dirty="0">
                <a:latin typeface="Verdana"/>
                <a:cs typeface="Verdana"/>
              </a:rPr>
              <a:t>b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05" dirty="0">
                <a:latin typeface="Verdana"/>
                <a:cs typeface="Verdana"/>
              </a:rPr>
              <a:t>h</a:t>
            </a:r>
            <a:r>
              <a:rPr sz="2750" spc="140" dirty="0">
                <a:latin typeface="Verdana"/>
                <a:cs typeface="Verdana"/>
              </a:rPr>
              <a:t>w</a:t>
            </a:r>
            <a:r>
              <a:rPr sz="2750" spc="-15" dirty="0">
                <a:latin typeface="Verdana"/>
                <a:cs typeface="Verdana"/>
              </a:rPr>
              <a:t>a  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65" dirty="0">
                <a:latin typeface="Verdana"/>
                <a:cs typeface="Verdana"/>
              </a:rPr>
              <a:t>p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k</a:t>
            </a:r>
            <a:r>
              <a:rPr sz="2750" spc="70" dirty="0">
                <a:latin typeface="Verdana"/>
                <a:cs typeface="Verdana"/>
              </a:rPr>
              <a:t>o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b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65" dirty="0">
                <a:latin typeface="Verdana"/>
                <a:cs typeface="Verdana"/>
              </a:rPr>
              <a:t>r</a:t>
            </a:r>
            <a:r>
              <a:rPr sz="2750" spc="-30" dirty="0">
                <a:latin typeface="Verdana"/>
                <a:cs typeface="Verdana"/>
              </a:rPr>
              <a:t>f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95" dirty="0">
                <a:latin typeface="Verdana"/>
                <a:cs typeface="Verdana"/>
              </a:rPr>
              <a:t>n  </a:t>
            </a:r>
            <a:r>
              <a:rPr sz="2750" spc="165" dirty="0">
                <a:latin typeface="Verdana"/>
                <a:cs typeface="Verdana"/>
              </a:rPr>
              <a:t>b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-415" dirty="0">
                <a:latin typeface="Verdana"/>
                <a:cs typeface="Verdana"/>
              </a:rPr>
              <a:t>.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70" dirty="0">
                <a:latin typeface="Verdana"/>
                <a:cs typeface="Verdana"/>
              </a:rPr>
              <a:t>D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270" dirty="0">
                <a:latin typeface="Verdana"/>
                <a:cs typeface="Verdana"/>
              </a:rPr>
              <a:t>m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r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65" dirty="0">
                <a:latin typeface="Verdana"/>
                <a:cs typeface="Verdana"/>
              </a:rPr>
              <a:t>p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k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-15" dirty="0">
                <a:latin typeface="Verdana"/>
                <a:cs typeface="Verdana"/>
              </a:rPr>
              <a:t>a  </a:t>
            </a:r>
            <a:r>
              <a:rPr sz="2750" spc="270" dirty="0">
                <a:latin typeface="Verdana"/>
                <a:cs typeface="Verdana"/>
              </a:rPr>
              <a:t>m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15" dirty="0">
                <a:latin typeface="Verdana"/>
                <a:cs typeface="Verdana"/>
              </a:rPr>
              <a:t>t</a:t>
            </a:r>
            <a:r>
              <a:rPr sz="2750" spc="70" dirty="0">
                <a:latin typeface="Verdana"/>
                <a:cs typeface="Verdana"/>
              </a:rPr>
              <a:t>o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-415" dirty="0">
                <a:latin typeface="Verdana"/>
                <a:cs typeface="Verdana"/>
              </a:rPr>
              <a:t>,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5" dirty="0">
                <a:latin typeface="Verdana"/>
                <a:cs typeface="Verdana"/>
              </a:rPr>
              <a:t>k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55" dirty="0">
                <a:latin typeface="Verdana"/>
                <a:cs typeface="Verdana"/>
              </a:rPr>
              <a:t>p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35" dirty="0">
                <a:latin typeface="Verdana"/>
                <a:cs typeface="Verdana"/>
              </a:rPr>
              <a:t>t  </a:t>
            </a:r>
            <a:r>
              <a:rPr sz="2750" spc="270" dirty="0">
                <a:latin typeface="Verdana"/>
                <a:cs typeface="Verdana"/>
              </a:rPr>
              <a:t>m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135" dirty="0">
                <a:latin typeface="Verdana"/>
                <a:cs typeface="Verdana"/>
              </a:rPr>
              <a:t>h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-10" dirty="0">
                <a:latin typeface="Verdana"/>
                <a:cs typeface="Verdana"/>
              </a:rPr>
              <a:t>il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p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r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l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25" dirty="0">
                <a:latin typeface="Verdana"/>
                <a:cs typeface="Verdana"/>
              </a:rPr>
              <a:t>k  </a:t>
            </a:r>
            <a:r>
              <a:rPr sz="2750" spc="-170" dirty="0">
                <a:latin typeface="Verdana"/>
                <a:cs typeface="Verdana"/>
              </a:rPr>
              <a:t>y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90" dirty="0">
                <a:latin typeface="Verdana"/>
                <a:cs typeface="Verdana"/>
              </a:rPr>
              <a:t>g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l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165" dirty="0">
                <a:latin typeface="Verdana"/>
                <a:cs typeface="Verdana"/>
              </a:rPr>
              <a:t>b</a:t>
            </a:r>
            <a:r>
              <a:rPr sz="2750" spc="-10" dirty="0">
                <a:latin typeface="Verdana"/>
                <a:cs typeface="Verdana"/>
              </a:rPr>
              <a:t>i</a:t>
            </a:r>
            <a:r>
              <a:rPr sz="2750" spc="135" dirty="0">
                <a:latin typeface="Verdana"/>
                <a:cs typeface="Verdana"/>
              </a:rPr>
              <a:t>h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35" dirty="0">
                <a:latin typeface="Verdana"/>
                <a:cs typeface="Verdana"/>
              </a:rPr>
              <a:t>h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40" dirty="0">
                <a:latin typeface="Verdana"/>
                <a:cs typeface="Verdana"/>
              </a:rPr>
              <a:t>n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10" dirty="0">
                <a:latin typeface="Verdana"/>
                <a:cs typeface="Verdana"/>
              </a:rPr>
              <a:t>l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d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135" dirty="0">
                <a:latin typeface="Verdana"/>
                <a:cs typeface="Verdana"/>
              </a:rPr>
              <a:t>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b</a:t>
            </a:r>
            <a:r>
              <a:rPr sz="2750" spc="35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r</a:t>
            </a:r>
            <a:r>
              <a:rPr sz="2750" spc="10" dirty="0">
                <a:latin typeface="Verdana"/>
                <a:cs typeface="Verdana"/>
              </a:rPr>
              <a:t>k</a:t>
            </a:r>
            <a:r>
              <a:rPr sz="2750" spc="125" dirty="0">
                <a:latin typeface="Verdana"/>
                <a:cs typeface="Verdana"/>
              </a:rPr>
              <a:t>u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10" dirty="0">
                <a:latin typeface="Verdana"/>
                <a:cs typeface="Verdana"/>
              </a:rPr>
              <a:t>li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15" dirty="0">
                <a:latin typeface="Verdana"/>
                <a:cs typeface="Verdana"/>
              </a:rPr>
              <a:t>a</a:t>
            </a:r>
            <a:r>
              <a:rPr sz="2750" spc="-80" dirty="0">
                <a:latin typeface="Verdana"/>
                <a:cs typeface="Verdana"/>
              </a:rPr>
              <a:t>s</a:t>
            </a:r>
            <a:r>
              <a:rPr sz="2750" spc="-415" dirty="0"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71135">
              <a:lnSpc>
                <a:spcPct val="100000"/>
              </a:lnSpc>
              <a:spcBef>
                <a:spcPts val="130"/>
              </a:spcBef>
            </a:pPr>
            <a:r>
              <a:rPr spc="85" dirty="0"/>
              <a:t>Kesimpulan</a:t>
            </a:r>
          </a:p>
        </p:txBody>
      </p:sp>
      <p:sp>
        <p:nvSpPr>
          <p:cNvPr id="5" name="object 5"/>
          <p:cNvSpPr/>
          <p:nvPr/>
        </p:nvSpPr>
        <p:spPr>
          <a:xfrm>
            <a:off x="10638918" y="964006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0"/>
                </a:moveTo>
                <a:lnTo>
                  <a:pt x="7649081" y="0"/>
                </a:lnTo>
                <a:lnTo>
                  <a:pt x="7649081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150" y="3397250"/>
            <a:ext cx="553847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55" dirty="0"/>
              <a:t>Terima</a:t>
            </a:r>
            <a:r>
              <a:rPr sz="6350" spc="-190" dirty="0"/>
              <a:t> </a:t>
            </a:r>
            <a:r>
              <a:rPr sz="6350" spc="10" dirty="0"/>
              <a:t>kasih!</a:t>
            </a:r>
            <a:endParaRPr sz="6350" dirty="0"/>
          </a:p>
        </p:txBody>
      </p:sp>
      <p:sp>
        <p:nvSpPr>
          <p:cNvPr id="7" name="object 7"/>
          <p:cNvSpPr/>
          <p:nvPr/>
        </p:nvSpPr>
        <p:spPr>
          <a:xfrm>
            <a:off x="0" y="981254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9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68590" y="0"/>
                </a:lnTo>
                <a:lnTo>
                  <a:pt x="776859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7768590" y="0"/>
                </a:lnTo>
                <a:lnTo>
                  <a:pt x="776859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388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Verdana</vt:lpstr>
      <vt:lpstr>Office Theme</vt:lpstr>
      <vt:lpstr>PowerPoint Presentation</vt:lpstr>
      <vt:lpstr>Pengenalan</vt:lpstr>
      <vt:lpstr>Pengertian Whitebox Testing</vt:lpstr>
      <vt:lpstr>Pengertian Unit Test</vt:lpstr>
      <vt:lpstr>Manfaat Whitebox Testing</vt:lpstr>
      <vt:lpstr>PowerPoint Presentation</vt:lpstr>
      <vt:lpstr>Kesimpulan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Muhammad Rizky</cp:lastModifiedBy>
  <cp:revision>1</cp:revision>
  <dcterms:created xsi:type="dcterms:W3CDTF">2023-10-27T12:35:51Z</dcterms:created>
  <dcterms:modified xsi:type="dcterms:W3CDTF">2023-10-27T12:41:40Z</dcterms:modified>
</cp:coreProperties>
</file>