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4" d="100"/>
          <a:sy n="44" d="100"/>
        </p:scale>
        <p:origin x="17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A6FE-9EBC-42D9-AE3F-2D5E7402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EE6D7-0F6D-4E13-9823-14E12B222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C38D-1402-4EF3-9E99-5777E528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0FAF-5BDC-46E7-882E-F5AC748A36C2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BA13-B1AE-48CC-A2CC-4B3E05E5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99473-5309-4F80-ADA8-E6C40015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0DF-7752-4C82-9101-CEFD2934BC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350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A387-107C-4ED4-8A96-A4EFBB7F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F09F-BC9E-40E3-B737-593F8FC35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CEB0-1DB4-4439-94A1-AA769308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0FAF-5BDC-46E7-882E-F5AC748A36C2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97CD-C00B-40BB-8D0D-AD0169C0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E49C5-6E1B-4D45-9189-194AD434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0DF-7752-4C82-9101-CEFD2934BC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349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B92FC-BB21-4DAC-B572-6D2C5DC6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EA76A-CEDF-42A6-9ABC-65D3E732B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09DA-C7E0-4005-8567-26D8D397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0FAF-5BDC-46E7-882E-F5AC748A36C2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3C739-B333-4004-B4FE-72DDB747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B9E0-82A1-4D5B-A34F-DAEB6997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0DF-7752-4C82-9101-CEFD2934BC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223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1830-89DA-4CB2-AD6E-7791E2E9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ECA3-4ABC-478B-B6B4-1493F65C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6E0F2-F6BE-4691-8F04-946F51F1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0FAF-5BDC-46E7-882E-F5AC748A36C2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8572-DA44-4DAB-8CBF-21331639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5F7F2-7B00-4C43-9CD3-C1A6DB29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0DF-7752-4C82-9101-CEFD2934BC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174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A5F1-BFA2-43DD-897D-DBC1B84F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FAFE1-C223-42F8-A134-5395E4E8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76F4-37A3-4CD4-92B3-DD68D0D5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0FAF-5BDC-46E7-882E-F5AC748A36C2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7C90-7571-427A-AC7B-A3A3FC60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BAC4-D073-47E7-BA4F-AF263410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0DF-7752-4C82-9101-CEFD2934BC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03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D439-9C5F-47CD-B086-4C627150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17FF-8DA3-4169-A6CC-6DD1481BC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B70E9-A6AB-40BA-8C41-AA63D0409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2A75C-C88F-4BFF-8985-3994ADD6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0FAF-5BDC-46E7-882E-F5AC748A36C2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382C1-7F8E-45C5-803B-38503756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3B602-7370-4EC3-95A7-21BB0185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0DF-7752-4C82-9101-CEFD2934BC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266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9898-82C4-4DD5-A9B8-133B9D4B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293E7-30C2-4669-860E-06E364CF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90142-0BAC-428F-97DC-9AFBDA567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52171-40EA-4DA4-B4A8-6A8827FAE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F3BCC-CAD2-46AA-BEE0-2B7F9EC9A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DB8D2-8088-4998-ACA5-50B1ECE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0FAF-5BDC-46E7-882E-F5AC748A36C2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8B045-F0D2-42D0-86F9-EE0395AF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B0DC3-CC04-4242-A3E0-9A6774AB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0DF-7752-4C82-9101-CEFD2934BC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052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AD4B-D4F7-40D2-A72F-0322DB9A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AF2BD-41FC-4755-BF65-763172B8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0FAF-5BDC-46E7-882E-F5AC748A36C2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5BD87-F1BD-4613-B31A-FA7AD486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9488-995D-48E3-BABA-82F99D61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0DF-7752-4C82-9101-CEFD2934BC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033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992E7-732B-43C0-A8E1-91C806CF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0FAF-5BDC-46E7-882E-F5AC748A36C2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C678B-3206-426D-8690-0A3549A9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85578-F852-4200-9FD5-B463E872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0DF-7752-4C82-9101-CEFD2934BC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434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3CD3-DD71-4808-A3C1-4F2DACF5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A57B-2515-4853-8455-761E28312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2F206-954E-4324-AF0E-819694AA3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E0536-87DD-4E00-B095-F9903D1C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0FAF-5BDC-46E7-882E-F5AC748A36C2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457ED-B938-42C5-8FA1-C95DC95B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2F193-C99E-4806-BFDE-917F0BD5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0DF-7752-4C82-9101-CEFD2934BC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8D6A-E5D4-4A65-B294-AB21C3BD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6049-130D-41C8-9ED0-B97977B6E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D3A3C-1306-4526-BE16-23C7D140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CBEB1-8271-49B5-B97E-4B5D0FCD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0FAF-5BDC-46E7-882E-F5AC748A36C2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3EED9-9347-457D-8373-2281D103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7BFF-7AA9-43C3-BE85-103FAFAF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0DF-7752-4C82-9101-CEFD2934BC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749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B304A-E2FC-4C4A-9B28-A3251B3C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A38E3-701A-48C7-A279-C52E4115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E1389-8388-4335-A936-A740FD5F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0FAF-5BDC-46E7-882E-F5AC748A36C2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A2FD4-87E6-43BF-8FF4-D01A039A7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D847-928A-41F4-985A-254E55A7D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D0DF-7752-4C82-9101-CEFD2934BC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933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131A-269B-4A04-911C-621FAE69D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4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000" dirty="0" err="1">
                <a:latin typeface="Goudy Old Style" panose="02020502050305020303" pitchFamily="18" charset="0"/>
              </a:rPr>
              <a:t>Contoh</a:t>
            </a:r>
            <a:r>
              <a:rPr lang="en-US" sz="6000" dirty="0">
                <a:latin typeface="Goudy Old Style" panose="02020502050305020303" pitchFamily="18" charset="0"/>
              </a:rPr>
              <a:t> </a:t>
            </a:r>
            <a:r>
              <a:rPr lang="en-US" sz="6000" dirty="0" err="1">
                <a:latin typeface="Goudy Old Style" panose="02020502050305020303" pitchFamily="18" charset="0"/>
              </a:rPr>
              <a:t>Implementasi</a:t>
            </a:r>
            <a:r>
              <a:rPr lang="en-US" sz="6000" dirty="0">
                <a:latin typeface="Goudy Old Style" panose="02020502050305020303" pitchFamily="18" charset="0"/>
              </a:rPr>
              <a:t> </a:t>
            </a:r>
            <a:r>
              <a:rPr lang="en-US" sz="6000" dirty="0" err="1">
                <a:latin typeface="Goudy Old Style" panose="02020502050305020303" pitchFamily="18" charset="0"/>
              </a:rPr>
              <a:t>dalam</a:t>
            </a:r>
            <a:r>
              <a:rPr lang="en-US" sz="6000" dirty="0">
                <a:latin typeface="Goudy Old Style" panose="02020502050305020303" pitchFamily="18" charset="0"/>
              </a:rPr>
              <a:t> Python</a:t>
            </a:r>
            <a:br>
              <a:rPr lang="en-US" sz="6000" dirty="0">
                <a:solidFill>
                  <a:srgbClr val="F7B4A7"/>
                </a:solidFill>
                <a:latin typeface="Josefin Sans Bold"/>
              </a:rPr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71526-9664-4807-8FBF-39FC34187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3BF8C61-46D0-41A8-A60B-122A78A93F2B}"/>
              </a:ext>
            </a:extLst>
          </p:cNvPr>
          <p:cNvSpPr/>
          <p:nvPr/>
        </p:nvSpPr>
        <p:spPr>
          <a:xfrm>
            <a:off x="1524000" y="2191871"/>
            <a:ext cx="9340681" cy="4262717"/>
          </a:xfrm>
          <a:custGeom>
            <a:avLst/>
            <a:gdLst/>
            <a:ahLst/>
            <a:cxnLst/>
            <a:rect l="l" t="t" r="r" b="b"/>
            <a:pathLst>
              <a:path w="13027024" h="6137615">
                <a:moveTo>
                  <a:pt x="0" y="0"/>
                </a:moveTo>
                <a:lnTo>
                  <a:pt x="13027024" y="0"/>
                </a:lnTo>
                <a:lnTo>
                  <a:pt x="13027024" y="6137615"/>
                </a:lnTo>
                <a:lnTo>
                  <a:pt x="0" y="6137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3" r="-31341"/>
            </a:stretch>
          </a:blipFill>
        </p:spPr>
      </p:sp>
    </p:spTree>
    <p:extLst>
      <p:ext uri="{BB962C8B-B14F-4D97-AF65-F5344CB8AC3E}">
        <p14:creationId xmlns:p14="http://schemas.microsoft.com/office/powerpoint/2010/main" val="397914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4DC7-9E42-480A-9AAA-86411B94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Goudy Old Style" panose="02020502050305020303" pitchFamily="18" charset="0"/>
              </a:rPr>
              <a:t>Langkah-</a:t>
            </a:r>
            <a:r>
              <a:rPr lang="en-US" sz="4400" dirty="0" err="1">
                <a:latin typeface="Goudy Old Style" panose="02020502050305020303" pitchFamily="18" charset="0"/>
              </a:rPr>
              <a:t>langkah</a:t>
            </a:r>
            <a:r>
              <a:rPr lang="en-US" sz="4400" dirty="0">
                <a:latin typeface="Goudy Old Style" panose="02020502050305020303" pitchFamily="18" charset="0"/>
              </a:rPr>
              <a:t> </a:t>
            </a:r>
            <a:r>
              <a:rPr lang="en-US" sz="4400" dirty="0" err="1">
                <a:latin typeface="Goudy Old Style" panose="02020502050305020303" pitchFamily="18" charset="0"/>
              </a:rPr>
              <a:t>Konfigurasi</a:t>
            </a:r>
            <a:r>
              <a:rPr lang="en-US" sz="4400" dirty="0">
                <a:latin typeface="Goudy Old Style" panose="02020502050305020303" pitchFamily="18" charset="0"/>
              </a:rPr>
              <a:t> </a:t>
            </a:r>
            <a:r>
              <a:rPr lang="en-US" sz="4400" dirty="0" err="1">
                <a:latin typeface="Goudy Old Style" panose="02020502050305020303" pitchFamily="18" charset="0"/>
              </a:rPr>
              <a:t>untuk</a:t>
            </a:r>
            <a:r>
              <a:rPr lang="en-US" sz="4400" dirty="0">
                <a:latin typeface="Goudy Old Style" panose="02020502050305020303" pitchFamily="18" charset="0"/>
              </a:rPr>
              <a:t> project python</a:t>
            </a:r>
            <a:br>
              <a:rPr lang="en-US" sz="4400" dirty="0">
                <a:latin typeface="Josefin Sans Bold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E122-8D76-4830-81BC-809D4B47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ts val="4213"/>
              </a:lnSpc>
              <a:spcBef>
                <a:spcPct val="0"/>
              </a:spcBef>
              <a:buNone/>
            </a:pPr>
            <a:r>
              <a:rPr lang="en-US" sz="2800" dirty="0">
                <a:latin typeface="Goudy Old Style" panose="02020502050305020303" pitchFamily="18" charset="0"/>
              </a:rPr>
              <a:t>1. </a:t>
            </a:r>
            <a:r>
              <a:rPr lang="en-US" sz="2800" dirty="0" err="1">
                <a:latin typeface="Goudy Old Style" panose="02020502050305020303" pitchFamily="18" charset="0"/>
              </a:rPr>
              <a:t>Persiapan</a:t>
            </a:r>
            <a:r>
              <a:rPr lang="en-US" sz="2800" dirty="0">
                <a:latin typeface="Goudy Old Style" panose="02020502050305020303" pitchFamily="18" charset="0"/>
              </a:rPr>
              <a:t> </a:t>
            </a:r>
            <a:r>
              <a:rPr lang="en-US" sz="2800" dirty="0" err="1">
                <a:latin typeface="Goudy Old Style" panose="02020502050305020303" pitchFamily="18" charset="0"/>
              </a:rPr>
              <a:t>Proyek</a:t>
            </a:r>
            <a:endParaRPr lang="en-US" sz="2800" dirty="0">
              <a:latin typeface="Goudy Old Style" panose="02020502050305020303" pitchFamily="18" charset="0"/>
            </a:endParaRPr>
          </a:p>
          <a:p>
            <a:pPr marL="0" indent="0" algn="just">
              <a:lnSpc>
                <a:spcPts val="4213"/>
              </a:lnSpc>
              <a:buNone/>
            </a:pPr>
            <a:r>
              <a:rPr lang="en-US" sz="2800" dirty="0" err="1">
                <a:latin typeface="Goudy Old Style" panose="02020502050305020303" pitchFamily="18" charset="0"/>
              </a:rPr>
              <a:t>Pastikan</a:t>
            </a:r>
            <a:r>
              <a:rPr lang="en-US" sz="2800" dirty="0">
                <a:latin typeface="Goudy Old Style" panose="02020502050305020303" pitchFamily="18" charset="0"/>
              </a:rPr>
              <a:t> Anda </a:t>
            </a:r>
            <a:r>
              <a:rPr lang="en-US" sz="2800" dirty="0" err="1">
                <a:latin typeface="Goudy Old Style" panose="02020502050305020303" pitchFamily="18" charset="0"/>
              </a:rPr>
              <a:t>memiliki</a:t>
            </a:r>
            <a:r>
              <a:rPr lang="en-US" sz="2800" dirty="0">
                <a:latin typeface="Goudy Old Style" panose="02020502050305020303" pitchFamily="18" charset="0"/>
              </a:rPr>
              <a:t> </a:t>
            </a:r>
            <a:r>
              <a:rPr lang="en-US" sz="2800" dirty="0" err="1">
                <a:latin typeface="Goudy Old Style" panose="02020502050305020303" pitchFamily="18" charset="0"/>
              </a:rPr>
              <a:t>repositori</a:t>
            </a:r>
            <a:r>
              <a:rPr lang="en-US" sz="2800" dirty="0">
                <a:latin typeface="Goudy Old Style" panose="02020502050305020303" pitchFamily="18" charset="0"/>
              </a:rPr>
              <a:t> Git yang </a:t>
            </a:r>
            <a:r>
              <a:rPr lang="en-US" sz="2800" dirty="0" err="1">
                <a:latin typeface="Goudy Old Style" panose="02020502050305020303" pitchFamily="18" charset="0"/>
              </a:rPr>
              <a:t>berisi</a:t>
            </a:r>
            <a:r>
              <a:rPr lang="en-US" sz="2800" dirty="0">
                <a:latin typeface="Goudy Old Style" panose="02020502050305020303" pitchFamily="18" charset="0"/>
              </a:rPr>
              <a:t> </a:t>
            </a:r>
            <a:r>
              <a:rPr lang="en-US" sz="2800" dirty="0" err="1">
                <a:latin typeface="Goudy Old Style" panose="02020502050305020303" pitchFamily="18" charset="0"/>
              </a:rPr>
              <a:t>proyek</a:t>
            </a:r>
            <a:r>
              <a:rPr lang="en-US" sz="2800" dirty="0">
                <a:latin typeface="Goudy Old Style" panose="02020502050305020303" pitchFamily="18" charset="0"/>
              </a:rPr>
              <a:t> Python Anda di platform </a:t>
            </a:r>
            <a:r>
              <a:rPr lang="en-US" sz="2800" dirty="0" err="1">
                <a:latin typeface="Goudy Old Style" panose="02020502050305020303" pitchFamily="18" charset="0"/>
              </a:rPr>
              <a:t>seperti</a:t>
            </a:r>
            <a:r>
              <a:rPr lang="en-US" sz="2800" dirty="0">
                <a:latin typeface="Goudy Old Style" panose="02020502050305020303" pitchFamily="18" charset="0"/>
              </a:rPr>
              <a:t> GitHub </a:t>
            </a:r>
            <a:r>
              <a:rPr lang="en-US" sz="2800" dirty="0" err="1">
                <a:latin typeface="Goudy Old Style" panose="02020502050305020303" pitchFamily="18" charset="0"/>
              </a:rPr>
              <a:t>atau</a:t>
            </a:r>
            <a:r>
              <a:rPr lang="en-US" sz="2800" dirty="0">
                <a:latin typeface="Goudy Old Style" panose="02020502050305020303" pitchFamily="18" charset="0"/>
              </a:rPr>
              <a:t> GitLab.</a:t>
            </a:r>
          </a:p>
          <a:p>
            <a:pPr marL="0" indent="0">
              <a:lnSpc>
                <a:spcPts val="4199"/>
              </a:lnSpc>
              <a:buNone/>
            </a:pPr>
            <a:r>
              <a:rPr lang="en-US" sz="2800" dirty="0">
                <a:latin typeface="Goudy Old Style" panose="02020502050305020303" pitchFamily="18" charset="0"/>
              </a:rPr>
              <a:t>2. </a:t>
            </a:r>
            <a:r>
              <a:rPr lang="en-US" sz="2800" dirty="0" err="1">
                <a:latin typeface="Goudy Old Style" panose="02020502050305020303" pitchFamily="18" charset="0"/>
              </a:rPr>
              <a:t>Konfigurasi</a:t>
            </a:r>
            <a:r>
              <a:rPr lang="en-US" sz="2800" dirty="0">
                <a:latin typeface="Goudy Old Style" panose="02020502050305020303" pitchFamily="18" charset="0"/>
              </a:rPr>
              <a:t> Jenkins</a:t>
            </a:r>
          </a:p>
          <a:p>
            <a:pPr marL="0" indent="0">
              <a:lnSpc>
                <a:spcPts val="4199"/>
              </a:lnSpc>
              <a:buNone/>
            </a:pPr>
            <a:r>
              <a:rPr lang="en-US" sz="2800" dirty="0">
                <a:latin typeface="Goudy Old Style" panose="02020502050305020303" pitchFamily="18" charset="0"/>
              </a:rPr>
              <a:t>Jenkins di server yang </a:t>
            </a:r>
            <a:r>
              <a:rPr lang="en-US" sz="2800" dirty="0" err="1">
                <a:latin typeface="Goudy Old Style" panose="02020502050305020303" pitchFamily="18" charset="0"/>
              </a:rPr>
              <a:t>akan</a:t>
            </a:r>
            <a:r>
              <a:rPr lang="en-US" sz="2800" dirty="0">
                <a:latin typeface="Goudy Old Style" panose="02020502050305020303" pitchFamily="18" charset="0"/>
              </a:rPr>
              <a:t> </a:t>
            </a:r>
            <a:r>
              <a:rPr lang="en-US" sz="2800" dirty="0" err="1">
                <a:latin typeface="Goudy Old Style" panose="02020502050305020303" pitchFamily="18" charset="0"/>
              </a:rPr>
              <a:t>digunakan</a:t>
            </a:r>
            <a:r>
              <a:rPr lang="en-US" sz="2800" dirty="0">
                <a:latin typeface="Goudy Old Style" panose="02020502050305020303" pitchFamily="18" charset="0"/>
              </a:rPr>
              <a:t> </a:t>
            </a:r>
            <a:r>
              <a:rPr lang="en-US" sz="2800" dirty="0" err="1">
                <a:latin typeface="Goudy Old Style" panose="02020502050305020303" pitchFamily="18" charset="0"/>
              </a:rPr>
              <a:t>untuk</a:t>
            </a:r>
            <a:r>
              <a:rPr lang="en-US" sz="2800" dirty="0">
                <a:latin typeface="Goudy Old Style" panose="02020502050305020303" pitchFamily="18" charset="0"/>
              </a:rPr>
              <a:t> CI/CD.</a:t>
            </a:r>
          </a:p>
          <a:p>
            <a:pPr marL="0" indent="0">
              <a:lnSpc>
                <a:spcPts val="4199"/>
              </a:lnSpc>
              <a:buNone/>
            </a:pPr>
            <a:r>
              <a:rPr lang="en-US" dirty="0">
                <a:latin typeface="Goudy Old Style" panose="02020502050305020303" pitchFamily="18" charset="0"/>
              </a:rPr>
              <a:t>3. </a:t>
            </a:r>
            <a:r>
              <a:rPr lang="en-US" sz="2800" dirty="0" err="1">
                <a:latin typeface="Goudy Old Style" panose="02020502050305020303" pitchFamily="18" charset="0"/>
              </a:rPr>
              <a:t>Konfigurasi</a:t>
            </a:r>
            <a:r>
              <a:rPr lang="en-US" sz="2800" dirty="0">
                <a:latin typeface="Goudy Old Style" panose="02020502050305020303" pitchFamily="18" charset="0"/>
              </a:rPr>
              <a:t> </a:t>
            </a:r>
            <a:r>
              <a:rPr lang="en-US" sz="2800" dirty="0" err="1">
                <a:latin typeface="Goudy Old Style" panose="02020502050305020303" pitchFamily="18" charset="0"/>
              </a:rPr>
              <a:t>JenkinsfileBuat</a:t>
            </a:r>
            <a:r>
              <a:rPr lang="en-US" sz="2800" dirty="0">
                <a:latin typeface="Goudy Old Style" panose="02020502050305020303" pitchFamily="18" charset="0"/>
              </a:rPr>
              <a:t> </a:t>
            </a:r>
            <a:r>
              <a:rPr lang="en-US" sz="2800" dirty="0" err="1">
                <a:latin typeface="Goudy Old Style" panose="02020502050305020303" pitchFamily="18" charset="0"/>
              </a:rPr>
              <a:t>Jenkinsfile</a:t>
            </a:r>
            <a:r>
              <a:rPr lang="en-US" sz="2800" dirty="0">
                <a:latin typeface="Goudy Old Style" panose="02020502050305020303" pitchFamily="18" charset="0"/>
              </a:rPr>
              <a:t> di </a:t>
            </a:r>
            <a:r>
              <a:rPr lang="en-US" sz="2800" dirty="0" err="1">
                <a:latin typeface="Goudy Old Style" panose="02020502050305020303" pitchFamily="18" charset="0"/>
              </a:rPr>
              <a:t>repositori</a:t>
            </a:r>
            <a:r>
              <a:rPr lang="en-US" sz="2800" dirty="0">
                <a:latin typeface="Goudy Old Style" panose="02020502050305020303" pitchFamily="18" charset="0"/>
              </a:rPr>
              <a:t> Anda. </a:t>
            </a:r>
            <a:r>
              <a:rPr lang="en-US" sz="2800" dirty="0" err="1">
                <a:latin typeface="Goudy Old Style" panose="02020502050305020303" pitchFamily="18" charset="0"/>
              </a:rPr>
              <a:t>Jenkinsfile</a:t>
            </a:r>
            <a:r>
              <a:rPr lang="en-US" sz="2800" dirty="0">
                <a:latin typeface="Goudy Old Style" panose="02020502050305020303" pitchFamily="18" charset="0"/>
              </a:rPr>
              <a:t> </a:t>
            </a:r>
            <a:r>
              <a:rPr lang="en-US" sz="2800" dirty="0" err="1">
                <a:latin typeface="Goudy Old Style" panose="02020502050305020303" pitchFamily="18" charset="0"/>
              </a:rPr>
              <a:t>adalah</a:t>
            </a:r>
            <a:r>
              <a:rPr lang="en-US" sz="2800" dirty="0">
                <a:latin typeface="Goudy Old Style" panose="02020502050305020303" pitchFamily="18" charset="0"/>
              </a:rPr>
              <a:t> file yang </a:t>
            </a:r>
            <a:r>
              <a:rPr lang="en-US" sz="2800" dirty="0" err="1">
                <a:latin typeface="Goudy Old Style" panose="02020502050305020303" pitchFamily="18" charset="0"/>
              </a:rPr>
              <a:t>mendefinisikan</a:t>
            </a:r>
            <a:r>
              <a:rPr lang="en-US" sz="2800" dirty="0">
                <a:latin typeface="Goudy Old Style" panose="02020502050305020303" pitchFamily="18" charset="0"/>
              </a:rPr>
              <a:t> </a:t>
            </a:r>
            <a:r>
              <a:rPr lang="en-US" sz="2800" dirty="0" err="1">
                <a:latin typeface="Goudy Old Style" panose="02020502050305020303" pitchFamily="18" charset="0"/>
              </a:rPr>
              <a:t>langkah-langkah</a:t>
            </a:r>
            <a:r>
              <a:rPr lang="en-US" sz="2800" dirty="0">
                <a:latin typeface="Goudy Old Style" panose="02020502050305020303" pitchFamily="18" charset="0"/>
              </a:rPr>
              <a:t> </a:t>
            </a:r>
            <a:r>
              <a:rPr lang="en-US" sz="2800" dirty="0" err="1">
                <a:latin typeface="Goudy Old Style" panose="02020502050305020303" pitchFamily="18" charset="0"/>
              </a:rPr>
              <a:t>untuk</a:t>
            </a:r>
            <a:r>
              <a:rPr lang="en-US" sz="2800" dirty="0">
                <a:latin typeface="Goudy Old Style" panose="02020502050305020303" pitchFamily="18" charset="0"/>
              </a:rPr>
              <a:t> proses CI/CD.</a:t>
            </a:r>
          </a:p>
          <a:p>
            <a:pPr marL="0" indent="0">
              <a:lnSpc>
                <a:spcPts val="4199"/>
              </a:lnSpc>
              <a:buNone/>
            </a:pPr>
            <a:endParaRPr lang="en-US" sz="2800" dirty="0">
              <a:latin typeface="Josefin Sans Bold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943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AE2C-6020-422A-9F66-921C5971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Contoh</a:t>
            </a:r>
            <a:r>
              <a:rPr lang="en-US" sz="4400" dirty="0">
                <a:solidFill>
                  <a:srgbClr val="000000"/>
                </a:solidFill>
                <a:latin typeface="Goudy Old Style" panose="02020502050305020303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Jenkinsfile</a:t>
            </a:r>
            <a:r>
              <a:rPr lang="en-US" sz="4400" dirty="0">
                <a:solidFill>
                  <a:srgbClr val="000000"/>
                </a:solidFill>
                <a:latin typeface="Goudy Old Style" panose="02020502050305020303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mungkin</a:t>
            </a:r>
            <a:r>
              <a:rPr lang="en-US" sz="4400" dirty="0">
                <a:solidFill>
                  <a:srgbClr val="000000"/>
                </a:solidFill>
                <a:latin typeface="Goudy Old Style" panose="02020502050305020303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terlihat</a:t>
            </a:r>
            <a:r>
              <a:rPr lang="en-US" sz="4400" dirty="0">
                <a:solidFill>
                  <a:srgbClr val="000000"/>
                </a:solidFill>
                <a:latin typeface="Goudy Old Style" panose="02020502050305020303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seperti</a:t>
            </a:r>
            <a:r>
              <a:rPr lang="en-US" sz="4400" dirty="0">
                <a:solidFill>
                  <a:srgbClr val="000000"/>
                </a:solidFill>
                <a:latin typeface="Goudy Old Style" panose="02020502050305020303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ini</a:t>
            </a:r>
            <a:r>
              <a:rPr lang="en-US" sz="4400" dirty="0">
                <a:solidFill>
                  <a:srgbClr val="000000"/>
                </a:solidFill>
                <a:latin typeface="Goudy Old Style" panose="02020502050305020303" pitchFamily="18" charset="0"/>
              </a:rPr>
              <a:t>:</a:t>
            </a:r>
            <a:br>
              <a:rPr lang="en-US" sz="4400" dirty="0">
                <a:solidFill>
                  <a:srgbClr val="000000"/>
                </a:solidFill>
                <a:latin typeface="Goudy Old Style" panose="02020502050305020303" pitchFamily="18" charset="0"/>
              </a:rPr>
            </a:br>
            <a:endParaRPr lang="en-ID" dirty="0">
              <a:latin typeface="Goudy Old Style" panose="02020502050305020303" pitchFamily="18" charset="0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AA7F93E-DFB6-4215-9C41-2A13FF05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custGeom>
            <a:avLst/>
            <a:gdLst/>
            <a:ahLst/>
            <a:cxnLst/>
            <a:rect l="l" t="t" r="r" b="b"/>
            <a:pathLst>
              <a:path w="8186154" h="7335563">
                <a:moveTo>
                  <a:pt x="0" y="0"/>
                </a:moveTo>
                <a:lnTo>
                  <a:pt x="8186154" y="0"/>
                </a:lnTo>
                <a:lnTo>
                  <a:pt x="8186154" y="7335563"/>
                </a:lnTo>
                <a:lnTo>
                  <a:pt x="0" y="7335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99" b="-1299"/>
            </a:stretch>
          </a:blip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712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Goudy Old Style</vt:lpstr>
      <vt:lpstr>Josefin Sans Bold</vt:lpstr>
      <vt:lpstr>Office Theme</vt:lpstr>
      <vt:lpstr>Contoh Implementasi dalam Python </vt:lpstr>
      <vt:lpstr>Langkah-langkah Konfigurasi untuk project python </vt:lpstr>
      <vt:lpstr>Contoh Jenkinsfile mungkin terlihat seperti ini: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Implementasi dalam Python </dc:title>
  <dc:creator>Muhammad Rizky</dc:creator>
  <cp:lastModifiedBy>Muhammad Rizky</cp:lastModifiedBy>
  <cp:revision>1</cp:revision>
  <dcterms:created xsi:type="dcterms:W3CDTF">2023-10-31T12:15:30Z</dcterms:created>
  <dcterms:modified xsi:type="dcterms:W3CDTF">2023-10-31T12:16:06Z</dcterms:modified>
</cp:coreProperties>
</file>