
<file path=[Content_Types].xml><?xml version="1.0" encoding="utf-8"?>
<Types xmlns="http://schemas.openxmlformats.org/package/2006/content-types">
  <Default Extension="fntdata" ContentType="application/x-fontdata"/>
  <Default Extension="gif" ContentType="image/gif"/>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42"/>
  </p:notesMasterIdLst>
  <p:sldIdLst>
    <p:sldId id="256" r:id="rId3"/>
    <p:sldId id="257" r:id="rId4"/>
    <p:sldId id="263" r:id="rId5"/>
    <p:sldId id="291" r:id="rId6"/>
    <p:sldId id="292" r:id="rId7"/>
    <p:sldId id="293" r:id="rId8"/>
    <p:sldId id="294" r:id="rId9"/>
    <p:sldId id="322" r:id="rId10"/>
    <p:sldId id="295" r:id="rId11"/>
    <p:sldId id="308" r:id="rId12"/>
    <p:sldId id="323" r:id="rId13"/>
    <p:sldId id="296" r:id="rId14"/>
    <p:sldId id="297" r:id="rId15"/>
    <p:sldId id="324" r:id="rId16"/>
    <p:sldId id="325" r:id="rId17"/>
    <p:sldId id="310" r:id="rId18"/>
    <p:sldId id="311" r:id="rId19"/>
    <p:sldId id="298" r:id="rId20"/>
    <p:sldId id="326" r:id="rId21"/>
    <p:sldId id="299" r:id="rId22"/>
    <p:sldId id="321" r:id="rId23"/>
    <p:sldId id="300" r:id="rId24"/>
    <p:sldId id="258" r:id="rId25"/>
    <p:sldId id="278" r:id="rId26"/>
    <p:sldId id="301" r:id="rId27"/>
    <p:sldId id="303" r:id="rId28"/>
    <p:sldId id="302" r:id="rId29"/>
    <p:sldId id="268" r:id="rId30"/>
    <p:sldId id="304" r:id="rId31"/>
    <p:sldId id="305" r:id="rId32"/>
    <p:sldId id="312" r:id="rId33"/>
    <p:sldId id="313" r:id="rId34"/>
    <p:sldId id="314" r:id="rId35"/>
    <p:sldId id="315" r:id="rId36"/>
    <p:sldId id="318" r:id="rId37"/>
    <p:sldId id="319" r:id="rId38"/>
    <p:sldId id="287" r:id="rId39"/>
    <p:sldId id="306" r:id="rId40"/>
    <p:sldId id="320" r:id="rId41"/>
  </p:sldIdLst>
  <p:sldSz cx="9144000" cy="5143500" type="screen16x9"/>
  <p:notesSz cx="6858000" cy="9144000"/>
  <p:embeddedFontLst>
    <p:embeddedFont>
      <p:font typeface="Bebas Neue" panose="020B0606020202050201" pitchFamily="34" charset="0"/>
      <p:regular r:id="rId43"/>
    </p:embeddedFont>
    <p:embeddedFont>
      <p:font typeface="Nunito" pitchFamily="2" charset="0"/>
      <p:regular r:id="rId44"/>
      <p:bold r:id="rId45"/>
      <p:italic r:id="rId46"/>
      <p:boldItalic r:id="rId47"/>
    </p:embeddedFont>
    <p:embeddedFont>
      <p:font typeface="Roboto" panose="02000000000000000000" pitchFamily="2"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4ABAFE-91DD-496A-8F26-B0ED93669461}">
  <a:tblStyle styleId="{754ABAFE-91DD-496A-8F26-B0ED936694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3.fntdata"/><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2.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6.xml"/><Relationship Id="rId51" Type="http://schemas.openxmlformats.org/officeDocument/2006/relationships/font" Target="fonts/font9.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f46a57244e_0_3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f46a57244e_0_3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3"/>
        <p:cNvGrpSpPr/>
        <p:nvPr/>
      </p:nvGrpSpPr>
      <p:grpSpPr>
        <a:xfrm>
          <a:off x="0" y="0"/>
          <a:ext cx="0" cy="0"/>
          <a:chOff x="0" y="0"/>
          <a:chExt cx="0" cy="0"/>
        </a:xfrm>
      </p:grpSpPr>
      <p:sp>
        <p:nvSpPr>
          <p:cNvPr id="3374" name="Google Shape;3374;gf46a57244e_0_73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5" name="Google Shape;3375;gf46a57244e_0_7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f46a57244e_0_7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f46a57244e_0_7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f46a57244e_0_7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f46a57244e_0_7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95156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98040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f46a57244e_0_7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f46a57244e_0_7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9"/>
        <p:cNvGrpSpPr/>
        <p:nvPr/>
      </p:nvGrpSpPr>
      <p:grpSpPr>
        <a:xfrm>
          <a:off x="0" y="0"/>
          <a:ext cx="0" cy="0"/>
          <a:chOff x="0" y="0"/>
          <a:chExt cx="0" cy="0"/>
        </a:xfrm>
      </p:grpSpPr>
      <p:sp>
        <p:nvSpPr>
          <p:cNvPr id="2450" name="Google Shape;2450;gf46a57244e_0_7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1" name="Google Shape;2451;gf46a57244e_0_7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6868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0"/>
        <p:cNvGrpSpPr/>
        <p:nvPr/>
      </p:nvGrpSpPr>
      <p:grpSpPr>
        <a:xfrm>
          <a:off x="0" y="0"/>
          <a:ext cx="0" cy="0"/>
          <a:chOff x="0" y="0"/>
          <a:chExt cx="0" cy="0"/>
        </a:xfrm>
      </p:grpSpPr>
      <p:sp>
        <p:nvSpPr>
          <p:cNvPr id="1731" name="Google Shape;1731;gf46a57244e_0_7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2" name="Google Shape;1732;gf46a57244e_0_7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96250" y="1391250"/>
            <a:ext cx="7317600" cy="2180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00" y="36475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0"/>
        <p:cNvGrpSpPr/>
        <p:nvPr/>
      </p:nvGrpSpPr>
      <p:grpSpPr>
        <a:xfrm>
          <a:off x="0" y="0"/>
          <a:ext cx="0" cy="0"/>
          <a:chOff x="0" y="0"/>
          <a:chExt cx="0" cy="0"/>
        </a:xfrm>
      </p:grpSpPr>
      <p:sp>
        <p:nvSpPr>
          <p:cNvPr id="41" name="Google Shape;41;p13"/>
          <p:cNvSpPr txBox="1">
            <a:spLocks noGrp="1"/>
          </p:cNvSpPr>
          <p:nvPr>
            <p:ph type="title" hasCustomPrompt="1"/>
          </p:nvPr>
        </p:nvSpPr>
        <p:spPr>
          <a:xfrm>
            <a:off x="7200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2" name="Google Shape;42;p13"/>
          <p:cNvSpPr txBox="1">
            <a:spLocks noGrp="1"/>
          </p:cNvSpPr>
          <p:nvPr>
            <p:ph type="subTitle" idx="1"/>
          </p:nvPr>
        </p:nvSpPr>
        <p:spPr>
          <a:xfrm>
            <a:off x="720000" y="238231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3" name="Google Shape;43;p13"/>
          <p:cNvSpPr txBox="1">
            <a:spLocks noGrp="1"/>
          </p:cNvSpPr>
          <p:nvPr>
            <p:ph type="title" idx="2" hasCustomPrompt="1"/>
          </p:nvPr>
        </p:nvSpPr>
        <p:spPr>
          <a:xfrm>
            <a:off x="34038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4" name="Google Shape;44;p13"/>
          <p:cNvSpPr txBox="1">
            <a:spLocks noGrp="1"/>
          </p:cNvSpPr>
          <p:nvPr>
            <p:ph type="subTitle" idx="3"/>
          </p:nvPr>
        </p:nvSpPr>
        <p:spPr>
          <a:xfrm>
            <a:off x="3403800" y="238231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5" name="Google Shape;45;p13"/>
          <p:cNvSpPr txBox="1">
            <a:spLocks noGrp="1"/>
          </p:cNvSpPr>
          <p:nvPr>
            <p:ph type="title" idx="4" hasCustomPrompt="1"/>
          </p:nvPr>
        </p:nvSpPr>
        <p:spPr>
          <a:xfrm>
            <a:off x="60876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6" name="Google Shape;46;p13"/>
          <p:cNvSpPr txBox="1">
            <a:spLocks noGrp="1"/>
          </p:cNvSpPr>
          <p:nvPr>
            <p:ph type="subTitle" idx="5"/>
          </p:nvPr>
        </p:nvSpPr>
        <p:spPr>
          <a:xfrm>
            <a:off x="6087600" y="238231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7" name="Google Shape;47;p13"/>
          <p:cNvSpPr txBox="1">
            <a:spLocks noGrp="1"/>
          </p:cNvSpPr>
          <p:nvPr>
            <p:ph type="title" idx="6" hasCustomPrompt="1"/>
          </p:nvPr>
        </p:nvSpPr>
        <p:spPr>
          <a:xfrm>
            <a:off x="720000" y="28671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8" name="Google Shape;48;p13"/>
          <p:cNvSpPr txBox="1">
            <a:spLocks noGrp="1"/>
          </p:cNvSpPr>
          <p:nvPr>
            <p:ph type="subTitle" idx="7"/>
          </p:nvPr>
        </p:nvSpPr>
        <p:spPr>
          <a:xfrm>
            <a:off x="720000" y="412112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9" name="Google Shape;49;p13"/>
          <p:cNvSpPr txBox="1">
            <a:spLocks noGrp="1"/>
          </p:cNvSpPr>
          <p:nvPr>
            <p:ph type="title" idx="8" hasCustomPrompt="1"/>
          </p:nvPr>
        </p:nvSpPr>
        <p:spPr>
          <a:xfrm>
            <a:off x="3403800" y="28671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50" name="Google Shape;50;p13"/>
          <p:cNvSpPr txBox="1">
            <a:spLocks noGrp="1"/>
          </p:cNvSpPr>
          <p:nvPr>
            <p:ph type="subTitle" idx="9"/>
          </p:nvPr>
        </p:nvSpPr>
        <p:spPr>
          <a:xfrm>
            <a:off x="3403800" y="412112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1" name="Google Shape;51;p13"/>
          <p:cNvSpPr txBox="1">
            <a:spLocks noGrp="1"/>
          </p:cNvSpPr>
          <p:nvPr>
            <p:ph type="title" idx="13" hasCustomPrompt="1"/>
          </p:nvPr>
        </p:nvSpPr>
        <p:spPr>
          <a:xfrm>
            <a:off x="6087600" y="28671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52" name="Google Shape;52;p13"/>
          <p:cNvSpPr txBox="1">
            <a:spLocks noGrp="1"/>
          </p:cNvSpPr>
          <p:nvPr>
            <p:ph type="subTitle" idx="14"/>
          </p:nvPr>
        </p:nvSpPr>
        <p:spPr>
          <a:xfrm>
            <a:off x="6087600" y="412112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3" name="Google Shape;53;p13"/>
          <p:cNvSpPr txBox="1">
            <a:spLocks noGrp="1"/>
          </p:cNvSpPr>
          <p:nvPr>
            <p:ph type="title" idx="15"/>
          </p:nvPr>
        </p:nvSpPr>
        <p:spPr>
          <a:xfrm>
            <a:off x="720000" y="5444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4" name="Google Shape;54;p13"/>
          <p:cNvSpPr txBox="1">
            <a:spLocks noGrp="1"/>
          </p:cNvSpPr>
          <p:nvPr>
            <p:ph type="subTitle" idx="16"/>
          </p:nvPr>
        </p:nvSpPr>
        <p:spPr>
          <a:xfrm>
            <a:off x="715100" y="1671350"/>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5" name="Google Shape;55;p13"/>
          <p:cNvSpPr txBox="1">
            <a:spLocks noGrp="1"/>
          </p:cNvSpPr>
          <p:nvPr>
            <p:ph type="subTitle" idx="17"/>
          </p:nvPr>
        </p:nvSpPr>
        <p:spPr>
          <a:xfrm>
            <a:off x="3403800" y="1671350"/>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6" name="Google Shape;56;p13"/>
          <p:cNvSpPr txBox="1">
            <a:spLocks noGrp="1"/>
          </p:cNvSpPr>
          <p:nvPr>
            <p:ph type="subTitle" idx="18"/>
          </p:nvPr>
        </p:nvSpPr>
        <p:spPr>
          <a:xfrm>
            <a:off x="6092500" y="1671350"/>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7" name="Google Shape;57;p13"/>
          <p:cNvSpPr txBox="1">
            <a:spLocks noGrp="1"/>
          </p:cNvSpPr>
          <p:nvPr>
            <p:ph type="subTitle" idx="19"/>
          </p:nvPr>
        </p:nvSpPr>
        <p:spPr>
          <a:xfrm>
            <a:off x="715100" y="3405625"/>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8" name="Google Shape;58;p13"/>
          <p:cNvSpPr txBox="1">
            <a:spLocks noGrp="1"/>
          </p:cNvSpPr>
          <p:nvPr>
            <p:ph type="subTitle" idx="20"/>
          </p:nvPr>
        </p:nvSpPr>
        <p:spPr>
          <a:xfrm>
            <a:off x="3403800" y="3405625"/>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9" name="Google Shape;59;p13"/>
          <p:cNvSpPr txBox="1">
            <a:spLocks noGrp="1"/>
          </p:cNvSpPr>
          <p:nvPr>
            <p:ph type="subTitle" idx="21"/>
          </p:nvPr>
        </p:nvSpPr>
        <p:spPr>
          <a:xfrm>
            <a:off x="6092500" y="3405625"/>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290025" y="29284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2" name="Google Shape;62;p14"/>
          <p:cNvSpPr txBox="1">
            <a:spLocks noGrp="1"/>
          </p:cNvSpPr>
          <p:nvPr>
            <p:ph type="subTitle" idx="1"/>
          </p:nvPr>
        </p:nvSpPr>
        <p:spPr>
          <a:xfrm>
            <a:off x="1458125" y="11881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3"/>
        <p:cNvGrpSpPr/>
        <p:nvPr/>
      </p:nvGrpSpPr>
      <p:grpSpPr>
        <a:xfrm>
          <a:off x="0" y="0"/>
          <a:ext cx="0" cy="0"/>
          <a:chOff x="0" y="0"/>
          <a:chExt cx="0" cy="0"/>
        </a:xfrm>
      </p:grpSpPr>
      <p:sp>
        <p:nvSpPr>
          <p:cNvPr id="64" name="Google Shape;64;p15"/>
          <p:cNvSpPr txBox="1">
            <a:spLocks noGrp="1"/>
          </p:cNvSpPr>
          <p:nvPr>
            <p:ph type="subTitle" idx="1"/>
          </p:nvPr>
        </p:nvSpPr>
        <p:spPr>
          <a:xfrm>
            <a:off x="720000" y="1302500"/>
            <a:ext cx="2907600" cy="135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15"/>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66"/>
        <p:cNvGrpSpPr/>
        <p:nvPr/>
      </p:nvGrpSpPr>
      <p:grpSpPr>
        <a:xfrm>
          <a:off x="0" y="0"/>
          <a:ext cx="0" cy="0"/>
          <a:chOff x="0" y="0"/>
          <a:chExt cx="0" cy="0"/>
        </a:xfrm>
      </p:grpSpPr>
      <p:sp>
        <p:nvSpPr>
          <p:cNvPr id="67" name="Google Shape;67;p16"/>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68" name="Google Shape;68;p16"/>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69" name="Google Shape;69;p16"/>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6"/>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16"/>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72"/>
        <p:cNvGrpSpPr/>
        <p:nvPr/>
      </p:nvGrpSpPr>
      <p:grpSpPr>
        <a:xfrm>
          <a:off x="0" y="0"/>
          <a:ext cx="0" cy="0"/>
          <a:chOff x="0" y="0"/>
          <a:chExt cx="0" cy="0"/>
        </a:xfrm>
      </p:grpSpPr>
      <p:sp>
        <p:nvSpPr>
          <p:cNvPr id="73" name="Google Shape;73;p17"/>
          <p:cNvSpPr txBox="1">
            <a:spLocks noGrp="1"/>
          </p:cNvSpPr>
          <p:nvPr>
            <p:ph type="subTitle" idx="1"/>
          </p:nvPr>
        </p:nvSpPr>
        <p:spPr>
          <a:xfrm>
            <a:off x="7200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74" name="Google Shape;74;p17"/>
          <p:cNvSpPr txBox="1">
            <a:spLocks noGrp="1"/>
          </p:cNvSpPr>
          <p:nvPr>
            <p:ph type="subTitle" idx="2"/>
          </p:nvPr>
        </p:nvSpPr>
        <p:spPr>
          <a:xfrm>
            <a:off x="7200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7"/>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7"/>
          <p:cNvSpPr txBox="1">
            <a:spLocks noGrp="1"/>
          </p:cNvSpPr>
          <p:nvPr>
            <p:ph type="subTitle" idx="4"/>
          </p:nvPr>
        </p:nvSpPr>
        <p:spPr>
          <a:xfrm>
            <a:off x="60876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 name="Google Shape;77;p17"/>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8" name="Google Shape;78;p17"/>
          <p:cNvSpPr txBox="1">
            <a:spLocks noGrp="1"/>
          </p:cNvSpPr>
          <p:nvPr>
            <p:ph type="subTitle" idx="5"/>
          </p:nvPr>
        </p:nvSpPr>
        <p:spPr>
          <a:xfrm>
            <a:off x="34038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79" name="Google Shape;79;p17"/>
          <p:cNvSpPr txBox="1">
            <a:spLocks noGrp="1"/>
          </p:cNvSpPr>
          <p:nvPr>
            <p:ph type="subTitle" idx="6"/>
          </p:nvPr>
        </p:nvSpPr>
        <p:spPr>
          <a:xfrm>
            <a:off x="60876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82" name="Google Shape;82;p18"/>
          <p:cNvSpPr txBox="1">
            <a:spLocks noGrp="1"/>
          </p:cNvSpPr>
          <p:nvPr>
            <p:ph type="subTitle" idx="1"/>
          </p:nvPr>
        </p:nvSpPr>
        <p:spPr>
          <a:xfrm>
            <a:off x="7200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83" name="Google Shape;83;p18"/>
          <p:cNvSpPr txBox="1">
            <a:spLocks noGrp="1"/>
          </p:cNvSpPr>
          <p:nvPr>
            <p:ph type="subTitle" idx="2"/>
          </p:nvPr>
        </p:nvSpPr>
        <p:spPr>
          <a:xfrm>
            <a:off x="7200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8"/>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8"/>
          <p:cNvSpPr txBox="1">
            <a:spLocks noGrp="1"/>
          </p:cNvSpPr>
          <p:nvPr>
            <p:ph type="subTitle" idx="4"/>
          </p:nvPr>
        </p:nvSpPr>
        <p:spPr>
          <a:xfrm>
            <a:off x="60876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8"/>
          <p:cNvSpPr txBox="1">
            <a:spLocks noGrp="1"/>
          </p:cNvSpPr>
          <p:nvPr>
            <p:ph type="subTitle" idx="5"/>
          </p:nvPr>
        </p:nvSpPr>
        <p:spPr>
          <a:xfrm>
            <a:off x="34038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87" name="Google Shape;87;p18"/>
          <p:cNvSpPr txBox="1">
            <a:spLocks noGrp="1"/>
          </p:cNvSpPr>
          <p:nvPr>
            <p:ph type="subTitle" idx="6"/>
          </p:nvPr>
        </p:nvSpPr>
        <p:spPr>
          <a:xfrm>
            <a:off x="60876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88"/>
        <p:cNvGrpSpPr/>
        <p:nvPr/>
      </p:nvGrpSpPr>
      <p:grpSpPr>
        <a:xfrm>
          <a:off x="0" y="0"/>
          <a:ext cx="0" cy="0"/>
          <a:chOff x="0" y="0"/>
          <a:chExt cx="0" cy="0"/>
        </a:xfrm>
      </p:grpSpPr>
      <p:sp>
        <p:nvSpPr>
          <p:cNvPr id="89" name="Google Shape;89;p19"/>
          <p:cNvSpPr txBox="1">
            <a:spLocks noGrp="1"/>
          </p:cNvSpPr>
          <p:nvPr>
            <p:ph type="subTitle" idx="1"/>
          </p:nvPr>
        </p:nvSpPr>
        <p:spPr>
          <a:xfrm>
            <a:off x="1195875" y="1555975"/>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90" name="Google Shape;90;p19"/>
          <p:cNvSpPr txBox="1">
            <a:spLocks noGrp="1"/>
          </p:cNvSpPr>
          <p:nvPr>
            <p:ph type="subTitle" idx="2"/>
          </p:nvPr>
        </p:nvSpPr>
        <p:spPr>
          <a:xfrm>
            <a:off x="1195863" y="2269375"/>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9"/>
          <p:cNvSpPr txBox="1">
            <a:spLocks noGrp="1"/>
          </p:cNvSpPr>
          <p:nvPr>
            <p:ph type="subTitle" idx="3"/>
          </p:nvPr>
        </p:nvSpPr>
        <p:spPr>
          <a:xfrm>
            <a:off x="5081043" y="2269375"/>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9"/>
          <p:cNvSpPr txBox="1">
            <a:spLocks noGrp="1"/>
          </p:cNvSpPr>
          <p:nvPr>
            <p:ph type="subTitle" idx="4"/>
          </p:nvPr>
        </p:nvSpPr>
        <p:spPr>
          <a:xfrm>
            <a:off x="1195863" y="3659300"/>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9"/>
          <p:cNvSpPr txBox="1">
            <a:spLocks noGrp="1"/>
          </p:cNvSpPr>
          <p:nvPr>
            <p:ph type="subTitle" idx="5"/>
          </p:nvPr>
        </p:nvSpPr>
        <p:spPr>
          <a:xfrm>
            <a:off x="5081043" y="3659300"/>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9"/>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5" name="Google Shape;95;p19"/>
          <p:cNvSpPr txBox="1">
            <a:spLocks noGrp="1"/>
          </p:cNvSpPr>
          <p:nvPr>
            <p:ph type="subTitle" idx="6"/>
          </p:nvPr>
        </p:nvSpPr>
        <p:spPr>
          <a:xfrm>
            <a:off x="1195875" y="2945900"/>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96" name="Google Shape;96;p19"/>
          <p:cNvSpPr txBox="1">
            <a:spLocks noGrp="1"/>
          </p:cNvSpPr>
          <p:nvPr>
            <p:ph type="subTitle" idx="7"/>
          </p:nvPr>
        </p:nvSpPr>
        <p:spPr>
          <a:xfrm>
            <a:off x="5081050" y="1555975"/>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97" name="Google Shape;97;p19"/>
          <p:cNvSpPr txBox="1">
            <a:spLocks noGrp="1"/>
          </p:cNvSpPr>
          <p:nvPr>
            <p:ph type="subTitle" idx="8"/>
          </p:nvPr>
        </p:nvSpPr>
        <p:spPr>
          <a:xfrm>
            <a:off x="5081050" y="2945900"/>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00" name="Google Shape;100;p20"/>
          <p:cNvSpPr txBox="1">
            <a:spLocks noGrp="1"/>
          </p:cNvSpPr>
          <p:nvPr>
            <p:ph type="subTitle" idx="1"/>
          </p:nvPr>
        </p:nvSpPr>
        <p:spPr>
          <a:xfrm>
            <a:off x="720000" y="219648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20"/>
          <p:cNvSpPr txBox="1">
            <a:spLocks noGrp="1"/>
          </p:cNvSpPr>
          <p:nvPr>
            <p:ph type="subTitle" idx="2"/>
          </p:nvPr>
        </p:nvSpPr>
        <p:spPr>
          <a:xfrm>
            <a:off x="3403800" y="219648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20"/>
          <p:cNvSpPr txBox="1">
            <a:spLocks noGrp="1"/>
          </p:cNvSpPr>
          <p:nvPr>
            <p:ph type="subTitle" idx="3"/>
          </p:nvPr>
        </p:nvSpPr>
        <p:spPr>
          <a:xfrm>
            <a:off x="6087600" y="219648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20"/>
          <p:cNvSpPr txBox="1">
            <a:spLocks noGrp="1"/>
          </p:cNvSpPr>
          <p:nvPr>
            <p:ph type="subTitle" idx="4"/>
          </p:nvPr>
        </p:nvSpPr>
        <p:spPr>
          <a:xfrm>
            <a:off x="720000" y="3851103"/>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20"/>
          <p:cNvSpPr txBox="1">
            <a:spLocks noGrp="1"/>
          </p:cNvSpPr>
          <p:nvPr>
            <p:ph type="subTitle" idx="5"/>
          </p:nvPr>
        </p:nvSpPr>
        <p:spPr>
          <a:xfrm>
            <a:off x="3403800" y="3851103"/>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0"/>
          <p:cNvSpPr txBox="1">
            <a:spLocks noGrp="1"/>
          </p:cNvSpPr>
          <p:nvPr>
            <p:ph type="subTitle" idx="6"/>
          </p:nvPr>
        </p:nvSpPr>
        <p:spPr>
          <a:xfrm>
            <a:off x="6087600" y="3851103"/>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20"/>
          <p:cNvSpPr txBox="1">
            <a:spLocks noGrp="1"/>
          </p:cNvSpPr>
          <p:nvPr>
            <p:ph type="subTitle" idx="7"/>
          </p:nvPr>
        </p:nvSpPr>
        <p:spPr>
          <a:xfrm>
            <a:off x="715100" y="148552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7" name="Google Shape;107;p20"/>
          <p:cNvSpPr txBox="1">
            <a:spLocks noGrp="1"/>
          </p:cNvSpPr>
          <p:nvPr>
            <p:ph type="subTitle" idx="8"/>
          </p:nvPr>
        </p:nvSpPr>
        <p:spPr>
          <a:xfrm>
            <a:off x="3403800" y="148552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8" name="Google Shape;108;p20"/>
          <p:cNvSpPr txBox="1">
            <a:spLocks noGrp="1"/>
          </p:cNvSpPr>
          <p:nvPr>
            <p:ph type="subTitle" idx="9"/>
          </p:nvPr>
        </p:nvSpPr>
        <p:spPr>
          <a:xfrm>
            <a:off x="6092500" y="148552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9" name="Google Shape;109;p20"/>
          <p:cNvSpPr txBox="1">
            <a:spLocks noGrp="1"/>
          </p:cNvSpPr>
          <p:nvPr>
            <p:ph type="subTitle" idx="13"/>
          </p:nvPr>
        </p:nvSpPr>
        <p:spPr>
          <a:xfrm>
            <a:off x="715100" y="3135600"/>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10" name="Google Shape;110;p20"/>
          <p:cNvSpPr txBox="1">
            <a:spLocks noGrp="1"/>
          </p:cNvSpPr>
          <p:nvPr>
            <p:ph type="subTitle" idx="14"/>
          </p:nvPr>
        </p:nvSpPr>
        <p:spPr>
          <a:xfrm>
            <a:off x="3403800" y="3135600"/>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11" name="Google Shape;111;p20"/>
          <p:cNvSpPr txBox="1">
            <a:spLocks noGrp="1"/>
          </p:cNvSpPr>
          <p:nvPr>
            <p:ph type="subTitle" idx="15"/>
          </p:nvPr>
        </p:nvSpPr>
        <p:spPr>
          <a:xfrm>
            <a:off x="6092500" y="3135600"/>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79625"/>
            <a:ext cx="7704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12"/>
        <p:cNvGrpSpPr/>
        <p:nvPr/>
      </p:nvGrpSpPr>
      <p:grpSpPr>
        <a:xfrm>
          <a:off x="0" y="0"/>
          <a:ext cx="0" cy="0"/>
          <a:chOff x="0" y="0"/>
          <a:chExt cx="0" cy="0"/>
        </a:xfrm>
      </p:grpSpPr>
      <p:sp>
        <p:nvSpPr>
          <p:cNvPr id="113" name="Google Shape;113;p21"/>
          <p:cNvSpPr txBox="1">
            <a:spLocks noGrp="1"/>
          </p:cNvSpPr>
          <p:nvPr>
            <p:ph type="title" hasCustomPrompt="1"/>
          </p:nvPr>
        </p:nvSpPr>
        <p:spPr>
          <a:xfrm>
            <a:off x="1284000" y="540000"/>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4" name="Google Shape;114;p21"/>
          <p:cNvSpPr txBox="1">
            <a:spLocks noGrp="1"/>
          </p:cNvSpPr>
          <p:nvPr>
            <p:ph type="subTitle" idx="1"/>
          </p:nvPr>
        </p:nvSpPr>
        <p:spPr>
          <a:xfrm>
            <a:off x="1284000" y="1246025"/>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21"/>
          <p:cNvSpPr txBox="1">
            <a:spLocks noGrp="1"/>
          </p:cNvSpPr>
          <p:nvPr>
            <p:ph type="title" idx="2" hasCustomPrompt="1"/>
          </p:nvPr>
        </p:nvSpPr>
        <p:spPr>
          <a:xfrm>
            <a:off x="1284000" y="199613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6" name="Google Shape;116;p21"/>
          <p:cNvSpPr txBox="1">
            <a:spLocks noGrp="1"/>
          </p:cNvSpPr>
          <p:nvPr>
            <p:ph type="subTitle" idx="3"/>
          </p:nvPr>
        </p:nvSpPr>
        <p:spPr>
          <a:xfrm>
            <a:off x="1284000" y="270216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21"/>
          <p:cNvSpPr txBox="1">
            <a:spLocks noGrp="1"/>
          </p:cNvSpPr>
          <p:nvPr>
            <p:ph type="title" idx="4" hasCustomPrompt="1"/>
          </p:nvPr>
        </p:nvSpPr>
        <p:spPr>
          <a:xfrm>
            <a:off x="1284000" y="34522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8" name="Google Shape;118;p21"/>
          <p:cNvSpPr txBox="1">
            <a:spLocks noGrp="1"/>
          </p:cNvSpPr>
          <p:nvPr>
            <p:ph type="subTitle" idx="5"/>
          </p:nvPr>
        </p:nvSpPr>
        <p:spPr>
          <a:xfrm>
            <a:off x="1284000" y="415831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119"/>
        <p:cNvGrpSpPr/>
        <p:nvPr/>
      </p:nvGrpSpPr>
      <p:grpSpPr>
        <a:xfrm>
          <a:off x="0" y="0"/>
          <a:ext cx="0" cy="0"/>
          <a:chOff x="0" y="0"/>
          <a:chExt cx="0" cy="0"/>
        </a:xfrm>
      </p:grpSpPr>
      <p:sp>
        <p:nvSpPr>
          <p:cNvPr id="120" name="Google Shape;120;p22"/>
          <p:cNvSpPr txBox="1">
            <a:spLocks noGrp="1"/>
          </p:cNvSpPr>
          <p:nvPr>
            <p:ph type="title" hasCustomPrompt="1"/>
          </p:nvPr>
        </p:nvSpPr>
        <p:spPr>
          <a:xfrm>
            <a:off x="715100" y="2090900"/>
            <a:ext cx="2085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1" name="Google Shape;121;p22"/>
          <p:cNvSpPr txBox="1">
            <a:spLocks noGrp="1"/>
          </p:cNvSpPr>
          <p:nvPr>
            <p:ph type="subTitle" idx="1"/>
          </p:nvPr>
        </p:nvSpPr>
        <p:spPr>
          <a:xfrm>
            <a:off x="715100" y="2796927"/>
            <a:ext cx="2085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22"/>
          <p:cNvSpPr txBox="1">
            <a:spLocks noGrp="1"/>
          </p:cNvSpPr>
          <p:nvPr>
            <p:ph type="title" idx="2" hasCustomPrompt="1"/>
          </p:nvPr>
        </p:nvSpPr>
        <p:spPr>
          <a:xfrm>
            <a:off x="3529188" y="2090905"/>
            <a:ext cx="2085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3" name="Google Shape;123;p22"/>
          <p:cNvSpPr txBox="1">
            <a:spLocks noGrp="1"/>
          </p:cNvSpPr>
          <p:nvPr>
            <p:ph type="subTitle" idx="3"/>
          </p:nvPr>
        </p:nvSpPr>
        <p:spPr>
          <a:xfrm>
            <a:off x="3529188" y="2796932"/>
            <a:ext cx="2085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22"/>
          <p:cNvSpPr txBox="1">
            <a:spLocks noGrp="1"/>
          </p:cNvSpPr>
          <p:nvPr>
            <p:ph type="title" idx="4" hasCustomPrompt="1"/>
          </p:nvPr>
        </p:nvSpPr>
        <p:spPr>
          <a:xfrm>
            <a:off x="6343300" y="2090897"/>
            <a:ext cx="2085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5" name="Google Shape;125;p22"/>
          <p:cNvSpPr txBox="1">
            <a:spLocks noGrp="1"/>
          </p:cNvSpPr>
          <p:nvPr>
            <p:ph type="subTitle" idx="5"/>
          </p:nvPr>
        </p:nvSpPr>
        <p:spPr>
          <a:xfrm>
            <a:off x="6343300" y="2796925"/>
            <a:ext cx="2085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26"/>
        <p:cNvGrpSpPr/>
        <p:nvPr/>
      </p:nvGrpSpPr>
      <p:grpSpPr>
        <a:xfrm>
          <a:off x="0" y="0"/>
          <a:ext cx="0" cy="0"/>
          <a:chOff x="0" y="0"/>
          <a:chExt cx="0" cy="0"/>
        </a:xfrm>
      </p:grpSpPr>
      <p:sp>
        <p:nvSpPr>
          <p:cNvPr id="127" name="Google Shape;127;p23"/>
          <p:cNvSpPr txBox="1">
            <a:spLocks noGrp="1"/>
          </p:cNvSpPr>
          <p:nvPr>
            <p:ph type="ctrTitle"/>
          </p:nvPr>
        </p:nvSpPr>
        <p:spPr>
          <a:xfrm>
            <a:off x="2429925" y="535000"/>
            <a:ext cx="4284000" cy="150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8" name="Google Shape;128;p23"/>
          <p:cNvSpPr txBox="1">
            <a:spLocks noGrp="1"/>
          </p:cNvSpPr>
          <p:nvPr>
            <p:ph type="subTitle" idx="1"/>
          </p:nvPr>
        </p:nvSpPr>
        <p:spPr>
          <a:xfrm>
            <a:off x="2425050" y="2280800"/>
            <a:ext cx="4293900" cy="123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3"/>
          <p:cNvSpPr txBox="1"/>
          <p:nvPr/>
        </p:nvSpPr>
        <p:spPr>
          <a:xfrm>
            <a:off x="2779275" y="3514700"/>
            <a:ext cx="3585300" cy="700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100" b="1">
                <a:solidFill>
                  <a:srgbClr val="000000"/>
                </a:solidFill>
                <a:latin typeface="Nunito"/>
                <a:ea typeface="Nunito"/>
                <a:cs typeface="Nunito"/>
                <a:sym typeface="Nunito"/>
              </a:rPr>
              <a:t>CREDITS:</a:t>
            </a:r>
            <a:r>
              <a:rPr lang="en" sz="1100">
                <a:solidFill>
                  <a:srgbClr val="000000"/>
                </a:solidFill>
                <a:latin typeface="Nunito"/>
                <a:ea typeface="Nunito"/>
                <a:cs typeface="Nunito"/>
                <a:sym typeface="Nunito"/>
              </a:rPr>
              <a:t> This presentation template was created by </a:t>
            </a:r>
            <a:r>
              <a:rPr lang="en" sz="1100" b="1">
                <a:solidFill>
                  <a:srgbClr val="000000"/>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100" b="1">
                <a:solidFill>
                  <a:srgbClr val="000000"/>
                </a:solidFill>
                <a:latin typeface="Nunito"/>
                <a:ea typeface="Nunito"/>
                <a:cs typeface="Nunito"/>
                <a:sym typeface="Nunito"/>
              </a:rPr>
              <a:t>,</a:t>
            </a:r>
            <a:r>
              <a:rPr lang="en" sz="1100">
                <a:solidFill>
                  <a:srgbClr val="000000"/>
                </a:solidFill>
                <a:latin typeface="Nunito"/>
                <a:ea typeface="Nunito"/>
                <a:cs typeface="Nunito"/>
                <a:sym typeface="Nunito"/>
              </a:rPr>
              <a:t> including icons by </a:t>
            </a:r>
            <a:r>
              <a:rPr lang="en" sz="1100" b="1">
                <a:solidFill>
                  <a:srgbClr val="000000"/>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100" b="1">
                <a:solidFill>
                  <a:srgbClr val="000000"/>
                </a:solidFill>
                <a:latin typeface="Nunito"/>
                <a:ea typeface="Nunito"/>
                <a:cs typeface="Nunito"/>
                <a:sym typeface="Nunito"/>
              </a:rPr>
              <a:t>,</a:t>
            </a:r>
            <a:r>
              <a:rPr lang="en" sz="1100">
                <a:solidFill>
                  <a:srgbClr val="000000"/>
                </a:solidFill>
                <a:latin typeface="Nunito"/>
                <a:ea typeface="Nunito"/>
                <a:cs typeface="Nunito"/>
                <a:sym typeface="Nunito"/>
              </a:rPr>
              <a:t> and infographics &amp; images by </a:t>
            </a:r>
            <a:r>
              <a:rPr lang="en" sz="1100" b="1">
                <a:solidFill>
                  <a:srgbClr val="000000"/>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100" b="1">
              <a:solidFill>
                <a:srgbClr val="000000"/>
              </a:solidFill>
              <a:latin typeface="Nunito"/>
              <a:ea typeface="Nunito"/>
              <a:cs typeface="Nunito"/>
              <a:sym typeface="Nuni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0"/>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4"/>
        <p:cNvGrpSpPr/>
        <p:nvPr/>
      </p:nvGrpSpPr>
      <p:grpSpPr>
        <a:xfrm>
          <a:off x="0" y="0"/>
          <a:ext cx="0" cy="0"/>
          <a:chOff x="0" y="0"/>
          <a:chExt cx="0" cy="0"/>
        </a:xfrm>
      </p:grpSpPr>
      <p:grpSp>
        <p:nvGrpSpPr>
          <p:cNvPr id="135" name="Google Shape;135;p26"/>
          <p:cNvGrpSpPr/>
          <p:nvPr/>
        </p:nvGrpSpPr>
        <p:grpSpPr>
          <a:xfrm>
            <a:off x="1376525" y="-1521150"/>
            <a:ext cx="7767703" cy="3383025"/>
            <a:chOff x="24125" y="294775"/>
            <a:chExt cx="7767703" cy="3383025"/>
          </a:xfrm>
        </p:grpSpPr>
        <p:sp>
          <p:nvSpPr>
            <p:cNvPr id="136" name="Google Shape;136;p26"/>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6"/>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6"/>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6"/>
          <p:cNvGrpSpPr/>
          <p:nvPr/>
        </p:nvGrpSpPr>
        <p:grpSpPr>
          <a:xfrm>
            <a:off x="368162" y="1909134"/>
            <a:ext cx="352280" cy="353863"/>
            <a:chOff x="1448125" y="1450525"/>
            <a:chExt cx="133500" cy="134100"/>
          </a:xfrm>
        </p:grpSpPr>
        <p:sp>
          <p:nvSpPr>
            <p:cNvPr id="231" name="Google Shape;231;p26"/>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6"/>
          <p:cNvGrpSpPr/>
          <p:nvPr/>
        </p:nvGrpSpPr>
        <p:grpSpPr>
          <a:xfrm>
            <a:off x="723674" y="1578426"/>
            <a:ext cx="552301" cy="552301"/>
            <a:chOff x="1582850" y="1325200"/>
            <a:chExt cx="209300" cy="209300"/>
          </a:xfrm>
        </p:grpSpPr>
        <p:sp>
          <p:nvSpPr>
            <p:cNvPr id="234" name="Google Shape;234;p26"/>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26"/>
          <p:cNvGrpSpPr/>
          <p:nvPr/>
        </p:nvGrpSpPr>
        <p:grpSpPr>
          <a:xfrm>
            <a:off x="-64791" y="3334954"/>
            <a:ext cx="2438787" cy="1857515"/>
            <a:chOff x="-64791" y="3334954"/>
            <a:chExt cx="2438787" cy="1857515"/>
          </a:xfrm>
        </p:grpSpPr>
        <p:sp>
          <p:nvSpPr>
            <p:cNvPr id="239" name="Google Shape;239;p26"/>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0" name="Google Shape;260;p26"/>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261" name="Google Shape;261;p26"/>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26"/>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272" name="Google Shape;272;p26"/>
          <p:cNvGrpSpPr/>
          <p:nvPr/>
        </p:nvGrpSpPr>
        <p:grpSpPr>
          <a:xfrm>
            <a:off x="5266248" y="4230494"/>
            <a:ext cx="3157758" cy="296582"/>
            <a:chOff x="5266248" y="4230494"/>
            <a:chExt cx="3157758" cy="296582"/>
          </a:xfrm>
        </p:grpSpPr>
        <p:sp>
          <p:nvSpPr>
            <p:cNvPr id="273" name="Google Shape;273;p26"/>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26"/>
          <p:cNvSpPr txBox="1">
            <a:spLocks noGrp="1"/>
          </p:cNvSpPr>
          <p:nvPr>
            <p:ph type="ctrTitle"/>
          </p:nvPr>
        </p:nvSpPr>
        <p:spPr>
          <a:xfrm>
            <a:off x="1084825" y="1588650"/>
            <a:ext cx="6974400" cy="20283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5200"/>
              <a:buNone/>
              <a:defRPr sz="6100">
                <a:latin typeface="Bebas Neue"/>
                <a:ea typeface="Bebas Neue"/>
                <a:cs typeface="Bebas Neue"/>
                <a:sym typeface="Bebas Neu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91" name="Google Shape;291;p26"/>
          <p:cNvSpPr txBox="1">
            <a:spLocks noGrp="1"/>
          </p:cNvSpPr>
          <p:nvPr>
            <p:ph type="subTitle" idx="1"/>
          </p:nvPr>
        </p:nvSpPr>
        <p:spPr>
          <a:xfrm>
            <a:off x="1084825" y="3574049"/>
            <a:ext cx="6974400" cy="514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2"/>
              </a:buClr>
              <a:buSzPts val="2800"/>
              <a:buNone/>
              <a:defRPr sz="2800">
                <a:latin typeface="Roboto"/>
                <a:ea typeface="Roboto"/>
                <a:cs typeface="Roboto"/>
                <a:sym typeface="Robo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292" name="Google Shape;292;p26"/>
          <p:cNvGrpSpPr/>
          <p:nvPr/>
        </p:nvGrpSpPr>
        <p:grpSpPr>
          <a:xfrm>
            <a:off x="207789" y="1295745"/>
            <a:ext cx="552301" cy="552301"/>
            <a:chOff x="1387350" y="1218075"/>
            <a:chExt cx="209300" cy="209300"/>
          </a:xfrm>
        </p:grpSpPr>
        <p:sp>
          <p:nvSpPr>
            <p:cNvPr id="293" name="Google Shape;293;p26"/>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7"/>
        <p:cNvGrpSpPr/>
        <p:nvPr/>
      </p:nvGrpSpPr>
      <p:grpSpPr>
        <a:xfrm>
          <a:off x="0" y="0"/>
          <a:ext cx="0" cy="0"/>
          <a:chOff x="0" y="0"/>
          <a:chExt cx="0" cy="0"/>
        </a:xfrm>
      </p:grpSpPr>
      <p:sp>
        <p:nvSpPr>
          <p:cNvPr id="298" name="Google Shape;298;p27"/>
          <p:cNvSpPr txBox="1">
            <a:spLocks noGrp="1"/>
          </p:cNvSpPr>
          <p:nvPr>
            <p:ph type="title"/>
          </p:nvPr>
        </p:nvSpPr>
        <p:spPr>
          <a:xfrm>
            <a:off x="720000" y="1581275"/>
            <a:ext cx="3509700" cy="633000"/>
          </a:xfrm>
          <a:prstGeom prst="rect">
            <a:avLst/>
          </a:prstGeom>
        </p:spPr>
        <p:txBody>
          <a:bodyPr spcFirstLastPara="1" wrap="square" lIns="0" tIns="0" rIns="0" bIns="0" anchor="ctr" anchorCtr="0">
            <a:noAutofit/>
          </a:bodyPr>
          <a:lstStyle>
            <a:lvl1pPr lvl="0" algn="l"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9" name="Google Shape;299;p27"/>
          <p:cNvSpPr txBox="1">
            <a:spLocks noGrp="1"/>
          </p:cNvSpPr>
          <p:nvPr>
            <p:ph type="subTitle" idx="1"/>
          </p:nvPr>
        </p:nvSpPr>
        <p:spPr>
          <a:xfrm>
            <a:off x="720000" y="2616563"/>
            <a:ext cx="3509700" cy="1389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0" name="Google Shape;300;p27"/>
          <p:cNvSpPr/>
          <p:nvPr/>
        </p:nvSpPr>
        <p:spPr>
          <a:xfrm>
            <a:off x="4410200" y="570713"/>
            <a:ext cx="4659902" cy="4002069"/>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27"/>
          <p:cNvGrpSpPr/>
          <p:nvPr/>
        </p:nvGrpSpPr>
        <p:grpSpPr>
          <a:xfrm>
            <a:off x="296418" y="4572778"/>
            <a:ext cx="2668622" cy="250644"/>
            <a:chOff x="5926468" y="4708190"/>
            <a:chExt cx="2668622" cy="250644"/>
          </a:xfrm>
        </p:grpSpPr>
        <p:sp>
          <p:nvSpPr>
            <p:cNvPr id="302" name="Google Shape;302;p27"/>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27"/>
          <p:cNvGrpSpPr/>
          <p:nvPr/>
        </p:nvGrpSpPr>
        <p:grpSpPr>
          <a:xfrm>
            <a:off x="-3091593" y="-2017662"/>
            <a:ext cx="7908519" cy="3095522"/>
            <a:chOff x="-3091593" y="-1484262"/>
            <a:chExt cx="7908519" cy="3095522"/>
          </a:xfrm>
        </p:grpSpPr>
        <p:grpSp>
          <p:nvGrpSpPr>
            <p:cNvPr id="320" name="Google Shape;320;p27"/>
            <p:cNvGrpSpPr/>
            <p:nvPr/>
          </p:nvGrpSpPr>
          <p:grpSpPr>
            <a:xfrm>
              <a:off x="-3091593" y="-1484262"/>
              <a:ext cx="7884347" cy="3095522"/>
              <a:chOff x="-3091593" y="-1484262"/>
              <a:chExt cx="7884347" cy="3095522"/>
            </a:xfrm>
          </p:grpSpPr>
          <p:sp>
            <p:nvSpPr>
              <p:cNvPr id="321" name="Google Shape;321;p27"/>
              <p:cNvSpPr/>
              <p:nvPr/>
            </p:nvSpPr>
            <p:spPr>
              <a:xfrm rot="10800000">
                <a:off x="-3091593" y="-453301"/>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10800000">
                <a:off x="-2488881" y="58715"/>
                <a:ext cx="6303378" cy="1490426"/>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10800000">
                <a:off x="-2860727" y="-1484262"/>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10800000">
                <a:off x="-1953114" y="264887"/>
                <a:ext cx="4762126" cy="1309020"/>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10800000">
                <a:off x="-55114" y="833084"/>
                <a:ext cx="3182685" cy="7781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10800000">
                <a:off x="2654352" y="663960"/>
                <a:ext cx="2054994" cy="401407"/>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10800000">
                <a:off x="3113081" y="264887"/>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10800000">
                <a:off x="3798841" y="59274"/>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10800000">
                <a:off x="394353" y="672080"/>
                <a:ext cx="136695" cy="13669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10800000">
                <a:off x="418079" y="695805"/>
                <a:ext cx="88660" cy="89244"/>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10800000">
                <a:off x="2364747" y="600243"/>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10800000">
                <a:off x="2389082" y="62399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10800000">
                <a:off x="3119450" y="794286"/>
                <a:ext cx="96171" cy="96171"/>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10800000">
                <a:off x="3137391" y="812226"/>
                <a:ext cx="60849" cy="60849"/>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10800000">
                <a:off x="1773992" y="614732"/>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10800000">
                <a:off x="1389967" y="30321"/>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10800000">
                <a:off x="1117185" y="222029"/>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7"/>
              <p:cNvSpPr/>
              <p:nvPr/>
            </p:nvSpPr>
            <p:spPr>
              <a:xfrm rot="10800000">
                <a:off x="1142662" y="248089"/>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rot="10800000">
                <a:off x="2750498" y="215660"/>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rot="10800000">
                <a:off x="3063828" y="215660"/>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7"/>
              <p:cNvSpPr/>
              <p:nvPr/>
            </p:nvSpPr>
            <p:spPr>
              <a:xfrm rot="10800000">
                <a:off x="3750755" y="10630"/>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7"/>
              <p:cNvSpPr/>
              <p:nvPr/>
            </p:nvSpPr>
            <p:spPr>
              <a:xfrm rot="10800000">
                <a:off x="4206008" y="458930"/>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7"/>
              <p:cNvSpPr/>
              <p:nvPr/>
            </p:nvSpPr>
            <p:spPr>
              <a:xfrm rot="10800000">
                <a:off x="1527829" y="631531"/>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7"/>
              <p:cNvSpPr/>
              <p:nvPr/>
            </p:nvSpPr>
            <p:spPr>
              <a:xfrm rot="10800000">
                <a:off x="3486068" y="45314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7"/>
              <p:cNvSpPr/>
              <p:nvPr/>
            </p:nvSpPr>
            <p:spPr>
              <a:xfrm rot="10800000">
                <a:off x="-539320" y="1055496"/>
                <a:ext cx="3040788" cy="9871"/>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7"/>
              <p:cNvSpPr/>
              <p:nvPr/>
            </p:nvSpPr>
            <p:spPr>
              <a:xfrm rot="10800000">
                <a:off x="2486953" y="1023650"/>
                <a:ext cx="74171" cy="74146"/>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7"/>
              <p:cNvSpPr/>
              <p:nvPr/>
            </p:nvSpPr>
            <p:spPr>
              <a:xfrm rot="10800000">
                <a:off x="-192368" y="1292955"/>
                <a:ext cx="280927" cy="175519"/>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27"/>
            <p:cNvSpPr/>
            <p:nvPr/>
          </p:nvSpPr>
          <p:spPr>
            <a:xfrm rot="10800000">
              <a:off x="4766122" y="487397"/>
              <a:ext cx="50803" cy="50803"/>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9"/>
        <p:cNvGrpSpPr/>
        <p:nvPr/>
      </p:nvGrpSpPr>
      <p:grpSpPr>
        <a:xfrm>
          <a:off x="0" y="0"/>
          <a:ext cx="0" cy="0"/>
          <a:chOff x="0" y="0"/>
          <a:chExt cx="0" cy="0"/>
        </a:xfrm>
      </p:grpSpPr>
      <p:sp>
        <p:nvSpPr>
          <p:cNvPr id="350" name="Google Shape;350;p28"/>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1" name="Google Shape;351;p28"/>
          <p:cNvSpPr txBox="1">
            <a:spLocks noGrp="1"/>
          </p:cNvSpPr>
          <p:nvPr>
            <p:ph type="body" idx="1"/>
          </p:nvPr>
        </p:nvSpPr>
        <p:spPr>
          <a:xfrm>
            <a:off x="817900" y="1242425"/>
            <a:ext cx="7508100" cy="3326700"/>
          </a:xfrm>
          <a:prstGeom prst="rect">
            <a:avLst/>
          </a:prstGeom>
        </p:spPr>
        <p:txBody>
          <a:bodyPr spcFirstLastPara="1" wrap="square" lIns="0" tIns="0" rIns="0" bIns="0" anchor="t" anchorCtr="0">
            <a:noAutofit/>
          </a:bodyPr>
          <a:lstStyle>
            <a:lvl1pPr marL="457200" lvl="0" indent="-330200" rtl="0">
              <a:spcBef>
                <a:spcPts val="0"/>
              </a:spcBef>
              <a:spcAft>
                <a:spcPts val="0"/>
              </a:spcAft>
              <a:buClr>
                <a:schemeClr val="dk2"/>
              </a:buClr>
              <a:buSzPts val="1600"/>
              <a:buChar char="●"/>
              <a:defRPr sz="1400"/>
            </a:lvl1pPr>
            <a:lvl2pPr marL="914400" lvl="1" indent="-330200" rtl="0">
              <a:spcBef>
                <a:spcPts val="0"/>
              </a:spcBef>
              <a:spcAft>
                <a:spcPts val="0"/>
              </a:spcAft>
              <a:buClr>
                <a:schemeClr val="dk2"/>
              </a:buClr>
              <a:buSzPts val="1600"/>
              <a:buChar char="○"/>
              <a:defRPr sz="1400"/>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5"/>
        <p:cNvGrpSpPr/>
        <p:nvPr/>
      </p:nvGrpSpPr>
      <p:grpSpPr>
        <a:xfrm>
          <a:off x="0" y="0"/>
          <a:ext cx="0" cy="0"/>
          <a:chOff x="0" y="0"/>
          <a:chExt cx="0" cy="0"/>
        </a:xfrm>
      </p:grpSpPr>
      <p:sp>
        <p:nvSpPr>
          <p:cNvPr id="476" name="Google Shape;476;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7"/>
        <p:cNvGrpSpPr/>
        <p:nvPr/>
      </p:nvGrpSpPr>
      <p:grpSpPr>
        <a:xfrm>
          <a:off x="0" y="0"/>
          <a:ext cx="0" cy="0"/>
          <a:chOff x="0" y="0"/>
          <a:chExt cx="0" cy="0"/>
        </a:xfrm>
      </p:grpSpPr>
      <p:grpSp>
        <p:nvGrpSpPr>
          <p:cNvPr id="478" name="Google Shape;478;p31"/>
          <p:cNvGrpSpPr/>
          <p:nvPr/>
        </p:nvGrpSpPr>
        <p:grpSpPr>
          <a:xfrm rot="5400000">
            <a:off x="4458750" y="327550"/>
            <a:ext cx="40525" cy="1103625"/>
            <a:chOff x="4289175" y="3929550"/>
            <a:chExt cx="40525" cy="1103625"/>
          </a:xfrm>
        </p:grpSpPr>
        <p:sp>
          <p:nvSpPr>
            <p:cNvPr id="479" name="Google Shape;479;p31"/>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1"/>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2" name="Google Shape;482;p31"/>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83" name="Google Shape;483;p31"/>
          <p:cNvGrpSpPr/>
          <p:nvPr/>
        </p:nvGrpSpPr>
        <p:grpSpPr>
          <a:xfrm>
            <a:off x="1032650" y="1735501"/>
            <a:ext cx="2458221" cy="2138575"/>
            <a:chOff x="1032650" y="1735501"/>
            <a:chExt cx="2458221" cy="2138575"/>
          </a:xfrm>
        </p:grpSpPr>
        <p:sp>
          <p:nvSpPr>
            <p:cNvPr id="484" name="Google Shape;484;p31"/>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31"/>
          <p:cNvGrpSpPr/>
          <p:nvPr/>
        </p:nvGrpSpPr>
        <p:grpSpPr>
          <a:xfrm>
            <a:off x="-1358125" y="2786225"/>
            <a:ext cx="2627875" cy="269025"/>
            <a:chOff x="-1358125" y="2589925"/>
            <a:chExt cx="2627875" cy="269025"/>
          </a:xfrm>
        </p:grpSpPr>
        <p:sp>
          <p:nvSpPr>
            <p:cNvPr id="490" name="Google Shape;490;p31"/>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31"/>
          <p:cNvGrpSpPr/>
          <p:nvPr/>
        </p:nvGrpSpPr>
        <p:grpSpPr>
          <a:xfrm>
            <a:off x="913631" y="-758409"/>
            <a:ext cx="10779802" cy="2852929"/>
            <a:chOff x="913631" y="-758409"/>
            <a:chExt cx="10779802" cy="2852929"/>
          </a:xfrm>
        </p:grpSpPr>
        <p:sp>
          <p:nvSpPr>
            <p:cNvPr id="495" name="Google Shape;495;p31"/>
            <p:cNvSpPr/>
            <p:nvPr/>
          </p:nvSpPr>
          <p:spPr>
            <a:xfrm>
              <a:off x="6227221" y="-64663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9826894" y="171298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7363590" y="76426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6124123" y="-68601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0" name="Google Shape;540;p31"/>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41" name="Google Shape;541;p31"/>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 name="Google Shape;543;p31"/>
            <p:cNvGrpSpPr/>
            <p:nvPr/>
          </p:nvGrpSpPr>
          <p:grpSpPr>
            <a:xfrm rot="-5400000" flipH="1">
              <a:off x="266770" y="647027"/>
              <a:ext cx="2094354" cy="800631"/>
              <a:chOff x="5593937" y="1366150"/>
              <a:chExt cx="1612903" cy="622575"/>
            </a:xfrm>
          </p:grpSpPr>
          <p:sp>
            <p:nvSpPr>
              <p:cNvPr id="544" name="Google Shape;544;p31"/>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6" name="Google Shape;546;p31"/>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31"/>
          <p:cNvGrpSpPr/>
          <p:nvPr/>
        </p:nvGrpSpPr>
        <p:grpSpPr>
          <a:xfrm>
            <a:off x="3690957" y="4568872"/>
            <a:ext cx="881035" cy="290677"/>
            <a:chOff x="3690957" y="4568872"/>
            <a:chExt cx="881035" cy="290677"/>
          </a:xfrm>
        </p:grpSpPr>
        <p:sp>
          <p:nvSpPr>
            <p:cNvPr id="548" name="Google Shape;548;p31"/>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4"/>
        <p:cNvGrpSpPr/>
        <p:nvPr/>
      </p:nvGrpSpPr>
      <p:grpSpPr>
        <a:xfrm>
          <a:off x="0" y="0"/>
          <a:ext cx="0" cy="0"/>
          <a:chOff x="0" y="0"/>
          <a:chExt cx="0" cy="0"/>
        </a:xfrm>
      </p:grpSpPr>
      <p:sp>
        <p:nvSpPr>
          <p:cNvPr id="555" name="Google Shape;555;p32"/>
          <p:cNvSpPr/>
          <p:nvPr/>
        </p:nvSpPr>
        <p:spPr>
          <a:xfrm>
            <a:off x="905550" y="1320600"/>
            <a:ext cx="7332900" cy="2502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7" name="Google Shape;17;p4"/>
          <p:cNvSpPr txBox="1">
            <a:spLocks noGrp="1"/>
          </p:cNvSpPr>
          <p:nvPr>
            <p:ph type="body" idx="1"/>
          </p:nvPr>
        </p:nvSpPr>
        <p:spPr>
          <a:xfrm>
            <a:off x="720000" y="1207625"/>
            <a:ext cx="7704000" cy="34008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000000"/>
              </a:buClr>
              <a:buSzPts val="1400"/>
              <a:buChar char="●"/>
              <a:defRPr sz="1400">
                <a:solidFill>
                  <a:srgbClr val="000000"/>
                </a:solidFill>
              </a:defRPr>
            </a:lvl1pPr>
            <a:lvl2pPr marL="914400" lvl="1" indent="-317500" rtl="0">
              <a:lnSpc>
                <a:spcPct val="115000"/>
              </a:lnSpc>
              <a:spcBef>
                <a:spcPts val="0"/>
              </a:spcBef>
              <a:spcAft>
                <a:spcPts val="0"/>
              </a:spcAft>
              <a:buClr>
                <a:srgbClr val="000000"/>
              </a:buClr>
              <a:buSzPts val="1400"/>
              <a:buChar char="○"/>
              <a:defRPr>
                <a:solidFill>
                  <a:srgbClr val="000000"/>
                </a:solidFill>
              </a:defRPr>
            </a:lvl2pPr>
            <a:lvl3pPr marL="1371600" lvl="2" indent="-317500" rtl="0">
              <a:lnSpc>
                <a:spcPct val="115000"/>
              </a:lnSpc>
              <a:spcBef>
                <a:spcPts val="0"/>
              </a:spcBef>
              <a:spcAft>
                <a:spcPts val="0"/>
              </a:spcAft>
              <a:buClr>
                <a:srgbClr val="000000"/>
              </a:buClr>
              <a:buSzPts val="1400"/>
              <a:buChar char="■"/>
              <a:defRPr>
                <a:solidFill>
                  <a:srgbClr val="000000"/>
                </a:solidFill>
              </a:defRPr>
            </a:lvl3pPr>
            <a:lvl4pPr marL="1828800" lvl="3" indent="-317500" rtl="0">
              <a:lnSpc>
                <a:spcPct val="115000"/>
              </a:lnSpc>
              <a:spcBef>
                <a:spcPts val="0"/>
              </a:spcBef>
              <a:spcAft>
                <a:spcPts val="0"/>
              </a:spcAft>
              <a:buClr>
                <a:srgbClr val="000000"/>
              </a:buClr>
              <a:buSzPts val="1400"/>
              <a:buChar char="●"/>
              <a:defRPr>
                <a:solidFill>
                  <a:srgbClr val="000000"/>
                </a:solidFill>
              </a:defRPr>
            </a:lvl4pPr>
            <a:lvl5pPr marL="2286000" lvl="4" indent="-317500" rtl="0">
              <a:lnSpc>
                <a:spcPct val="115000"/>
              </a:lnSpc>
              <a:spcBef>
                <a:spcPts val="0"/>
              </a:spcBef>
              <a:spcAft>
                <a:spcPts val="0"/>
              </a:spcAft>
              <a:buClr>
                <a:srgbClr val="000000"/>
              </a:buClr>
              <a:buSzPts val="1400"/>
              <a:buChar char="○"/>
              <a:defRPr>
                <a:solidFill>
                  <a:srgbClr val="000000"/>
                </a:solidFill>
              </a:defRPr>
            </a:lvl5pPr>
            <a:lvl6pPr marL="2743200" lvl="5" indent="-317500" rtl="0">
              <a:lnSpc>
                <a:spcPct val="115000"/>
              </a:lnSpc>
              <a:spcBef>
                <a:spcPts val="0"/>
              </a:spcBef>
              <a:spcAft>
                <a:spcPts val="0"/>
              </a:spcAft>
              <a:buClr>
                <a:srgbClr val="000000"/>
              </a:buClr>
              <a:buSzPts val="1400"/>
              <a:buChar char="■"/>
              <a:defRPr>
                <a:solidFill>
                  <a:srgbClr val="000000"/>
                </a:solidFill>
              </a:defRPr>
            </a:lvl6pPr>
            <a:lvl7pPr marL="3200400" lvl="6" indent="-317500" rtl="0">
              <a:lnSpc>
                <a:spcPct val="115000"/>
              </a:lnSpc>
              <a:spcBef>
                <a:spcPts val="0"/>
              </a:spcBef>
              <a:spcAft>
                <a:spcPts val="0"/>
              </a:spcAft>
              <a:buClr>
                <a:srgbClr val="000000"/>
              </a:buClr>
              <a:buSzPts val="1400"/>
              <a:buChar char="●"/>
              <a:defRPr>
                <a:solidFill>
                  <a:srgbClr val="000000"/>
                </a:solidFill>
              </a:defRPr>
            </a:lvl7pPr>
            <a:lvl8pPr marL="3657600" lvl="7" indent="-317500" rtl="0">
              <a:lnSpc>
                <a:spcPct val="115000"/>
              </a:lnSpc>
              <a:spcBef>
                <a:spcPts val="0"/>
              </a:spcBef>
              <a:spcAft>
                <a:spcPts val="0"/>
              </a:spcAft>
              <a:buClr>
                <a:srgbClr val="000000"/>
              </a:buClr>
              <a:buSzPts val="1400"/>
              <a:buChar char="○"/>
              <a:defRPr>
                <a:solidFill>
                  <a:srgbClr val="000000"/>
                </a:solidFill>
              </a:defRPr>
            </a:lvl8pPr>
            <a:lvl9pPr marL="4114800" lvl="8" indent="-317500" rtl="0">
              <a:lnSpc>
                <a:spcPct val="115000"/>
              </a:lnSpc>
              <a:spcBef>
                <a:spcPts val="0"/>
              </a:spcBef>
              <a:spcAft>
                <a:spcPts val="0"/>
              </a:spcAft>
              <a:buClr>
                <a:srgbClr val="000000"/>
              </a:buClr>
              <a:buSzPts val="1400"/>
              <a:buChar char="■"/>
              <a:defRPr>
                <a:solidFill>
                  <a:srgbClr val="000000"/>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7"/>
        <p:cNvGrpSpPr/>
        <p:nvPr/>
      </p:nvGrpSpPr>
      <p:grpSpPr>
        <a:xfrm>
          <a:off x="0" y="0"/>
          <a:ext cx="0" cy="0"/>
          <a:chOff x="0" y="0"/>
          <a:chExt cx="0" cy="0"/>
        </a:xfrm>
      </p:grpSpPr>
      <p:grpSp>
        <p:nvGrpSpPr>
          <p:cNvPr id="558" name="Google Shape;558;p33"/>
          <p:cNvGrpSpPr/>
          <p:nvPr/>
        </p:nvGrpSpPr>
        <p:grpSpPr>
          <a:xfrm flipH="1">
            <a:off x="-271725" y="-1955550"/>
            <a:ext cx="7767703" cy="3383025"/>
            <a:chOff x="24125" y="294775"/>
            <a:chExt cx="7767703" cy="3383025"/>
          </a:xfrm>
        </p:grpSpPr>
        <p:sp>
          <p:nvSpPr>
            <p:cNvPr id="559" name="Google Shape;559;p3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33"/>
          <p:cNvGrpSpPr/>
          <p:nvPr/>
        </p:nvGrpSpPr>
        <p:grpSpPr>
          <a:xfrm>
            <a:off x="-64791" y="3334954"/>
            <a:ext cx="2438787" cy="1857515"/>
            <a:chOff x="-64791" y="3334954"/>
            <a:chExt cx="2438787" cy="1857515"/>
          </a:xfrm>
        </p:grpSpPr>
        <p:sp>
          <p:nvSpPr>
            <p:cNvPr id="654" name="Google Shape;654;p33"/>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 name="Google Shape;675;p33"/>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676" name="Google Shape;676;p33"/>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6" name="Google Shape;686;p33"/>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687" name="Google Shape;687;p33"/>
          <p:cNvGrpSpPr/>
          <p:nvPr/>
        </p:nvGrpSpPr>
        <p:grpSpPr>
          <a:xfrm>
            <a:off x="5266248" y="4568869"/>
            <a:ext cx="3157758" cy="296582"/>
            <a:chOff x="5266248" y="4230494"/>
            <a:chExt cx="3157758" cy="296582"/>
          </a:xfrm>
        </p:grpSpPr>
        <p:sp>
          <p:nvSpPr>
            <p:cNvPr id="688" name="Google Shape;688;p33"/>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33"/>
          <p:cNvGrpSpPr/>
          <p:nvPr/>
        </p:nvGrpSpPr>
        <p:grpSpPr>
          <a:xfrm>
            <a:off x="7723214" y="1254245"/>
            <a:ext cx="1068186" cy="967252"/>
            <a:chOff x="7723214" y="1254245"/>
            <a:chExt cx="1068186" cy="967252"/>
          </a:xfrm>
        </p:grpSpPr>
        <p:grpSp>
          <p:nvGrpSpPr>
            <p:cNvPr id="706" name="Google Shape;706;p33"/>
            <p:cNvGrpSpPr/>
            <p:nvPr/>
          </p:nvGrpSpPr>
          <p:grpSpPr>
            <a:xfrm>
              <a:off x="7883587" y="1867634"/>
              <a:ext cx="352280" cy="353863"/>
              <a:chOff x="1448125" y="1450525"/>
              <a:chExt cx="133500" cy="134100"/>
            </a:xfrm>
          </p:grpSpPr>
          <p:sp>
            <p:nvSpPr>
              <p:cNvPr id="707" name="Google Shape;707;p33"/>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33"/>
            <p:cNvGrpSpPr/>
            <p:nvPr/>
          </p:nvGrpSpPr>
          <p:grpSpPr>
            <a:xfrm>
              <a:off x="8239099" y="1536926"/>
              <a:ext cx="552301" cy="552301"/>
              <a:chOff x="1582850" y="1325200"/>
              <a:chExt cx="209300" cy="209300"/>
            </a:xfrm>
          </p:grpSpPr>
          <p:sp>
            <p:nvSpPr>
              <p:cNvPr id="710" name="Google Shape;710;p33"/>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33"/>
            <p:cNvGrpSpPr/>
            <p:nvPr/>
          </p:nvGrpSpPr>
          <p:grpSpPr>
            <a:xfrm>
              <a:off x="7723214" y="1254245"/>
              <a:ext cx="552301" cy="552301"/>
              <a:chOff x="1387350" y="1218075"/>
              <a:chExt cx="209300" cy="209300"/>
            </a:xfrm>
          </p:grpSpPr>
          <p:sp>
            <p:nvSpPr>
              <p:cNvPr id="715" name="Google Shape;715;p33"/>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9" name="Google Shape;719;p33"/>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47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20" name="Google Shape;720;p33"/>
          <p:cNvSpPr txBox="1">
            <a:spLocks noGrp="1"/>
          </p:cNvSpPr>
          <p:nvPr>
            <p:ph type="subTitle" idx="1"/>
          </p:nvPr>
        </p:nvSpPr>
        <p:spPr>
          <a:xfrm>
            <a:off x="2549400" y="3230175"/>
            <a:ext cx="4045200" cy="700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21" name="Google Shape;721;p33"/>
          <p:cNvSpPr txBox="1">
            <a:spLocks noGrp="1"/>
          </p:cNvSpPr>
          <p:nvPr>
            <p:ph type="title" idx="2" hasCustomPrompt="1"/>
          </p:nvPr>
        </p:nvSpPr>
        <p:spPr>
          <a:xfrm>
            <a:off x="3647325" y="1212825"/>
            <a:ext cx="1926600" cy="754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72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2"/>
        <p:cNvGrpSpPr/>
        <p:nvPr/>
      </p:nvGrpSpPr>
      <p:grpSpPr>
        <a:xfrm>
          <a:off x="0" y="0"/>
          <a:ext cx="0" cy="0"/>
          <a:chOff x="0" y="0"/>
          <a:chExt cx="0" cy="0"/>
        </a:xfrm>
      </p:grpSpPr>
      <p:grpSp>
        <p:nvGrpSpPr>
          <p:cNvPr id="723" name="Google Shape;723;p34"/>
          <p:cNvGrpSpPr/>
          <p:nvPr/>
        </p:nvGrpSpPr>
        <p:grpSpPr>
          <a:xfrm flipH="1">
            <a:off x="1510279" y="-831315"/>
            <a:ext cx="8377976" cy="1614718"/>
            <a:chOff x="-566246" y="-831315"/>
            <a:chExt cx="8377976" cy="1614718"/>
          </a:xfrm>
        </p:grpSpPr>
        <p:sp>
          <p:nvSpPr>
            <p:cNvPr id="724" name="Google Shape;724;p3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3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54" name="Google Shape;754;p34"/>
          <p:cNvGrpSpPr/>
          <p:nvPr/>
        </p:nvGrpSpPr>
        <p:grpSpPr>
          <a:xfrm rot="5400000" flipH="1">
            <a:off x="-113625" y="3210625"/>
            <a:ext cx="536425" cy="3475150"/>
            <a:chOff x="327125" y="2375600"/>
            <a:chExt cx="536425" cy="3475150"/>
          </a:xfrm>
        </p:grpSpPr>
        <p:sp>
          <p:nvSpPr>
            <p:cNvPr id="755" name="Google Shape;755;p3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68"/>
        <p:cNvGrpSpPr/>
        <p:nvPr/>
      </p:nvGrpSpPr>
      <p:grpSpPr>
        <a:xfrm>
          <a:off x="0" y="0"/>
          <a:ext cx="0" cy="0"/>
          <a:chOff x="0" y="0"/>
          <a:chExt cx="0" cy="0"/>
        </a:xfrm>
      </p:grpSpPr>
      <p:grpSp>
        <p:nvGrpSpPr>
          <p:cNvPr id="769" name="Google Shape;769;p35"/>
          <p:cNvGrpSpPr/>
          <p:nvPr/>
        </p:nvGrpSpPr>
        <p:grpSpPr>
          <a:xfrm>
            <a:off x="5266248" y="4568869"/>
            <a:ext cx="3157758" cy="296582"/>
            <a:chOff x="5266248" y="4230494"/>
            <a:chExt cx="3157758" cy="296582"/>
          </a:xfrm>
        </p:grpSpPr>
        <p:sp>
          <p:nvSpPr>
            <p:cNvPr id="770" name="Google Shape;770;p35"/>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35"/>
          <p:cNvGrpSpPr/>
          <p:nvPr/>
        </p:nvGrpSpPr>
        <p:grpSpPr>
          <a:xfrm>
            <a:off x="-364925" y="-1720950"/>
            <a:ext cx="9644000" cy="3383025"/>
            <a:chOff x="-364925" y="-1720950"/>
            <a:chExt cx="9644000" cy="3383025"/>
          </a:xfrm>
        </p:grpSpPr>
        <p:grpSp>
          <p:nvGrpSpPr>
            <p:cNvPr id="788" name="Google Shape;788;p35"/>
            <p:cNvGrpSpPr/>
            <p:nvPr/>
          </p:nvGrpSpPr>
          <p:grpSpPr>
            <a:xfrm flipH="1">
              <a:off x="-364925" y="-1720950"/>
              <a:ext cx="7767703" cy="3383025"/>
              <a:chOff x="24125" y="294775"/>
              <a:chExt cx="7767703" cy="3383025"/>
            </a:xfrm>
          </p:grpSpPr>
          <p:sp>
            <p:nvSpPr>
              <p:cNvPr id="789" name="Google Shape;789;p3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83" name="Google Shape;883;p35"/>
            <p:cNvCxnSpPr/>
            <p:nvPr/>
          </p:nvCxnSpPr>
          <p:spPr>
            <a:xfrm>
              <a:off x="7315575" y="705500"/>
              <a:ext cx="1963500" cy="0"/>
            </a:xfrm>
            <a:prstGeom prst="straightConnector1">
              <a:avLst/>
            </a:prstGeom>
            <a:noFill/>
            <a:ln w="19050" cap="flat" cmpd="sng">
              <a:solidFill>
                <a:schemeClr val="accent1"/>
              </a:solidFill>
              <a:prstDash val="solid"/>
              <a:round/>
              <a:headEnd type="none" w="med" len="med"/>
              <a:tailEnd type="none" w="med" len="med"/>
            </a:ln>
          </p:spPr>
        </p:cxnSp>
      </p:grpSp>
      <p:sp>
        <p:nvSpPr>
          <p:cNvPr id="884" name="Google Shape;884;p35"/>
          <p:cNvSpPr txBox="1">
            <a:spLocks noGrp="1"/>
          </p:cNvSpPr>
          <p:nvPr>
            <p:ph type="title" hasCustomPrompt="1"/>
          </p:nvPr>
        </p:nvSpPr>
        <p:spPr>
          <a:xfrm>
            <a:off x="311700" y="1106125"/>
            <a:ext cx="8520600" cy="1963500"/>
          </a:xfrm>
          <a:prstGeom prst="rect">
            <a:avLst/>
          </a:prstGeom>
        </p:spPr>
        <p:txBody>
          <a:bodyPr spcFirstLastPara="1" wrap="square" lIns="0" tIns="0" rIns="0" bIns="0"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5" name="Google Shape;885;p35"/>
          <p:cNvSpPr txBox="1">
            <a:spLocks noGrp="1"/>
          </p:cNvSpPr>
          <p:nvPr>
            <p:ph type="subTitle" idx="1"/>
          </p:nvPr>
        </p:nvSpPr>
        <p:spPr>
          <a:xfrm>
            <a:off x="2549400" y="2893950"/>
            <a:ext cx="4045200" cy="1235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8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20" name="Google Shape;20;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21" name="Google Shape;21;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5"/>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 name="Google Shape;28;p7"/>
          <p:cNvSpPr txBox="1">
            <a:spLocks noGrp="1"/>
          </p:cNvSpPr>
          <p:nvPr>
            <p:ph type="body" idx="1"/>
          </p:nvPr>
        </p:nvSpPr>
        <p:spPr>
          <a:xfrm>
            <a:off x="715100" y="1679050"/>
            <a:ext cx="4061100" cy="29295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100" y="534998"/>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2241550" y="2207325"/>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0000" y="40358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heme" Target="../theme/theme2.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726">
          <p15:clr>
            <a:srgbClr val="EA4335"/>
          </p15:clr>
        </p15:guide>
        <p15:guide id="7" orient="horz" pos="1816">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rtl="0">
              <a:spcBef>
                <a:spcPts val="0"/>
              </a:spcBef>
              <a:spcAft>
                <a:spcPts val="0"/>
              </a:spcAft>
              <a:buClr>
                <a:schemeClr val="dk2"/>
              </a:buClr>
              <a:buSzPts val="2800"/>
              <a:buNone/>
              <a:defRPr sz="2800">
                <a:solidFill>
                  <a:schemeClr val="dk2"/>
                </a:solidFill>
              </a:defRPr>
            </a:lvl2pPr>
            <a:lvl3pPr lvl="2" rtl="0">
              <a:spcBef>
                <a:spcPts val="0"/>
              </a:spcBef>
              <a:spcAft>
                <a:spcPts val="0"/>
              </a:spcAft>
              <a:buClr>
                <a:schemeClr val="dk2"/>
              </a:buClr>
              <a:buSzPts val="2800"/>
              <a:buNone/>
              <a:defRPr sz="2800">
                <a:solidFill>
                  <a:schemeClr val="dk2"/>
                </a:solidFill>
              </a:defRPr>
            </a:lvl3pPr>
            <a:lvl4pPr lvl="3" rtl="0">
              <a:spcBef>
                <a:spcPts val="0"/>
              </a:spcBef>
              <a:spcAft>
                <a:spcPts val="0"/>
              </a:spcAft>
              <a:buClr>
                <a:schemeClr val="dk2"/>
              </a:buClr>
              <a:buSzPts val="2800"/>
              <a:buNone/>
              <a:defRPr sz="2800">
                <a:solidFill>
                  <a:schemeClr val="dk2"/>
                </a:solidFill>
              </a:defRPr>
            </a:lvl4pPr>
            <a:lvl5pPr lvl="4" rtl="0">
              <a:spcBef>
                <a:spcPts val="0"/>
              </a:spcBef>
              <a:spcAft>
                <a:spcPts val="0"/>
              </a:spcAft>
              <a:buClr>
                <a:schemeClr val="dk2"/>
              </a:buClr>
              <a:buSzPts val="2800"/>
              <a:buNone/>
              <a:defRPr sz="2800">
                <a:solidFill>
                  <a:schemeClr val="dk2"/>
                </a:solidFill>
              </a:defRPr>
            </a:lvl5pPr>
            <a:lvl6pPr lvl="5" rtl="0">
              <a:spcBef>
                <a:spcPts val="0"/>
              </a:spcBef>
              <a:spcAft>
                <a:spcPts val="0"/>
              </a:spcAft>
              <a:buClr>
                <a:schemeClr val="dk2"/>
              </a:buClr>
              <a:buSzPts val="2800"/>
              <a:buNone/>
              <a:defRPr sz="2800">
                <a:solidFill>
                  <a:schemeClr val="dk2"/>
                </a:solidFill>
              </a:defRPr>
            </a:lvl6pPr>
            <a:lvl7pPr lvl="6" rtl="0">
              <a:spcBef>
                <a:spcPts val="0"/>
              </a:spcBef>
              <a:spcAft>
                <a:spcPts val="0"/>
              </a:spcAft>
              <a:buClr>
                <a:schemeClr val="dk2"/>
              </a:buClr>
              <a:buSzPts val="2800"/>
              <a:buNone/>
              <a:defRPr sz="2800">
                <a:solidFill>
                  <a:schemeClr val="dk2"/>
                </a:solidFill>
              </a:defRPr>
            </a:lvl7pPr>
            <a:lvl8pPr lvl="7" rtl="0">
              <a:spcBef>
                <a:spcPts val="0"/>
              </a:spcBef>
              <a:spcAft>
                <a:spcPts val="0"/>
              </a:spcAft>
              <a:buClr>
                <a:schemeClr val="dk2"/>
              </a:buClr>
              <a:buSzPts val="2800"/>
              <a:buNone/>
              <a:defRPr sz="2800">
                <a:solidFill>
                  <a:schemeClr val="dk2"/>
                </a:solidFill>
              </a:defRPr>
            </a:lvl8pPr>
            <a:lvl9pPr lvl="8" rtl="0">
              <a:spcBef>
                <a:spcPts val="0"/>
              </a:spcBef>
              <a:spcAft>
                <a:spcPts val="0"/>
              </a:spcAft>
              <a:buClr>
                <a:schemeClr val="dk2"/>
              </a:buClr>
              <a:buSzPts val="2800"/>
              <a:buNone/>
              <a:defRPr sz="2800">
                <a:solidFill>
                  <a:schemeClr val="dk2"/>
                </a:solidFill>
              </a:defRPr>
            </a:lvl9pPr>
          </a:lstStyle>
          <a:p>
            <a:endParaRPr/>
          </a:p>
        </p:txBody>
      </p:sp>
      <p:sp>
        <p:nvSpPr>
          <p:cNvPr id="133" name="Google Shape;133;p25"/>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5" r:id="rId4"/>
    <p:sldLayoutId id="2147483676" r:id="rId5"/>
    <p:sldLayoutId id="2147483677" r:id="rId6"/>
    <p:sldLayoutId id="2147483678" r:id="rId7"/>
    <p:sldLayoutId id="2147483679" r:id="rId8"/>
    <p:sldLayoutId id="2147483680" r:id="rId9"/>
    <p:sldLayoutId id="214748368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11.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audio" Target="../media/media2.mp3"/><Relationship Id="rId1" Type="http://schemas.microsoft.com/office/2007/relationships/media" Target="../media/media2.mp3"/><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39"/>
          <p:cNvSpPr txBox="1">
            <a:spLocks noGrp="1"/>
          </p:cNvSpPr>
          <p:nvPr>
            <p:ph type="ctrTitle"/>
          </p:nvPr>
        </p:nvSpPr>
        <p:spPr>
          <a:xfrm>
            <a:off x="1084825" y="1135068"/>
            <a:ext cx="6974400" cy="2481882"/>
          </a:xfrm>
          <a:prstGeom prst="rect">
            <a:avLst/>
          </a:prstGeom>
        </p:spPr>
        <p:txBody>
          <a:bodyPr spcFirstLastPara="1" wrap="square" lIns="0" tIns="0" rIns="0" bIns="0" anchor="ctr" anchorCtr="0">
            <a:noAutofit/>
          </a:bodyPr>
          <a:lstStyle/>
          <a:p>
            <a:pPr algn="ctr">
              <a:lnSpc>
                <a:spcPct val="107000"/>
              </a:lnSpc>
              <a:spcAft>
                <a:spcPts val="800"/>
              </a:spcAft>
              <a:tabLst>
                <a:tab pos="4010025" algn="l"/>
              </a:tabLst>
            </a:pPr>
            <a:r>
              <a:rPr lang="en-US" sz="5400" b="1" kern="100" dirty="0">
                <a:effectLst/>
                <a:latin typeface="Times New Roman" panose="02020603050405020304" pitchFamily="18" charset="0"/>
                <a:ea typeface="Times New Roman" panose="02020603050405020304" pitchFamily="18" charset="0"/>
                <a:cs typeface="Times New Roman" panose="02020603050405020304" pitchFamily="18" charset="0"/>
              </a:rPr>
              <a:t>Databases </a:t>
            </a:r>
            <a:br>
              <a:rPr lang="en-US" sz="5400" b="1" kern="1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400" b="1" kern="100" dirty="0">
                <a:effectLst/>
                <a:latin typeface="Times New Roman" panose="02020603050405020304" pitchFamily="18" charset="0"/>
                <a:ea typeface="Times New Roman" panose="02020603050405020304" pitchFamily="18" charset="0"/>
                <a:cs typeface="Times New Roman" panose="02020603050405020304" pitchFamily="18" charset="0"/>
              </a:rPr>
              <a:t>VS</a:t>
            </a:r>
            <a:br>
              <a:rPr lang="en-US" sz="5400" b="1" kern="1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5400" b="1" kern="100" dirty="0">
                <a:effectLst/>
                <a:latin typeface="Times New Roman" panose="02020603050405020304" pitchFamily="18" charset="0"/>
                <a:ea typeface="Times New Roman" panose="02020603050405020304" pitchFamily="18" charset="0"/>
                <a:cs typeface="Times New Roman" panose="02020603050405020304" pitchFamily="18" charset="0"/>
              </a:rPr>
              <a:t>Spreadsheets</a:t>
            </a:r>
            <a:endParaRPr lang="en-US" sz="5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96" name="Google Shape;896;p39"/>
          <p:cNvSpPr txBox="1">
            <a:spLocks noGrp="1"/>
          </p:cNvSpPr>
          <p:nvPr>
            <p:ph type="subTitle" idx="1"/>
          </p:nvPr>
        </p:nvSpPr>
        <p:spPr>
          <a:xfrm>
            <a:off x="1084825" y="3574049"/>
            <a:ext cx="6974400" cy="514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Unit 11</a:t>
            </a:r>
            <a:endParaRPr dirty="0"/>
          </a:p>
        </p:txBody>
      </p:sp>
      <p:grpSp>
        <p:nvGrpSpPr>
          <p:cNvPr id="897" name="Google Shape;897;p39"/>
          <p:cNvGrpSpPr/>
          <p:nvPr/>
        </p:nvGrpSpPr>
        <p:grpSpPr>
          <a:xfrm>
            <a:off x="-223784" y="-6"/>
            <a:ext cx="2284525" cy="985488"/>
            <a:chOff x="-223784" y="-6"/>
            <a:chExt cx="2284525" cy="985488"/>
          </a:xfrm>
        </p:grpSpPr>
        <p:sp>
          <p:nvSpPr>
            <p:cNvPr id="898" name="Google Shape;898;p39"/>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39"/>
          <p:cNvGrpSpPr/>
          <p:nvPr/>
        </p:nvGrpSpPr>
        <p:grpSpPr>
          <a:xfrm>
            <a:off x="5876365" y="118125"/>
            <a:ext cx="3316597" cy="2830576"/>
            <a:chOff x="5876365" y="118125"/>
            <a:chExt cx="3316597" cy="2830576"/>
          </a:xfrm>
        </p:grpSpPr>
        <p:sp>
          <p:nvSpPr>
            <p:cNvPr id="907" name="Google Shape;907;p39"/>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354E4-8050-3A67-FC1C-8B0BDF663CA9}"/>
              </a:ext>
            </a:extLst>
          </p:cNvPr>
          <p:cNvSpPr>
            <a:spLocks noGrp="1"/>
          </p:cNvSpPr>
          <p:nvPr>
            <p:ph type="title"/>
          </p:nvPr>
        </p:nvSpPr>
        <p:spPr>
          <a:xfrm>
            <a:off x="519289" y="0"/>
            <a:ext cx="8308621" cy="950275"/>
          </a:xfrm>
        </p:spPr>
        <p:txBody>
          <a:bodyPr/>
          <a:lstStyle/>
          <a:p>
            <a:r>
              <a:rPr lang="en-US" sz="2800" b="1" i="0" dirty="0">
                <a:solidFill>
                  <a:schemeClr val="tx1"/>
                </a:solidFill>
                <a:effectLst/>
                <a:latin typeface="Times New Roman" panose="02020603050405020304" pitchFamily="18" charset="0"/>
              </a:rPr>
              <a:t>Choose the word that is closest in meaning to the underlined part</a:t>
            </a:r>
            <a:endParaRPr lang="en-US" sz="2800" dirty="0">
              <a:solidFill>
                <a:schemeClr val="tx1"/>
              </a:solidFill>
            </a:endParaRPr>
          </a:p>
        </p:txBody>
      </p:sp>
      <p:sp>
        <p:nvSpPr>
          <p:cNvPr id="4" name="TextBox 3">
            <a:extLst>
              <a:ext uri="{FF2B5EF4-FFF2-40B4-BE49-F238E27FC236}">
                <a16:creationId xmlns:a16="http://schemas.microsoft.com/office/drawing/2014/main" id="{D04427F1-401E-9341-30FA-D81EF9395FAF}"/>
              </a:ext>
            </a:extLst>
          </p:cNvPr>
          <p:cNvSpPr txBox="1"/>
          <p:nvPr/>
        </p:nvSpPr>
        <p:spPr>
          <a:xfrm>
            <a:off x="112890" y="909756"/>
            <a:ext cx="8511821" cy="3323987"/>
          </a:xfrm>
          <a:prstGeom prst="rect">
            <a:avLst/>
          </a:prstGeom>
          <a:noFill/>
        </p:spPr>
        <p:txBody>
          <a:bodyPr wrap="square">
            <a:spAutoFit/>
          </a:bodyPr>
          <a:lstStyle/>
          <a:p>
            <a:r>
              <a:rPr lang="en-US" dirty="0">
                <a:solidFill>
                  <a:schemeClr val="tx1"/>
                </a:solidFill>
              </a:rPr>
              <a:t>1. Sue types in a(n) symbol that performs a specific calculation on the line.</a:t>
            </a:r>
          </a:p>
          <a:p>
            <a:endParaRPr lang="en-US" dirty="0">
              <a:solidFill>
                <a:schemeClr val="tx1"/>
              </a:solidFill>
            </a:endParaRPr>
          </a:p>
          <a:p>
            <a:r>
              <a:rPr lang="en-US" dirty="0">
                <a:solidFill>
                  <a:schemeClr val="tx1"/>
                </a:solidFill>
              </a:rPr>
              <a:t>A. cell                      B. operator               C .worksheet</a:t>
            </a:r>
          </a:p>
          <a:p>
            <a:endParaRPr lang="en-US" dirty="0">
              <a:solidFill>
                <a:schemeClr val="tx1"/>
              </a:solidFill>
            </a:endParaRPr>
          </a:p>
          <a:p>
            <a:r>
              <a:rPr lang="en-US" dirty="0">
                <a:solidFill>
                  <a:schemeClr val="tx1"/>
                </a:solidFill>
              </a:rPr>
              <a:t>2. Please arrange the client addresses in a single collection of information in a database.</a:t>
            </a:r>
          </a:p>
          <a:p>
            <a:endParaRPr lang="en-US" dirty="0">
              <a:solidFill>
                <a:schemeClr val="tx1"/>
              </a:solidFill>
            </a:endParaRPr>
          </a:p>
          <a:p>
            <a:r>
              <a:rPr lang="en-US" dirty="0">
                <a:solidFill>
                  <a:schemeClr val="tx1"/>
                </a:solidFill>
              </a:rPr>
              <a:t>A.  Table                B.  Field                     C. query</a:t>
            </a:r>
          </a:p>
          <a:p>
            <a:r>
              <a:rPr lang="en-US" dirty="0">
                <a:solidFill>
                  <a:schemeClr val="tx1"/>
                </a:solidFill>
              </a:rPr>
              <a:t> </a:t>
            </a:r>
          </a:p>
          <a:p>
            <a:r>
              <a:rPr lang="en-US" dirty="0">
                <a:solidFill>
                  <a:schemeClr val="tx1"/>
                </a:solidFill>
              </a:rPr>
              <a:t>3. Dave adds up the values with a mathematical spreadsheet calculation.</a:t>
            </a:r>
          </a:p>
          <a:p>
            <a:endParaRPr lang="en-US" dirty="0">
              <a:solidFill>
                <a:schemeClr val="tx1"/>
              </a:solidFill>
            </a:endParaRPr>
          </a:p>
          <a:p>
            <a:r>
              <a:rPr lang="en-US" dirty="0">
                <a:solidFill>
                  <a:schemeClr val="tx1"/>
                </a:solidFill>
              </a:rPr>
              <a:t>A. Worksheet         B. formula      C. database</a:t>
            </a:r>
          </a:p>
          <a:p>
            <a:r>
              <a:rPr lang="en-US" dirty="0">
                <a:solidFill>
                  <a:schemeClr val="tx1"/>
                </a:solidFill>
              </a:rPr>
              <a:t> </a:t>
            </a:r>
          </a:p>
          <a:p>
            <a:r>
              <a:rPr lang="en-US" dirty="0">
                <a:solidFill>
                  <a:schemeClr val="tx1"/>
                </a:solidFill>
              </a:rPr>
              <a:t>4. Jim organizes records in a computer program that organizes information and performs calculations.</a:t>
            </a:r>
          </a:p>
          <a:p>
            <a:endParaRPr lang="en-US" dirty="0">
              <a:solidFill>
                <a:schemeClr val="tx1"/>
              </a:solidFill>
            </a:endParaRPr>
          </a:p>
          <a:p>
            <a:r>
              <a:rPr lang="en-US" dirty="0">
                <a:solidFill>
                  <a:schemeClr val="tx1"/>
                </a:solidFill>
              </a:rPr>
              <a:t>A.  Function           B. query           C. spreadsheet</a:t>
            </a:r>
          </a:p>
        </p:txBody>
      </p:sp>
      <p:cxnSp>
        <p:nvCxnSpPr>
          <p:cNvPr id="6" name="Straight Connector 5">
            <a:extLst>
              <a:ext uri="{FF2B5EF4-FFF2-40B4-BE49-F238E27FC236}">
                <a16:creationId xmlns:a16="http://schemas.microsoft.com/office/drawing/2014/main" id="{FAA43945-AAFF-3EED-3F94-66022490F549}"/>
              </a:ext>
            </a:extLst>
          </p:cNvPr>
          <p:cNvCxnSpPr/>
          <p:nvPr/>
        </p:nvCxnSpPr>
        <p:spPr>
          <a:xfrm>
            <a:off x="1704622" y="1693333"/>
            <a:ext cx="1038578"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C49BA0F9-336C-B56E-47F1-3E825E4D55C0}"/>
              </a:ext>
            </a:extLst>
          </p:cNvPr>
          <p:cNvCxnSpPr/>
          <p:nvPr/>
        </p:nvCxnSpPr>
        <p:spPr>
          <a:xfrm>
            <a:off x="225778" y="2472267"/>
            <a:ext cx="8128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FE9A1C2A-BE07-7BC7-B529-1478D501BBA4}"/>
              </a:ext>
            </a:extLst>
          </p:cNvPr>
          <p:cNvCxnSpPr/>
          <p:nvPr/>
        </p:nvCxnSpPr>
        <p:spPr>
          <a:xfrm>
            <a:off x="1704622" y="3307644"/>
            <a:ext cx="880534"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3A31F810-873A-3AD3-14DD-37A20E554615}"/>
              </a:ext>
            </a:extLst>
          </p:cNvPr>
          <p:cNvCxnSpPr/>
          <p:nvPr/>
        </p:nvCxnSpPr>
        <p:spPr>
          <a:xfrm>
            <a:off x="2946400" y="4233743"/>
            <a:ext cx="1185333"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729043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5799F-703B-729E-1B37-F42343D5FF56}"/>
              </a:ext>
            </a:extLst>
          </p:cNvPr>
          <p:cNvSpPr>
            <a:spLocks noGrp="1"/>
          </p:cNvSpPr>
          <p:nvPr>
            <p:ph type="title"/>
          </p:nvPr>
        </p:nvSpPr>
        <p:spPr>
          <a:xfrm>
            <a:off x="666044" y="0"/>
            <a:ext cx="7757956" cy="950275"/>
          </a:xfrm>
        </p:spPr>
        <p:txBody>
          <a:bodyPr/>
          <a:lstStyle/>
          <a:p>
            <a:r>
              <a:rPr lang="en-US" sz="3600" b="1" i="0" dirty="0">
                <a:solidFill>
                  <a:schemeClr val="tx1"/>
                </a:solidFill>
                <a:effectLst/>
                <a:latin typeface="Times New Roman" panose="02020603050405020304" pitchFamily="18" charset="0"/>
              </a:rPr>
              <a:t>Choose the word that is closest in meaning to the underlined part</a:t>
            </a:r>
            <a:endParaRPr lang="en-US" dirty="0"/>
          </a:p>
        </p:txBody>
      </p:sp>
      <p:sp>
        <p:nvSpPr>
          <p:cNvPr id="4" name="TextBox 3">
            <a:extLst>
              <a:ext uri="{FF2B5EF4-FFF2-40B4-BE49-F238E27FC236}">
                <a16:creationId xmlns:a16="http://schemas.microsoft.com/office/drawing/2014/main" id="{F197FB47-3C0C-EAF4-BB87-E62395A0633D}"/>
              </a:ext>
            </a:extLst>
          </p:cNvPr>
          <p:cNvSpPr txBox="1"/>
          <p:nvPr/>
        </p:nvSpPr>
        <p:spPr>
          <a:xfrm>
            <a:off x="440266" y="1196623"/>
            <a:ext cx="8703734" cy="3416320"/>
          </a:xfrm>
          <a:prstGeom prst="rect">
            <a:avLst/>
          </a:prstGeom>
          <a:noFill/>
        </p:spPr>
        <p:txBody>
          <a:bodyPr wrap="square">
            <a:spAutoFit/>
          </a:bodyPr>
          <a:lstStyle/>
          <a:p>
            <a:r>
              <a:rPr lang="en-US" sz="2400" dirty="0">
                <a:solidFill>
                  <a:schemeClr val="tx1"/>
                </a:solidFill>
              </a:rPr>
              <a:t>5. Martha finds clients who live nearby with a(n) search that locates all information of a specific type.</a:t>
            </a:r>
          </a:p>
          <a:p>
            <a:endParaRPr lang="en-US" sz="2400" dirty="0">
              <a:solidFill>
                <a:schemeClr val="tx1"/>
              </a:solidFill>
            </a:endParaRPr>
          </a:p>
          <a:p>
            <a:r>
              <a:rPr lang="en-US" sz="2400" dirty="0">
                <a:solidFill>
                  <a:schemeClr val="tx1"/>
                </a:solidFill>
              </a:rPr>
              <a:t>A. Query                        B. field                      C. operator</a:t>
            </a:r>
          </a:p>
          <a:p>
            <a:endParaRPr lang="en-US" sz="2400" dirty="0">
              <a:solidFill>
                <a:schemeClr val="tx1"/>
              </a:solidFill>
            </a:endParaRPr>
          </a:p>
          <a:p>
            <a:r>
              <a:rPr lang="en-US" sz="2400" dirty="0">
                <a:solidFill>
                  <a:schemeClr val="tx1"/>
                </a:solidFill>
              </a:rPr>
              <a:t>6. Some information in one unit of a spreadsheet that holds a piece of information is incorrect.</a:t>
            </a:r>
          </a:p>
          <a:p>
            <a:endParaRPr lang="en-US" sz="2400" dirty="0">
              <a:solidFill>
                <a:schemeClr val="tx1"/>
              </a:solidFill>
            </a:endParaRPr>
          </a:p>
          <a:p>
            <a:r>
              <a:rPr lang="en-US" sz="2400" dirty="0">
                <a:solidFill>
                  <a:schemeClr val="tx1"/>
                </a:solidFill>
              </a:rPr>
              <a:t>A. table                          B. function                 C. cell</a:t>
            </a:r>
          </a:p>
        </p:txBody>
      </p:sp>
      <p:cxnSp>
        <p:nvCxnSpPr>
          <p:cNvPr id="6" name="Straight Connector 5">
            <a:extLst>
              <a:ext uri="{FF2B5EF4-FFF2-40B4-BE49-F238E27FC236}">
                <a16:creationId xmlns:a16="http://schemas.microsoft.com/office/drawing/2014/main" id="{7FA4DC29-DC12-96DE-033B-A69D3F63E20C}"/>
              </a:ext>
            </a:extLst>
          </p:cNvPr>
          <p:cNvCxnSpPr/>
          <p:nvPr/>
        </p:nvCxnSpPr>
        <p:spPr>
          <a:xfrm>
            <a:off x="666044" y="2777067"/>
            <a:ext cx="1095023"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8" name="Straight Connector 7">
            <a:extLst>
              <a:ext uri="{FF2B5EF4-FFF2-40B4-BE49-F238E27FC236}">
                <a16:creationId xmlns:a16="http://schemas.microsoft.com/office/drawing/2014/main" id="{5AFBA2C7-8760-537F-92CE-FF2260F59656}"/>
              </a:ext>
            </a:extLst>
          </p:cNvPr>
          <p:cNvCxnSpPr/>
          <p:nvPr/>
        </p:nvCxnSpPr>
        <p:spPr>
          <a:xfrm>
            <a:off x="6558844" y="4560711"/>
            <a:ext cx="102728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70500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907FEB-46F4-66F4-3F6B-783FDFE671C3}"/>
              </a:ext>
            </a:extLst>
          </p:cNvPr>
          <p:cNvSpPr txBox="1"/>
          <p:nvPr/>
        </p:nvSpPr>
        <p:spPr>
          <a:xfrm>
            <a:off x="248357" y="688621"/>
            <a:ext cx="8895644" cy="4217565"/>
          </a:xfrm>
          <a:prstGeom prst="rect">
            <a:avLst/>
          </a:prstGeom>
          <a:noFill/>
        </p:spPr>
        <p:txBody>
          <a:bodyPr wrap="square">
            <a:spAutoFit/>
          </a:bodyPr>
          <a:lstStyle/>
          <a:p>
            <a:pPr>
              <a:lnSpc>
                <a:spcPct val="107000"/>
              </a:lnSpc>
              <a:spcAft>
                <a:spcPts val="800"/>
              </a:spcAft>
              <a:tabLst>
                <a:tab pos="4010025" algn="l"/>
              </a:tabLst>
            </a:pP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Reading</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b="1" dirty="0">
                <a:effectLst/>
                <a:latin typeface="Times New Roman" panose="02020603050405020304" pitchFamily="18" charset="0"/>
                <a:ea typeface="Times New Roman" panose="02020603050405020304" pitchFamily="18" charset="0"/>
              </a:rPr>
              <a:t>Understanding Databases vs. Spreadsheets</a:t>
            </a:r>
            <a:endParaRPr lang="en-US" sz="1600" dirty="0">
              <a:effectLst/>
              <a:latin typeface="Times New Roman" panose="02020603050405020304" pitchFamily="18" charset="0"/>
              <a:ea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rPr>
              <a:t>Databases and spreadsheets are fundamental tools for managing and analyzing data, each serving distinct purposes depending on the complexity and scale of information.</a:t>
            </a:r>
          </a:p>
          <a:p>
            <a:r>
              <a:rPr lang="en-US" sz="1600" b="1" dirty="0">
                <a:effectLst/>
                <a:latin typeface="Times New Roman" panose="02020603050405020304" pitchFamily="18" charset="0"/>
                <a:ea typeface="Times New Roman" panose="02020603050405020304" pitchFamily="18" charset="0"/>
              </a:rPr>
              <a:t>Spreadsheets</a:t>
            </a:r>
            <a:r>
              <a:rPr lang="en-US" sz="1600" dirty="0">
                <a:effectLst/>
                <a:latin typeface="Times New Roman" panose="02020603050405020304" pitchFamily="18" charset="0"/>
                <a:ea typeface="Times New Roman" panose="02020603050405020304" pitchFamily="18" charset="0"/>
              </a:rPr>
              <a:t> provide a user-friendly interface for data entry, calculations, and basic analysis. Ideal for small to medium datasets, they excel in tasks like budgeting, simple inventory management, and personal finance. However, they can encounter issues with data integrity and scalability when handling large volumes of data.</a:t>
            </a:r>
          </a:p>
          <a:p>
            <a:r>
              <a:rPr lang="en-US" sz="1600" b="1" dirty="0">
                <a:effectLst/>
                <a:latin typeface="Times New Roman" panose="02020603050405020304" pitchFamily="18" charset="0"/>
                <a:ea typeface="Times New Roman" panose="02020603050405020304" pitchFamily="18" charset="0"/>
              </a:rPr>
              <a:t>Databases</a:t>
            </a:r>
            <a:r>
              <a:rPr lang="en-US" sz="1600" dirty="0">
                <a:effectLst/>
                <a:latin typeface="Times New Roman" panose="02020603050405020304" pitchFamily="18" charset="0"/>
                <a:ea typeface="Times New Roman" panose="02020603050405020304" pitchFamily="18" charset="0"/>
              </a:rPr>
              <a:t>, on the other hand, offer structured data storage with tables, enabling efficient data organization, retrieval, and complex queries. They are essential for managing extensive datasets in environments such as customer relationship management (CRM) systems, e-commerce platforms, and data-intensive applications. Despite a steeper learning curve and initial setup complexity, databases ensure data integrity, scalability, and support for multiple users.</a:t>
            </a:r>
          </a:p>
          <a:p>
            <a:r>
              <a:rPr lang="en-US" sz="1600" dirty="0">
                <a:effectLst/>
                <a:latin typeface="Times New Roman" panose="02020603050405020304" pitchFamily="18" charset="0"/>
                <a:ea typeface="Times New Roman" panose="02020603050405020304" pitchFamily="18" charset="0"/>
              </a:rPr>
              <a:t>Choosing between databases and spreadsheets depends on factors like data volume, complexity, and collaborative needs. Integrating both tools where appropriate enhances workflow efficiency, ensuring optimal data management and analysis in diverse operational contexts.</a:t>
            </a:r>
          </a:p>
        </p:txBody>
      </p:sp>
    </p:spTree>
    <p:extLst>
      <p:ext uri="{BB962C8B-B14F-4D97-AF65-F5344CB8AC3E}">
        <p14:creationId xmlns:p14="http://schemas.microsoft.com/office/powerpoint/2010/main" val="14546308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8E82A3-93DE-A34F-5258-6A18683107D3}"/>
              </a:ext>
            </a:extLst>
          </p:cNvPr>
          <p:cNvSpPr txBox="1"/>
          <p:nvPr/>
        </p:nvSpPr>
        <p:spPr>
          <a:xfrm>
            <a:off x="79022" y="214951"/>
            <a:ext cx="8974667" cy="4385175"/>
          </a:xfrm>
          <a:prstGeom prst="rect">
            <a:avLst/>
          </a:prstGeom>
          <a:noFill/>
        </p:spPr>
        <p:txBody>
          <a:bodyPr wrap="square">
            <a:spAutoFit/>
          </a:bodyPr>
          <a:lstStyle/>
          <a:p>
            <a:pPr>
              <a:lnSpc>
                <a:spcPct val="107000"/>
              </a:lnSpc>
              <a:spcAft>
                <a:spcPts val="800"/>
              </a:spcAft>
              <a:tabLst>
                <a:tab pos="4010025" algn="l"/>
              </a:tabLst>
            </a:pP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Activity:</a:t>
            </a: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b="1" kern="100" dirty="0">
                <a:effectLst/>
                <a:latin typeface="Times New Roman" panose="02020603050405020304" pitchFamily="18" charset="0"/>
                <a:ea typeface="Times New Roman" panose="02020603050405020304" pitchFamily="18" charset="0"/>
                <a:cs typeface="Times New Roman" panose="02020603050405020304" pitchFamily="18" charset="0"/>
              </a:rPr>
              <a:t>Read the text and mark the following statements as true (T) or false (F).</a:t>
            </a: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Spreadsheets are suitable for managing large volumes of data efficiently.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Databases provide structured data storage with tables for efficient data organization and retrieval.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Spreadsheets are commonly used for tasks like budgeting, inventory management, and personal finance.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Databases have a user-friendly interface and are easy to learn for beginners.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Choosing between databases and spreadsheets depends on factors like data volume, complexity, and collaborative needs.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Spreadsheets are suitable for environments like CRM systems and e-commerce platforms.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Both databases and spreadsheets can be integrated effectively to enhance workflow efficiency.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2DAD4DF7-5FC0-3A5B-DB25-A2FF671E77B9}"/>
              </a:ext>
            </a:extLst>
          </p:cNvPr>
          <p:cNvSpPr txBox="1"/>
          <p:nvPr/>
        </p:nvSpPr>
        <p:spPr>
          <a:xfrm>
            <a:off x="677332" y="4430792"/>
            <a:ext cx="8218311" cy="872034"/>
          </a:xfrm>
          <a:prstGeom prst="rect">
            <a:avLst/>
          </a:prstGeom>
          <a:noFill/>
        </p:spPr>
        <p:txBody>
          <a:bodyPr wrap="square" rtlCol="0">
            <a:spAutoFit/>
          </a:bodyPr>
          <a:lstStyle/>
          <a:p>
            <a:pPr>
              <a:lnSpc>
                <a:spcPct val="150000"/>
              </a:lnSpc>
              <a:spcAft>
                <a:spcPts val="800"/>
              </a:spcAft>
              <a:tabLst>
                <a:tab pos="4010025" algn="l"/>
              </a:tabLst>
            </a:pPr>
            <a:r>
              <a:rPr lang="en-US" sz="2000" b="1" kern="1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Answers: 1. </a:t>
            </a:r>
            <a:r>
              <a:rPr lang="en-US" sz="2000" b="1" kern="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False;</a:t>
            </a:r>
            <a:r>
              <a:rPr lang="en-US" sz="2000" b="1" kern="100" dirty="0">
                <a:solidFill>
                  <a:srgbClr val="C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000" b="1" kern="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2. True;</a:t>
            </a:r>
            <a:r>
              <a:rPr lang="en-US" sz="2000" b="1" kern="100" dirty="0">
                <a:solidFill>
                  <a:srgbClr val="C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000" b="1" kern="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3. True;</a:t>
            </a:r>
            <a:r>
              <a:rPr lang="en-US" sz="2000" b="1" kern="100" dirty="0">
                <a:solidFill>
                  <a:srgbClr val="C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000" b="1" kern="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4. False;</a:t>
            </a:r>
            <a:r>
              <a:rPr lang="en-US" sz="2000" b="1" kern="100" dirty="0">
                <a:solidFill>
                  <a:srgbClr val="C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000" b="1" kern="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5. True;</a:t>
            </a:r>
            <a:r>
              <a:rPr lang="en-US" sz="2000" b="1" kern="100" dirty="0">
                <a:solidFill>
                  <a:srgbClr val="C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000" b="1" kern="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6. False;</a:t>
            </a:r>
            <a:r>
              <a:rPr lang="en-US" sz="2000" b="1" kern="100" dirty="0">
                <a:solidFill>
                  <a:srgbClr val="C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000" b="1" kern="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7. True</a:t>
            </a:r>
            <a:endParaRPr lang="en-US"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048576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B01C76-8E55-0049-9DA0-04EC6F402ABF}"/>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386061073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FDC523-A4B1-17C1-638F-8CE84C310F52}"/>
              </a:ext>
            </a:extLst>
          </p:cNvPr>
          <p:cNvSpPr txBox="1"/>
          <p:nvPr/>
        </p:nvSpPr>
        <p:spPr>
          <a:xfrm>
            <a:off x="203201" y="1399822"/>
            <a:ext cx="8613422" cy="2677656"/>
          </a:xfrm>
          <a:prstGeom prst="rect">
            <a:avLst/>
          </a:prstGeom>
          <a:noFill/>
        </p:spPr>
        <p:txBody>
          <a:bodyPr wrap="square">
            <a:spAutoFit/>
          </a:bodyPr>
          <a:lstStyle/>
          <a:p>
            <a:r>
              <a:rPr lang="en-US" sz="2400" dirty="0"/>
              <a:t>Employees often use databases and spreadsheets incorrectly. Use a 1) _______ to organize large amounts of information about 2) ______ . A database makes it easy to search multiple 3) ________  for client information. Use a spreadsheet to perform 4) ________ about sales data. Spreadsheets are also able to create graphs and charts showing 5) ___________ .</a:t>
            </a:r>
          </a:p>
        </p:txBody>
      </p:sp>
      <p:sp>
        <p:nvSpPr>
          <p:cNvPr id="4" name="TextBox 3">
            <a:extLst>
              <a:ext uri="{FF2B5EF4-FFF2-40B4-BE49-F238E27FC236}">
                <a16:creationId xmlns:a16="http://schemas.microsoft.com/office/drawing/2014/main" id="{EDA9869A-783B-36C5-EB9D-9E8CD3101190}"/>
              </a:ext>
            </a:extLst>
          </p:cNvPr>
          <p:cNvSpPr txBox="1"/>
          <p:nvPr/>
        </p:nvSpPr>
        <p:spPr>
          <a:xfrm>
            <a:off x="462844" y="90311"/>
            <a:ext cx="7066845" cy="1015663"/>
          </a:xfrm>
          <a:prstGeom prst="rect">
            <a:avLst/>
          </a:prstGeom>
          <a:noFill/>
        </p:spPr>
        <p:txBody>
          <a:bodyPr wrap="square" rtlCol="0">
            <a:spAutoFit/>
          </a:bodyPr>
          <a:lstStyle/>
          <a:p>
            <a:pPr algn="ctr"/>
            <a:r>
              <a:rPr lang="en-US" sz="2000" b="1" i="0" dirty="0">
                <a:solidFill>
                  <a:srgbClr val="000000"/>
                </a:solidFill>
                <a:effectLst/>
                <a:latin typeface="Times New Roman" panose="02020603050405020304" pitchFamily="18" charset="0"/>
              </a:rPr>
              <a:t>Read the email from the IT department of T.B. Brown Inc. Then, read the paraphrase of the email. Fill in the blanks with the correct words from the word bank.</a:t>
            </a:r>
            <a:endParaRPr lang="en-US" sz="2000" dirty="0"/>
          </a:p>
        </p:txBody>
      </p:sp>
      <p:sp>
        <p:nvSpPr>
          <p:cNvPr id="5" name="TextBox 4">
            <a:extLst>
              <a:ext uri="{FF2B5EF4-FFF2-40B4-BE49-F238E27FC236}">
                <a16:creationId xmlns:a16="http://schemas.microsoft.com/office/drawing/2014/main" id="{3F9C5C6F-AA93-AED0-C4B0-AB00BE4FA804}"/>
              </a:ext>
            </a:extLst>
          </p:cNvPr>
          <p:cNvSpPr txBox="1"/>
          <p:nvPr/>
        </p:nvSpPr>
        <p:spPr>
          <a:xfrm>
            <a:off x="598311" y="4210756"/>
            <a:ext cx="7879645" cy="523220"/>
          </a:xfrm>
          <a:prstGeom prst="rect">
            <a:avLst/>
          </a:prstGeom>
          <a:noFill/>
        </p:spPr>
        <p:txBody>
          <a:bodyPr wrap="square" rtlCol="0">
            <a:spAutoFit/>
          </a:bodyPr>
          <a:lstStyle/>
          <a:p>
            <a:r>
              <a:rPr lang="en-US" sz="2800" dirty="0">
                <a:solidFill>
                  <a:srgbClr val="FF0000"/>
                </a:solidFill>
              </a:rPr>
              <a:t>profits, tables, clients, database, calculations</a:t>
            </a:r>
          </a:p>
        </p:txBody>
      </p:sp>
      <p:graphicFrame>
        <p:nvGraphicFramePr>
          <p:cNvPr id="6" name="Table 5">
            <a:extLst>
              <a:ext uri="{FF2B5EF4-FFF2-40B4-BE49-F238E27FC236}">
                <a16:creationId xmlns:a16="http://schemas.microsoft.com/office/drawing/2014/main" id="{6070247A-0E69-B9D8-5C47-991A0B92EBA3}"/>
              </a:ext>
            </a:extLst>
          </p:cNvPr>
          <p:cNvGraphicFramePr>
            <a:graphicFrameLocks noGrp="1"/>
          </p:cNvGraphicFramePr>
          <p:nvPr>
            <p:extLst>
              <p:ext uri="{D42A27DB-BD31-4B8C-83A1-F6EECF244321}">
                <p14:modId xmlns:p14="http://schemas.microsoft.com/office/powerpoint/2010/main" val="2897658940"/>
              </p:ext>
            </p:extLst>
          </p:nvPr>
        </p:nvGraphicFramePr>
        <p:xfrm>
          <a:off x="598311" y="4210756"/>
          <a:ext cx="7597422" cy="620888"/>
        </p:xfrm>
        <a:graphic>
          <a:graphicData uri="http://schemas.openxmlformats.org/drawingml/2006/table">
            <a:tbl>
              <a:tblPr firstRow="1" bandRow="1">
                <a:tableStyleId>{754ABAFE-91DD-496A-8F26-B0ED93669461}</a:tableStyleId>
              </a:tblPr>
              <a:tblGrid>
                <a:gridCol w="7597422">
                  <a:extLst>
                    <a:ext uri="{9D8B030D-6E8A-4147-A177-3AD203B41FA5}">
                      <a16:colId xmlns:a16="http://schemas.microsoft.com/office/drawing/2014/main" val="2413830928"/>
                    </a:ext>
                  </a:extLst>
                </a:gridCol>
              </a:tblGrid>
              <a:tr h="620888">
                <a:tc>
                  <a:txBody>
                    <a:bodyPr/>
                    <a:lstStyle/>
                    <a:p>
                      <a:endParaRPr lang="en-US" dirty="0"/>
                    </a:p>
                  </a:txBody>
                  <a:tcPr/>
                </a:tc>
                <a:extLst>
                  <a:ext uri="{0D108BD9-81ED-4DB2-BD59-A6C34878D82A}">
                    <a16:rowId xmlns:a16="http://schemas.microsoft.com/office/drawing/2014/main" val="3155947672"/>
                  </a:ext>
                </a:extLst>
              </a:tr>
            </a:tbl>
          </a:graphicData>
        </a:graphic>
      </p:graphicFrame>
      <p:sp>
        <p:nvSpPr>
          <p:cNvPr id="7" name="TextBox 6">
            <a:extLst>
              <a:ext uri="{FF2B5EF4-FFF2-40B4-BE49-F238E27FC236}">
                <a16:creationId xmlns:a16="http://schemas.microsoft.com/office/drawing/2014/main" id="{9450F7A5-A98E-494D-A5CE-7F7AAE47F10F}"/>
              </a:ext>
            </a:extLst>
          </p:cNvPr>
          <p:cNvSpPr txBox="1"/>
          <p:nvPr/>
        </p:nvSpPr>
        <p:spPr>
          <a:xfrm>
            <a:off x="1580444" y="1840089"/>
            <a:ext cx="1219200" cy="338554"/>
          </a:xfrm>
          <a:prstGeom prst="rect">
            <a:avLst/>
          </a:prstGeom>
          <a:noFill/>
        </p:spPr>
        <p:txBody>
          <a:bodyPr wrap="square" rtlCol="0">
            <a:spAutoFit/>
          </a:bodyPr>
          <a:lstStyle/>
          <a:p>
            <a:r>
              <a:rPr lang="en-US" sz="1600" b="1" dirty="0"/>
              <a:t>database</a:t>
            </a:r>
          </a:p>
        </p:txBody>
      </p:sp>
      <p:sp>
        <p:nvSpPr>
          <p:cNvPr id="8" name="TextBox 7">
            <a:extLst>
              <a:ext uri="{FF2B5EF4-FFF2-40B4-BE49-F238E27FC236}">
                <a16:creationId xmlns:a16="http://schemas.microsoft.com/office/drawing/2014/main" id="{673450B6-FD7C-114C-D8B6-2FBF31BD1D8A}"/>
              </a:ext>
            </a:extLst>
          </p:cNvPr>
          <p:cNvSpPr txBox="1"/>
          <p:nvPr/>
        </p:nvSpPr>
        <p:spPr>
          <a:xfrm>
            <a:off x="1580444" y="2178643"/>
            <a:ext cx="1038578" cy="338554"/>
          </a:xfrm>
          <a:prstGeom prst="rect">
            <a:avLst/>
          </a:prstGeom>
          <a:noFill/>
        </p:spPr>
        <p:txBody>
          <a:bodyPr wrap="square" rtlCol="0">
            <a:spAutoFit/>
          </a:bodyPr>
          <a:lstStyle/>
          <a:p>
            <a:r>
              <a:rPr lang="en-US" sz="1600" b="1" dirty="0"/>
              <a:t>clients</a:t>
            </a:r>
          </a:p>
        </p:txBody>
      </p:sp>
      <p:sp>
        <p:nvSpPr>
          <p:cNvPr id="9" name="TextBox 8">
            <a:extLst>
              <a:ext uri="{FF2B5EF4-FFF2-40B4-BE49-F238E27FC236}">
                <a16:creationId xmlns:a16="http://schemas.microsoft.com/office/drawing/2014/main" id="{B80EF809-277E-601D-33C3-2BBFE5351AFF}"/>
              </a:ext>
            </a:extLst>
          </p:cNvPr>
          <p:cNvSpPr txBox="1"/>
          <p:nvPr/>
        </p:nvSpPr>
        <p:spPr>
          <a:xfrm>
            <a:off x="1817511" y="2571750"/>
            <a:ext cx="1298222" cy="338554"/>
          </a:xfrm>
          <a:prstGeom prst="rect">
            <a:avLst/>
          </a:prstGeom>
          <a:noFill/>
        </p:spPr>
        <p:txBody>
          <a:bodyPr wrap="square" rtlCol="0">
            <a:spAutoFit/>
          </a:bodyPr>
          <a:lstStyle/>
          <a:p>
            <a:r>
              <a:rPr lang="en-US" sz="1600" b="1" dirty="0"/>
              <a:t>tables</a:t>
            </a:r>
          </a:p>
        </p:txBody>
      </p:sp>
      <p:sp>
        <p:nvSpPr>
          <p:cNvPr id="11" name="TextBox 10">
            <a:extLst>
              <a:ext uri="{FF2B5EF4-FFF2-40B4-BE49-F238E27FC236}">
                <a16:creationId xmlns:a16="http://schemas.microsoft.com/office/drawing/2014/main" id="{33AD6689-223F-BF1C-DD51-E4A66CB1372C}"/>
              </a:ext>
            </a:extLst>
          </p:cNvPr>
          <p:cNvSpPr txBox="1"/>
          <p:nvPr/>
        </p:nvSpPr>
        <p:spPr>
          <a:xfrm>
            <a:off x="3838222" y="2910304"/>
            <a:ext cx="2201334" cy="338554"/>
          </a:xfrm>
          <a:prstGeom prst="rect">
            <a:avLst/>
          </a:prstGeom>
          <a:noFill/>
        </p:spPr>
        <p:txBody>
          <a:bodyPr wrap="square" rtlCol="0">
            <a:spAutoFit/>
          </a:bodyPr>
          <a:lstStyle/>
          <a:p>
            <a:r>
              <a:rPr lang="en-US" sz="1600" b="1" dirty="0"/>
              <a:t>calculations</a:t>
            </a:r>
          </a:p>
        </p:txBody>
      </p:sp>
      <p:sp>
        <p:nvSpPr>
          <p:cNvPr id="12" name="TextBox 11">
            <a:extLst>
              <a:ext uri="{FF2B5EF4-FFF2-40B4-BE49-F238E27FC236}">
                <a16:creationId xmlns:a16="http://schemas.microsoft.com/office/drawing/2014/main" id="{958DE15C-138B-1885-0713-878E7D0F5221}"/>
              </a:ext>
            </a:extLst>
          </p:cNvPr>
          <p:cNvSpPr txBox="1"/>
          <p:nvPr/>
        </p:nvSpPr>
        <p:spPr>
          <a:xfrm>
            <a:off x="1986844" y="3725333"/>
            <a:ext cx="1952978" cy="338554"/>
          </a:xfrm>
          <a:prstGeom prst="rect">
            <a:avLst/>
          </a:prstGeom>
          <a:noFill/>
        </p:spPr>
        <p:txBody>
          <a:bodyPr wrap="square" rtlCol="0">
            <a:spAutoFit/>
          </a:bodyPr>
          <a:lstStyle/>
          <a:p>
            <a:r>
              <a:rPr lang="en-US" sz="1600" b="1" dirty="0"/>
              <a:t>profits</a:t>
            </a:r>
          </a:p>
        </p:txBody>
      </p:sp>
    </p:spTree>
    <p:extLst>
      <p:ext uri="{BB962C8B-B14F-4D97-AF65-F5344CB8AC3E}">
        <p14:creationId xmlns:p14="http://schemas.microsoft.com/office/powerpoint/2010/main" val="25705707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anim calcmode="lin" valueType="num">
                                      <p:cBhvr additive="base">
                                        <p:cTn id="2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F0C5-D390-34F1-8FAB-25E1F1EFFC10}"/>
              </a:ext>
            </a:extLst>
          </p:cNvPr>
          <p:cNvSpPr>
            <a:spLocks noGrp="1"/>
          </p:cNvSpPr>
          <p:nvPr>
            <p:ph type="title"/>
          </p:nvPr>
        </p:nvSpPr>
        <p:spPr>
          <a:xfrm>
            <a:off x="632178" y="124178"/>
            <a:ext cx="7791822" cy="826097"/>
          </a:xfrm>
        </p:spPr>
        <p:txBody>
          <a:bodyPr/>
          <a:lstStyle/>
          <a:p>
            <a:r>
              <a:rPr lang="en-US" sz="2400" b="1" i="0" dirty="0">
                <a:solidFill>
                  <a:schemeClr val="tx1"/>
                </a:solidFill>
                <a:effectLst/>
                <a:latin typeface="Times New Roman" panose="02020603050405020304" pitchFamily="18" charset="0"/>
              </a:rPr>
              <a:t>Listen to a conversation between two co-workers at T.B. Brown Inc. Mark the following statements as </a:t>
            </a:r>
            <a:r>
              <a:rPr lang="en-US" sz="2400" b="1" i="1" dirty="0">
                <a:solidFill>
                  <a:schemeClr val="tx1"/>
                </a:solidFill>
                <a:effectLst/>
                <a:latin typeface="Times New Roman" panose="02020603050405020304" pitchFamily="18" charset="0"/>
              </a:rPr>
              <a:t>True</a:t>
            </a:r>
            <a:r>
              <a:rPr lang="en-US" sz="2400" b="1" i="0" dirty="0">
                <a:solidFill>
                  <a:schemeClr val="tx1"/>
                </a:solidFill>
                <a:effectLst/>
                <a:latin typeface="Times New Roman" panose="02020603050405020304" pitchFamily="18" charset="0"/>
              </a:rPr>
              <a:t> or </a:t>
            </a:r>
            <a:r>
              <a:rPr lang="en-US" sz="2400" b="1" i="1" dirty="0">
                <a:solidFill>
                  <a:schemeClr val="tx1"/>
                </a:solidFill>
                <a:effectLst/>
                <a:latin typeface="Times New Roman" panose="02020603050405020304" pitchFamily="18" charset="0"/>
              </a:rPr>
              <a:t>False</a:t>
            </a:r>
            <a:r>
              <a:rPr lang="en-US" sz="2400" b="1" i="0" dirty="0">
                <a:solidFill>
                  <a:schemeClr val="tx1"/>
                </a:solidFill>
                <a:effectLst/>
                <a:latin typeface="Times New Roman" panose="02020603050405020304" pitchFamily="18" charset="0"/>
              </a:rPr>
              <a:t>.</a:t>
            </a:r>
            <a:br>
              <a:rPr lang="en-US" sz="2400" b="1" i="0" dirty="0">
                <a:solidFill>
                  <a:schemeClr val="tx1"/>
                </a:solidFill>
                <a:effectLst/>
                <a:latin typeface="Times New Roman" panose="02020603050405020304" pitchFamily="18" charset="0"/>
              </a:rPr>
            </a:br>
            <a:br>
              <a:rPr lang="en-US" dirty="0">
                <a:solidFill>
                  <a:schemeClr val="tx1"/>
                </a:solidFill>
              </a:rPr>
            </a:br>
            <a:endParaRPr lang="en-US" dirty="0">
              <a:solidFill>
                <a:schemeClr val="tx1"/>
              </a:solidFill>
            </a:endParaRPr>
          </a:p>
        </p:txBody>
      </p:sp>
      <p:sp>
        <p:nvSpPr>
          <p:cNvPr id="4" name="TextBox 3">
            <a:extLst>
              <a:ext uri="{FF2B5EF4-FFF2-40B4-BE49-F238E27FC236}">
                <a16:creationId xmlns:a16="http://schemas.microsoft.com/office/drawing/2014/main" id="{B6A2B426-EA6C-9D6F-7AAB-E5F10B0594C4}"/>
              </a:ext>
            </a:extLst>
          </p:cNvPr>
          <p:cNvSpPr txBox="1"/>
          <p:nvPr/>
        </p:nvSpPr>
        <p:spPr>
          <a:xfrm>
            <a:off x="259645" y="950275"/>
            <a:ext cx="6598356" cy="3416320"/>
          </a:xfrm>
          <a:prstGeom prst="rect">
            <a:avLst/>
          </a:prstGeom>
          <a:noFill/>
        </p:spPr>
        <p:txBody>
          <a:bodyPr wrap="square">
            <a:spAutoFit/>
          </a:bodyPr>
          <a:lstStyle/>
          <a:p>
            <a:r>
              <a:rPr lang="en-US" sz="2400" dirty="0">
                <a:solidFill>
                  <a:schemeClr val="tx1"/>
                </a:solidFill>
              </a:rPr>
              <a:t>1. Sam is using a database program.	</a:t>
            </a:r>
          </a:p>
          <a:p>
            <a:r>
              <a:rPr lang="en-US" sz="2400" dirty="0">
                <a:solidFill>
                  <a:schemeClr val="tx1"/>
                </a:solidFill>
              </a:rPr>
              <a:t>A. True</a:t>
            </a:r>
          </a:p>
          <a:p>
            <a:r>
              <a:rPr lang="en-US" sz="2400" dirty="0">
                <a:solidFill>
                  <a:schemeClr val="tx1"/>
                </a:solidFill>
              </a:rPr>
              <a:t>B. False</a:t>
            </a:r>
          </a:p>
          <a:p>
            <a:r>
              <a:rPr lang="en-US" sz="2400" dirty="0">
                <a:solidFill>
                  <a:schemeClr val="tx1"/>
                </a:solidFill>
              </a:rPr>
              <a:t>2. Rachel tells Sam to perform a query.	</a:t>
            </a:r>
          </a:p>
          <a:p>
            <a:r>
              <a:rPr lang="en-US" sz="2400" dirty="0">
                <a:solidFill>
                  <a:schemeClr val="tx1"/>
                </a:solidFill>
              </a:rPr>
              <a:t>A. True</a:t>
            </a:r>
          </a:p>
          <a:p>
            <a:r>
              <a:rPr lang="en-US" sz="2400" dirty="0">
                <a:solidFill>
                  <a:schemeClr val="tx1"/>
                </a:solidFill>
              </a:rPr>
              <a:t>B. False</a:t>
            </a:r>
          </a:p>
          <a:p>
            <a:r>
              <a:rPr lang="en-US" sz="2400" dirty="0">
                <a:solidFill>
                  <a:schemeClr val="tx1"/>
                </a:solidFill>
              </a:rPr>
              <a:t>3. Sam enters a formula that calculates profits.</a:t>
            </a:r>
          </a:p>
          <a:p>
            <a:r>
              <a:rPr lang="en-US" sz="2400" dirty="0">
                <a:solidFill>
                  <a:schemeClr val="tx1"/>
                </a:solidFill>
              </a:rPr>
              <a:t>A. True</a:t>
            </a:r>
          </a:p>
          <a:p>
            <a:r>
              <a:rPr lang="en-US" sz="2400" dirty="0">
                <a:solidFill>
                  <a:schemeClr val="tx1"/>
                </a:solidFill>
              </a:rPr>
              <a:t>B. False</a:t>
            </a:r>
          </a:p>
        </p:txBody>
      </p:sp>
      <p:pic>
        <p:nvPicPr>
          <p:cNvPr id="5" name="audio_unit 11">
            <a:hlinkClick r:id="" action="ppaction://media"/>
            <a:extLst>
              <a:ext uri="{FF2B5EF4-FFF2-40B4-BE49-F238E27FC236}">
                <a16:creationId xmlns:a16="http://schemas.microsoft.com/office/drawing/2014/main" id="{3BDCE4B6-075F-1C08-D738-5AB8C7089C0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2926646" y="3888425"/>
            <a:ext cx="609600" cy="609600"/>
          </a:xfrm>
          <a:prstGeom prst="rect">
            <a:avLst/>
          </a:prstGeom>
        </p:spPr>
      </p:pic>
      <p:cxnSp>
        <p:nvCxnSpPr>
          <p:cNvPr id="7" name="Straight Connector 6">
            <a:extLst>
              <a:ext uri="{FF2B5EF4-FFF2-40B4-BE49-F238E27FC236}">
                <a16:creationId xmlns:a16="http://schemas.microsoft.com/office/drawing/2014/main" id="{F3B9610C-A498-F7D2-0EE2-43F9872F267C}"/>
              </a:ext>
            </a:extLst>
          </p:cNvPr>
          <p:cNvCxnSpPr/>
          <p:nvPr/>
        </p:nvCxnSpPr>
        <p:spPr>
          <a:xfrm>
            <a:off x="733778" y="2122311"/>
            <a:ext cx="846666"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F18A34E4-8EB8-92B5-6446-D011BEC49D74}"/>
              </a:ext>
            </a:extLst>
          </p:cNvPr>
          <p:cNvCxnSpPr/>
          <p:nvPr/>
        </p:nvCxnSpPr>
        <p:spPr>
          <a:xfrm>
            <a:off x="632178" y="3138311"/>
            <a:ext cx="767644"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404C9C1E-BF37-477D-4D8C-0EB9694C5B55}"/>
              </a:ext>
            </a:extLst>
          </p:cNvPr>
          <p:cNvCxnSpPr/>
          <p:nvPr/>
        </p:nvCxnSpPr>
        <p:spPr>
          <a:xfrm>
            <a:off x="733778" y="3888425"/>
            <a:ext cx="575733"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790015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573"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9" fill="hold" display="0">
                  <p:stCondLst>
                    <p:cond delay="indefinite"/>
                  </p:stCondLst>
                  <p:endCondLst>
                    <p:cond evt="onStopAudio" delay="0">
                      <p:tgtEl>
                        <p:sldTgt/>
                      </p:tgtEl>
                    </p:cond>
                  </p:endCondLst>
                </p:cTn>
                <p:tgtEl>
                  <p:spTgt spid="5"/>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BFD1-9020-8FB3-53DA-030430240F8F}"/>
              </a:ext>
            </a:extLst>
          </p:cNvPr>
          <p:cNvSpPr>
            <a:spLocks noGrp="1"/>
          </p:cNvSpPr>
          <p:nvPr>
            <p:ph type="title"/>
          </p:nvPr>
        </p:nvSpPr>
        <p:spPr>
          <a:xfrm>
            <a:off x="451556" y="461875"/>
            <a:ext cx="7972444" cy="488400"/>
          </a:xfrm>
        </p:spPr>
        <p:txBody>
          <a:bodyPr/>
          <a:lstStyle/>
          <a:p>
            <a:pPr algn="l"/>
            <a:r>
              <a:rPr lang="en-US" sz="2800" b="1" i="0" dirty="0">
                <a:solidFill>
                  <a:schemeClr val="tx1"/>
                </a:solidFill>
                <a:effectLst/>
                <a:latin typeface="Times New Roman" panose="02020603050405020304" pitchFamily="18" charset="0"/>
              </a:rPr>
              <a:t>Listen again and complete the conversation</a:t>
            </a:r>
            <a:br>
              <a:rPr lang="en-US" sz="2800" b="1" i="0" dirty="0">
                <a:solidFill>
                  <a:schemeClr val="tx1"/>
                </a:solidFill>
                <a:effectLst/>
                <a:latin typeface="Times New Roman" panose="02020603050405020304" pitchFamily="18" charset="0"/>
              </a:rPr>
            </a:br>
            <a:br>
              <a:rPr lang="en-US" dirty="0"/>
            </a:br>
            <a:r>
              <a:rPr lang="en-US" sz="2000" dirty="0">
                <a:solidFill>
                  <a:schemeClr val="tx1"/>
                </a:solidFill>
              </a:rPr>
              <a:t>Sam: </a:t>
            </a:r>
            <a:r>
              <a:rPr lang="en-US" sz="2000" dirty="0"/>
              <a:t>Rachel, I need help. I don’t understand this 1) ____________  program.</a:t>
            </a:r>
            <a:br>
              <a:rPr lang="en-US" sz="2000" dirty="0"/>
            </a:br>
            <a:r>
              <a:rPr lang="en-US" sz="2000" dirty="0">
                <a:solidFill>
                  <a:schemeClr val="tx1"/>
                </a:solidFill>
              </a:rPr>
              <a:t>Rachel: </a:t>
            </a:r>
            <a:r>
              <a:rPr lang="en-US" sz="2000" dirty="0"/>
              <a:t>Sure. What are you trying to do?</a:t>
            </a:r>
            <a:br>
              <a:rPr lang="en-US" sz="2000" dirty="0"/>
            </a:br>
            <a:r>
              <a:rPr lang="en-US" sz="2000" dirty="0">
                <a:solidFill>
                  <a:schemeClr val="tx1"/>
                </a:solidFill>
              </a:rPr>
              <a:t>Sam:</a:t>
            </a:r>
            <a:r>
              <a:rPr lang="en-US" sz="2000" dirty="0"/>
              <a:t> I need to 2)  ___________ our estimated profits for next month. But I don’t know how to do that.</a:t>
            </a:r>
            <a:br>
              <a:rPr lang="en-US" sz="2000" dirty="0"/>
            </a:br>
            <a:r>
              <a:rPr lang="en-US" sz="2000" dirty="0">
                <a:solidFill>
                  <a:schemeClr val="tx1"/>
                </a:solidFill>
              </a:rPr>
              <a:t>Rachel:</a:t>
            </a:r>
            <a:r>
              <a:rPr lang="en-US" sz="2000" dirty="0"/>
              <a:t> Well, is all the 3)  _____________ in the 4)  _____________ correct?</a:t>
            </a:r>
            <a:br>
              <a:rPr lang="en-US" sz="2000" dirty="0"/>
            </a:br>
            <a:r>
              <a:rPr lang="en-US" sz="2000" dirty="0">
                <a:solidFill>
                  <a:schemeClr val="tx1"/>
                </a:solidFill>
              </a:rPr>
              <a:t>Sam: </a:t>
            </a:r>
            <a:r>
              <a:rPr lang="en-US" sz="2000" dirty="0"/>
              <a:t>Yes, I’m sure it is.</a:t>
            </a:r>
            <a:br>
              <a:rPr lang="en-US" sz="2000" dirty="0"/>
            </a:br>
            <a:r>
              <a:rPr lang="en-US" sz="2000" dirty="0">
                <a:solidFill>
                  <a:schemeClr val="tx1"/>
                </a:solidFill>
              </a:rPr>
              <a:t>Rachel: </a:t>
            </a:r>
            <a:r>
              <a:rPr lang="en-US" sz="2000" dirty="0"/>
              <a:t>Okay. Then just type this 5)  ______________  into the top cell.</a:t>
            </a:r>
            <a:br>
              <a:rPr lang="en-US" sz="2000" dirty="0"/>
            </a:br>
            <a:r>
              <a:rPr lang="en-US" sz="2000" dirty="0">
                <a:solidFill>
                  <a:schemeClr val="tx1"/>
                </a:solidFill>
              </a:rPr>
              <a:t>Sam: </a:t>
            </a:r>
            <a:r>
              <a:rPr lang="en-US" sz="2000" dirty="0"/>
              <a:t>Really? That’s all?</a:t>
            </a:r>
            <a:br>
              <a:rPr lang="en-US" sz="2000" dirty="0"/>
            </a:br>
            <a:r>
              <a:rPr lang="en-US" sz="2000" dirty="0">
                <a:solidFill>
                  <a:schemeClr val="tx1"/>
                </a:solidFill>
              </a:rPr>
              <a:t>Rachel:</a:t>
            </a:r>
            <a:r>
              <a:rPr lang="en-US" sz="2000" dirty="0"/>
              <a:t> Yes. The formula calculates the estimated 6)  __________ and shows them at the bottom of the spreadsheet.</a:t>
            </a:r>
            <a:br>
              <a:rPr lang="en-US" sz="2000" dirty="0"/>
            </a:br>
            <a:endParaRPr lang="en-US" sz="2000" dirty="0"/>
          </a:p>
        </p:txBody>
      </p:sp>
      <p:pic>
        <p:nvPicPr>
          <p:cNvPr id="3" name="audio_unit 11">
            <a:hlinkClick r:id="" action="ppaction://media"/>
            <a:extLst>
              <a:ext uri="{FF2B5EF4-FFF2-40B4-BE49-F238E27FC236}">
                <a16:creationId xmlns:a16="http://schemas.microsoft.com/office/drawing/2014/main" id="{189AD3D4-E785-6ADF-1692-3D27AAB4F27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92075" y="92075"/>
            <a:ext cx="609600" cy="609600"/>
          </a:xfrm>
          <a:prstGeom prst="rect">
            <a:avLst/>
          </a:prstGeom>
        </p:spPr>
      </p:pic>
      <p:sp>
        <p:nvSpPr>
          <p:cNvPr id="4" name="TextBox 3">
            <a:extLst>
              <a:ext uri="{FF2B5EF4-FFF2-40B4-BE49-F238E27FC236}">
                <a16:creationId xmlns:a16="http://schemas.microsoft.com/office/drawing/2014/main" id="{4CFD072D-0306-AA41-B051-1261B5670859}"/>
              </a:ext>
            </a:extLst>
          </p:cNvPr>
          <p:cNvSpPr txBox="1"/>
          <p:nvPr/>
        </p:nvSpPr>
        <p:spPr>
          <a:xfrm>
            <a:off x="701674" y="4497169"/>
            <a:ext cx="8442325" cy="369332"/>
          </a:xfrm>
          <a:prstGeom prst="rect">
            <a:avLst/>
          </a:prstGeom>
          <a:noFill/>
        </p:spPr>
        <p:txBody>
          <a:bodyPr wrap="square" rtlCol="0">
            <a:spAutoFit/>
          </a:bodyPr>
          <a:lstStyle/>
          <a:p>
            <a:r>
              <a:rPr lang="en-US" sz="1800" b="1" dirty="0">
                <a:solidFill>
                  <a:schemeClr val="tx1"/>
                </a:solidFill>
              </a:rPr>
              <a:t>Answers: 1. spreadsheet; 2. calculate; 3. data; 4. cells; 5. formula; 6. profits</a:t>
            </a:r>
          </a:p>
        </p:txBody>
      </p:sp>
    </p:spTree>
    <p:extLst>
      <p:ext uri="{BB962C8B-B14F-4D97-AF65-F5344CB8AC3E}">
        <p14:creationId xmlns:p14="http://schemas.microsoft.com/office/powerpoint/2010/main" val="9838920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5573" fill="hold"/>
                                        <p:tgtEl>
                                          <p:spTgt spid="3"/>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1000"/>
                                        <p:tgtEl>
                                          <p:spTgt spid="4">
                                            <p:txEl>
                                              <p:pRg st="0" end="0"/>
                                            </p:txEl>
                                          </p:spTgt>
                                        </p:tgtEl>
                                      </p:cBhvr>
                                    </p:animEffect>
                                    <p:anim calcmode="lin" valueType="num">
                                      <p:cBhvr>
                                        <p:cTn id="1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p:cTn id="14" fill="hold" display="0">
                  <p:stCondLst>
                    <p:cond delay="indefinite"/>
                  </p:stCondLst>
                  <p:endCondLst>
                    <p:cond evt="onStopAudio" delay="0">
                      <p:tgtEl>
                        <p:sldTgt/>
                      </p:tgtEl>
                    </p:cond>
                  </p:endCondLst>
                </p:cTn>
                <p:tgtEl>
                  <p:spTgt spid="3"/>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1F8EE-0FDD-6423-46C4-77D2255AF2BF}"/>
              </a:ext>
            </a:extLst>
          </p:cNvPr>
          <p:cNvSpPr>
            <a:spLocks noGrp="1"/>
          </p:cNvSpPr>
          <p:nvPr>
            <p:ph type="title"/>
          </p:nvPr>
        </p:nvSpPr>
        <p:spPr>
          <a:xfrm>
            <a:off x="720000" y="101600"/>
            <a:ext cx="7704000" cy="848675"/>
          </a:xfrm>
        </p:spPr>
        <p:txBody>
          <a:bodyPr/>
          <a:lstStyle/>
          <a:p>
            <a:pPr marL="228600">
              <a:lnSpc>
                <a:spcPct val="107000"/>
              </a:lnSpc>
              <a:spcAft>
                <a:spcPts val="800"/>
              </a:spcAft>
              <a:tabLst>
                <a:tab pos="4010025" algn="l"/>
              </a:tabLst>
            </a:pPr>
            <a:r>
              <a:rPr lang="en-US" sz="28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Speaking</a:t>
            </a:r>
            <a:br>
              <a:rPr lang="en-US" sz="2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With a partner, act out the roles below.</a:t>
            </a:r>
            <a:br>
              <a:rPr lang="en-US" sz="2800" kern="100" dirty="0">
                <a:effectLst/>
                <a:latin typeface="Calibri" panose="020F0502020204030204" pitchFamily="34" charset="0"/>
                <a:ea typeface="Calibri" panose="020F0502020204030204" pitchFamily="34" charset="0"/>
                <a:cs typeface="Times New Roman" panose="02020603050405020304" pitchFamily="18" charset="0"/>
              </a:rPr>
            </a:br>
            <a:r>
              <a:rPr lang="en-US" sz="2000" u="sng" kern="100" dirty="0">
                <a:effectLst/>
                <a:latin typeface="Times New Roman" panose="02020603050405020304" pitchFamily="18" charset="0"/>
                <a:ea typeface="Times New Roman" panose="02020603050405020304" pitchFamily="18" charset="0"/>
                <a:cs typeface="Times New Roman" panose="02020603050405020304" pitchFamily="18" charset="0"/>
              </a:rPr>
              <a:t>Use languages such as:</a:t>
            </a:r>
            <a:br>
              <a:rPr lang="en-US" sz="2000" kern="100" dirty="0">
                <a:effectLst/>
                <a:latin typeface="Calibri" panose="020F0502020204030204" pitchFamily="34" charset="0"/>
                <a:ea typeface="Calibri" panose="020F0502020204030204" pitchFamily="34" charset="0"/>
                <a:cs typeface="Times New Roman" panose="02020603050405020304" pitchFamily="18" charset="0"/>
              </a:rPr>
            </a:br>
            <a:r>
              <a:rPr lang="en-US" sz="2000" i="1" kern="100" dirty="0">
                <a:effectLst/>
                <a:latin typeface="Times New Roman" panose="02020603050405020304" pitchFamily="18" charset="0"/>
                <a:ea typeface="Times New Roman" panose="02020603050405020304" pitchFamily="18" charset="0"/>
                <a:cs typeface="Times New Roman" panose="02020603050405020304" pitchFamily="18" charset="0"/>
              </a:rPr>
              <a:t>I don’t even know what meta tags are.</a:t>
            </a:r>
            <a:br>
              <a:rPr lang="en-US" sz="2000" kern="100" dirty="0">
                <a:effectLst/>
                <a:latin typeface="Calibri" panose="020F0502020204030204" pitchFamily="34" charset="0"/>
                <a:ea typeface="Calibri" panose="020F0502020204030204" pitchFamily="34" charset="0"/>
                <a:cs typeface="Times New Roman" panose="02020603050405020304" pitchFamily="18" charset="0"/>
              </a:rPr>
            </a:br>
            <a:r>
              <a:rPr lang="en-US" sz="2000" i="1" kern="100" dirty="0">
                <a:effectLst/>
                <a:latin typeface="Times New Roman" panose="02020603050405020304" pitchFamily="18" charset="0"/>
                <a:ea typeface="Times New Roman" panose="02020603050405020304" pitchFamily="18" charset="0"/>
                <a:cs typeface="Times New Roman" panose="02020603050405020304" pitchFamily="18" charset="0"/>
              </a:rPr>
              <a:t>Our site appears at the top of the search results.</a:t>
            </a:r>
            <a:br>
              <a:rPr lang="en-US" sz="2000" kern="100" dirty="0">
                <a:effectLst/>
                <a:latin typeface="Calibri" panose="020F0502020204030204" pitchFamily="34" charset="0"/>
                <a:ea typeface="Calibri" panose="020F0502020204030204" pitchFamily="34" charset="0"/>
                <a:cs typeface="Times New Roman" panose="02020603050405020304" pitchFamily="18" charset="0"/>
              </a:rPr>
            </a:br>
            <a:r>
              <a:rPr lang="en-US" sz="2000" i="1" kern="100" dirty="0">
                <a:effectLst/>
                <a:latin typeface="Times New Roman" panose="02020603050405020304" pitchFamily="18" charset="0"/>
                <a:ea typeface="Times New Roman" panose="02020603050405020304" pitchFamily="18" charset="0"/>
                <a:cs typeface="Times New Roman" panose="02020603050405020304" pitchFamily="18" charset="0"/>
              </a:rPr>
              <a:t>Customers click on our hyperlink first.</a:t>
            </a:r>
            <a:br>
              <a:rPr lang="en-US" sz="2000" kern="100" dirty="0">
                <a:effectLst/>
                <a:latin typeface="Calibri" panose="020F0502020204030204" pitchFamily="34" charset="0"/>
                <a:ea typeface="Calibri" panose="020F0502020204030204" pitchFamily="34" charset="0"/>
                <a:cs typeface="Times New Roman" panose="02020603050405020304" pitchFamily="18" charset="0"/>
              </a:rPr>
            </a:br>
            <a:r>
              <a:rPr lang="en-US" sz="2000" b="1" dirty="0">
                <a:effectLst/>
                <a:latin typeface="Times New Roman" panose="02020603050405020304" pitchFamily="18" charset="0"/>
                <a:ea typeface="Times New Roman" panose="02020603050405020304" pitchFamily="18" charset="0"/>
              </a:rPr>
              <a:t>Student A: </a:t>
            </a:r>
            <a:r>
              <a:rPr lang="en-US" sz="2000" dirty="0">
                <a:solidFill>
                  <a:schemeClr val="tx1"/>
                </a:solidFill>
                <a:effectLst/>
                <a:latin typeface="Times New Roman" panose="02020603050405020304" pitchFamily="18" charset="0"/>
                <a:ea typeface="Times New Roman" panose="02020603050405020304" pitchFamily="18" charset="0"/>
              </a:rPr>
              <a:t>You are a worker at T.B. Brown Inc. Student B needs help using a spreadsheet. Talk about:</a:t>
            </a:r>
            <a:br>
              <a:rPr lang="en-US"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 what the problem is</a:t>
            </a:r>
            <a:br>
              <a:rPr lang="en-US"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 possible mistakes</a:t>
            </a:r>
            <a:br>
              <a:rPr lang="en-US" sz="2000" dirty="0">
                <a:solidFill>
                  <a:schemeClr val="tx1"/>
                </a:solidFill>
                <a:effectLst/>
                <a:latin typeface="Times New Roman" panose="02020603050405020304" pitchFamily="18" charset="0"/>
                <a:ea typeface="Times New Roman" panose="02020603050405020304" pitchFamily="18" charset="0"/>
              </a:rPr>
            </a:br>
            <a:r>
              <a:rPr lang="en-US" sz="2000" dirty="0">
                <a:solidFill>
                  <a:schemeClr val="tx1"/>
                </a:solidFill>
                <a:effectLst/>
                <a:latin typeface="Times New Roman" panose="02020603050405020304" pitchFamily="18" charset="0"/>
                <a:ea typeface="Times New Roman" panose="02020603050405020304" pitchFamily="18" charset="0"/>
              </a:rPr>
              <a:t>• solutions</a:t>
            </a:r>
            <a:br>
              <a:rPr lang="en-US" sz="2000" dirty="0">
                <a:solidFill>
                  <a:schemeClr val="tx1"/>
                </a:solidFill>
                <a:effectLst/>
                <a:latin typeface="Times New Roman" panose="02020603050405020304" pitchFamily="18" charset="0"/>
                <a:ea typeface="Times New Roman" panose="02020603050405020304" pitchFamily="18" charset="0"/>
              </a:rPr>
            </a:br>
            <a:r>
              <a:rPr lang="en-US" sz="2000" b="1" dirty="0">
                <a:effectLst/>
                <a:latin typeface="Times New Roman" panose="02020603050405020304" pitchFamily="18" charset="0"/>
                <a:ea typeface="Times New Roman" panose="02020603050405020304" pitchFamily="18" charset="0"/>
              </a:rPr>
              <a:t>Student B:</a:t>
            </a:r>
            <a:r>
              <a:rPr lang="en-US" sz="2000" dirty="0">
                <a:effectLst/>
                <a:latin typeface="Times New Roman" panose="02020603050405020304" pitchFamily="18" charset="0"/>
                <a:ea typeface="Times New Roman" panose="02020603050405020304" pitchFamily="18" charset="0"/>
              </a:rPr>
              <a:t> </a:t>
            </a:r>
            <a:r>
              <a:rPr lang="en-US" sz="2000" dirty="0">
                <a:solidFill>
                  <a:schemeClr val="tx1"/>
                </a:solidFill>
                <a:effectLst/>
                <a:latin typeface="Times New Roman" panose="02020603050405020304" pitchFamily="18" charset="0"/>
                <a:ea typeface="Times New Roman" panose="02020603050405020304" pitchFamily="18" charset="0"/>
              </a:rPr>
              <a:t>You are Student A's co-worker. You need help using a spreadsheet. Answer Student A's questions.</a:t>
            </a:r>
            <a:br>
              <a:rPr lang="en-US" sz="2000" dirty="0">
                <a:solidFill>
                  <a:schemeClr val="tx1"/>
                </a:solidFill>
                <a:effectLst/>
                <a:latin typeface="Times New Roman" panose="02020603050405020304" pitchFamily="18" charset="0"/>
                <a:ea typeface="Times New Roman" panose="02020603050405020304" pitchFamily="18" charset="0"/>
              </a:rPr>
            </a:br>
            <a:endParaRPr lang="en-US" sz="2000" dirty="0">
              <a:solidFill>
                <a:schemeClr val="tx1"/>
              </a:solidFill>
            </a:endParaRPr>
          </a:p>
        </p:txBody>
      </p:sp>
    </p:spTree>
    <p:extLst>
      <p:ext uri="{BB962C8B-B14F-4D97-AF65-F5344CB8AC3E}">
        <p14:creationId xmlns:p14="http://schemas.microsoft.com/office/powerpoint/2010/main" val="15779494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17B58-4598-EDEA-AA1C-7CE20C280B87}"/>
              </a:ext>
            </a:extLst>
          </p:cNvPr>
          <p:cNvSpPr>
            <a:spLocks noGrp="1"/>
          </p:cNvSpPr>
          <p:nvPr>
            <p:ph type="title"/>
          </p:nvPr>
        </p:nvSpPr>
        <p:spPr>
          <a:xfrm>
            <a:off x="688622" y="112889"/>
            <a:ext cx="7735378" cy="837386"/>
          </a:xfrm>
        </p:spPr>
        <p:txBody>
          <a:bodyPr/>
          <a:lstStyle/>
          <a:p>
            <a:r>
              <a:rPr lang="en-US" b="1" i="0" dirty="0">
                <a:solidFill>
                  <a:srgbClr val="000000"/>
                </a:solidFill>
                <a:effectLst/>
                <a:latin typeface="Times New Roman" panose="02020603050405020304" pitchFamily="18" charset="0"/>
              </a:rPr>
              <a:t>Use the conversation from Task 8 to complete the page.</a:t>
            </a:r>
            <a:endParaRPr lang="en-US" dirty="0"/>
          </a:p>
        </p:txBody>
      </p:sp>
      <p:pic>
        <p:nvPicPr>
          <p:cNvPr id="4" name="Picture 3">
            <a:extLst>
              <a:ext uri="{FF2B5EF4-FFF2-40B4-BE49-F238E27FC236}">
                <a16:creationId xmlns:a16="http://schemas.microsoft.com/office/drawing/2014/main" id="{0B45654C-7899-5171-1798-107E9E2C5987}"/>
              </a:ext>
            </a:extLst>
          </p:cNvPr>
          <p:cNvPicPr>
            <a:picLocks noChangeAspect="1"/>
          </p:cNvPicPr>
          <p:nvPr/>
        </p:nvPicPr>
        <p:blipFill>
          <a:blip r:embed="rId2"/>
          <a:stretch>
            <a:fillRect/>
          </a:stretch>
        </p:blipFill>
        <p:spPr>
          <a:xfrm>
            <a:off x="583628" y="1377245"/>
            <a:ext cx="7083998" cy="1194506"/>
          </a:xfrm>
          <a:prstGeom prst="rect">
            <a:avLst/>
          </a:prstGeom>
        </p:spPr>
      </p:pic>
      <p:sp>
        <p:nvSpPr>
          <p:cNvPr id="7" name="TextBox 6">
            <a:extLst>
              <a:ext uri="{FF2B5EF4-FFF2-40B4-BE49-F238E27FC236}">
                <a16:creationId xmlns:a16="http://schemas.microsoft.com/office/drawing/2014/main" id="{998D39BA-58C4-6E07-56F5-9183613AC280}"/>
              </a:ext>
            </a:extLst>
          </p:cNvPr>
          <p:cNvSpPr txBox="1"/>
          <p:nvPr/>
        </p:nvSpPr>
        <p:spPr>
          <a:xfrm>
            <a:off x="282222" y="2878667"/>
            <a:ext cx="8444089" cy="2154436"/>
          </a:xfrm>
          <a:prstGeom prst="rect">
            <a:avLst/>
          </a:prstGeom>
          <a:noFill/>
        </p:spPr>
        <p:txBody>
          <a:bodyPr wrap="square" rtlCol="0">
            <a:spAutoFit/>
          </a:bodyPr>
          <a:lstStyle/>
          <a:p>
            <a:r>
              <a:rPr lang="en-US" sz="2000" dirty="0">
                <a:solidFill>
                  <a:schemeClr val="tx1"/>
                </a:solidFill>
              </a:rPr>
              <a:t>Question: How do I ___________ our customer __________ for last month? </a:t>
            </a:r>
          </a:p>
          <a:p>
            <a:pPr marL="457200" indent="-457200">
              <a:buAutoNum type="arabicPeriod"/>
            </a:pPr>
            <a:r>
              <a:rPr lang="en-US" sz="2000" dirty="0">
                <a:solidFill>
                  <a:schemeClr val="tx1"/>
                </a:solidFill>
              </a:rPr>
              <a:t>Make sure all the ________ in the __________ is correct.</a:t>
            </a:r>
          </a:p>
          <a:p>
            <a:pPr marL="457200" indent="-457200">
              <a:buAutoNum type="arabicPeriod"/>
            </a:pPr>
            <a:r>
              <a:rPr lang="en-US" sz="2000" dirty="0">
                <a:solidFill>
                  <a:schemeClr val="tx1"/>
                </a:solidFill>
              </a:rPr>
              <a:t>Enter the _________ into the ________cell.</a:t>
            </a:r>
          </a:p>
          <a:p>
            <a:pPr marL="457200" indent="-457200">
              <a:buAutoNum type="arabicPeriod"/>
            </a:pPr>
            <a:r>
              <a:rPr lang="en-US" sz="2000" dirty="0">
                <a:solidFill>
                  <a:schemeClr val="tx1"/>
                </a:solidFill>
              </a:rPr>
              <a:t>The formula calculates the customer orders and shows them at the ____________ of the spreadsheet.</a:t>
            </a:r>
          </a:p>
          <a:p>
            <a:endParaRPr lang="en-US" dirty="0"/>
          </a:p>
        </p:txBody>
      </p:sp>
      <p:sp>
        <p:nvSpPr>
          <p:cNvPr id="8" name="TextBox 7">
            <a:extLst>
              <a:ext uri="{FF2B5EF4-FFF2-40B4-BE49-F238E27FC236}">
                <a16:creationId xmlns:a16="http://schemas.microsoft.com/office/drawing/2014/main" id="{63FFDE89-B2E5-253C-7873-50509A4E26E4}"/>
              </a:ext>
            </a:extLst>
          </p:cNvPr>
          <p:cNvSpPr txBox="1"/>
          <p:nvPr/>
        </p:nvSpPr>
        <p:spPr>
          <a:xfrm>
            <a:off x="2765778" y="2878667"/>
            <a:ext cx="970844" cy="304800"/>
          </a:xfrm>
          <a:prstGeom prst="rect">
            <a:avLst/>
          </a:prstGeom>
          <a:noFill/>
        </p:spPr>
        <p:txBody>
          <a:bodyPr wrap="square" rtlCol="0">
            <a:spAutoFit/>
          </a:bodyPr>
          <a:lstStyle/>
          <a:p>
            <a:r>
              <a:rPr lang="en-US" b="1" dirty="0">
                <a:solidFill>
                  <a:schemeClr val="tx1"/>
                </a:solidFill>
              </a:rPr>
              <a:t>calculate</a:t>
            </a:r>
          </a:p>
        </p:txBody>
      </p:sp>
      <p:sp>
        <p:nvSpPr>
          <p:cNvPr id="9" name="TextBox 8">
            <a:extLst>
              <a:ext uri="{FF2B5EF4-FFF2-40B4-BE49-F238E27FC236}">
                <a16:creationId xmlns:a16="http://schemas.microsoft.com/office/drawing/2014/main" id="{89CE33F5-DA4C-19E7-81BD-5C54DEC02155}"/>
              </a:ext>
            </a:extLst>
          </p:cNvPr>
          <p:cNvSpPr txBox="1"/>
          <p:nvPr/>
        </p:nvSpPr>
        <p:spPr>
          <a:xfrm>
            <a:off x="5960533" y="2957689"/>
            <a:ext cx="970844" cy="307777"/>
          </a:xfrm>
          <a:prstGeom prst="rect">
            <a:avLst/>
          </a:prstGeom>
          <a:noFill/>
        </p:spPr>
        <p:txBody>
          <a:bodyPr wrap="square" rtlCol="0">
            <a:spAutoFit/>
          </a:bodyPr>
          <a:lstStyle/>
          <a:p>
            <a:r>
              <a:rPr lang="en-US" b="1" dirty="0">
                <a:solidFill>
                  <a:schemeClr val="tx1"/>
                </a:solidFill>
              </a:rPr>
              <a:t>orders</a:t>
            </a:r>
          </a:p>
        </p:txBody>
      </p:sp>
      <p:sp>
        <p:nvSpPr>
          <p:cNvPr id="10" name="TextBox 9">
            <a:extLst>
              <a:ext uri="{FF2B5EF4-FFF2-40B4-BE49-F238E27FC236}">
                <a16:creationId xmlns:a16="http://schemas.microsoft.com/office/drawing/2014/main" id="{896CA8CE-47FF-3A8C-DFE9-4F4F359EECDC}"/>
              </a:ext>
            </a:extLst>
          </p:cNvPr>
          <p:cNvSpPr txBox="1"/>
          <p:nvPr/>
        </p:nvSpPr>
        <p:spPr>
          <a:xfrm>
            <a:off x="3048000" y="3488267"/>
            <a:ext cx="801511" cy="304800"/>
          </a:xfrm>
          <a:prstGeom prst="rect">
            <a:avLst/>
          </a:prstGeom>
          <a:noFill/>
        </p:spPr>
        <p:txBody>
          <a:bodyPr wrap="square" rtlCol="0">
            <a:spAutoFit/>
          </a:bodyPr>
          <a:lstStyle/>
          <a:p>
            <a:r>
              <a:rPr lang="en-US" b="1" dirty="0">
                <a:solidFill>
                  <a:schemeClr val="tx1"/>
                </a:solidFill>
              </a:rPr>
              <a:t>data</a:t>
            </a:r>
          </a:p>
        </p:txBody>
      </p:sp>
      <p:sp>
        <p:nvSpPr>
          <p:cNvPr id="11" name="TextBox 10">
            <a:extLst>
              <a:ext uri="{FF2B5EF4-FFF2-40B4-BE49-F238E27FC236}">
                <a16:creationId xmlns:a16="http://schemas.microsoft.com/office/drawing/2014/main" id="{44C66EA7-7133-926C-3625-076C9A0661FD}"/>
              </a:ext>
            </a:extLst>
          </p:cNvPr>
          <p:cNvSpPr txBox="1"/>
          <p:nvPr/>
        </p:nvSpPr>
        <p:spPr>
          <a:xfrm>
            <a:off x="4944533" y="3488267"/>
            <a:ext cx="1219200" cy="304800"/>
          </a:xfrm>
          <a:prstGeom prst="rect">
            <a:avLst/>
          </a:prstGeom>
          <a:noFill/>
        </p:spPr>
        <p:txBody>
          <a:bodyPr wrap="square" rtlCol="0">
            <a:spAutoFit/>
          </a:bodyPr>
          <a:lstStyle/>
          <a:p>
            <a:r>
              <a:rPr lang="en-US" b="1" dirty="0">
                <a:solidFill>
                  <a:schemeClr val="tx1"/>
                </a:solidFill>
              </a:rPr>
              <a:t>cells</a:t>
            </a:r>
          </a:p>
        </p:txBody>
      </p:sp>
      <p:sp>
        <p:nvSpPr>
          <p:cNvPr id="12" name="TextBox 11">
            <a:extLst>
              <a:ext uri="{FF2B5EF4-FFF2-40B4-BE49-F238E27FC236}">
                <a16:creationId xmlns:a16="http://schemas.microsoft.com/office/drawing/2014/main" id="{110DED53-BF6E-8CBF-1AEB-1689B7FF77DE}"/>
              </a:ext>
            </a:extLst>
          </p:cNvPr>
          <p:cNvSpPr txBox="1"/>
          <p:nvPr/>
        </p:nvSpPr>
        <p:spPr>
          <a:xfrm>
            <a:off x="2088444" y="3888152"/>
            <a:ext cx="959556" cy="304800"/>
          </a:xfrm>
          <a:prstGeom prst="rect">
            <a:avLst/>
          </a:prstGeom>
          <a:noFill/>
        </p:spPr>
        <p:txBody>
          <a:bodyPr wrap="square" rtlCol="0">
            <a:spAutoFit/>
          </a:bodyPr>
          <a:lstStyle/>
          <a:p>
            <a:r>
              <a:rPr lang="en-US" b="1" dirty="0">
                <a:solidFill>
                  <a:schemeClr val="tx1"/>
                </a:solidFill>
              </a:rPr>
              <a:t>formula</a:t>
            </a:r>
          </a:p>
        </p:txBody>
      </p:sp>
      <p:sp>
        <p:nvSpPr>
          <p:cNvPr id="13" name="TextBox 12">
            <a:extLst>
              <a:ext uri="{FF2B5EF4-FFF2-40B4-BE49-F238E27FC236}">
                <a16:creationId xmlns:a16="http://schemas.microsoft.com/office/drawing/2014/main" id="{B738D628-6E4E-BE64-F37C-371092B576F7}"/>
              </a:ext>
            </a:extLst>
          </p:cNvPr>
          <p:cNvSpPr txBox="1"/>
          <p:nvPr/>
        </p:nvSpPr>
        <p:spPr>
          <a:xfrm>
            <a:off x="4346222" y="3793067"/>
            <a:ext cx="598311" cy="307777"/>
          </a:xfrm>
          <a:prstGeom prst="rect">
            <a:avLst/>
          </a:prstGeom>
          <a:noFill/>
        </p:spPr>
        <p:txBody>
          <a:bodyPr wrap="square" rtlCol="0">
            <a:spAutoFit/>
          </a:bodyPr>
          <a:lstStyle/>
          <a:p>
            <a:r>
              <a:rPr lang="en-US" b="1" dirty="0">
                <a:solidFill>
                  <a:schemeClr val="tx1"/>
                </a:solidFill>
              </a:rPr>
              <a:t>top</a:t>
            </a:r>
          </a:p>
        </p:txBody>
      </p:sp>
      <p:sp>
        <p:nvSpPr>
          <p:cNvPr id="14" name="TextBox 13">
            <a:extLst>
              <a:ext uri="{FF2B5EF4-FFF2-40B4-BE49-F238E27FC236}">
                <a16:creationId xmlns:a16="http://schemas.microsoft.com/office/drawing/2014/main" id="{B03B8C6B-1193-2529-FB32-D2F9235F0908}"/>
              </a:ext>
            </a:extLst>
          </p:cNvPr>
          <p:cNvSpPr txBox="1"/>
          <p:nvPr/>
        </p:nvSpPr>
        <p:spPr>
          <a:xfrm>
            <a:off x="801511" y="4481689"/>
            <a:ext cx="1411111" cy="307777"/>
          </a:xfrm>
          <a:prstGeom prst="rect">
            <a:avLst/>
          </a:prstGeom>
          <a:noFill/>
        </p:spPr>
        <p:txBody>
          <a:bodyPr wrap="square" rtlCol="0">
            <a:spAutoFit/>
          </a:bodyPr>
          <a:lstStyle/>
          <a:p>
            <a:r>
              <a:rPr lang="en-US" b="1" dirty="0">
                <a:solidFill>
                  <a:schemeClr val="tx1"/>
                </a:solidFill>
              </a:rPr>
              <a:t>bottom</a:t>
            </a:r>
          </a:p>
        </p:txBody>
      </p:sp>
    </p:spTree>
    <p:extLst>
      <p:ext uri="{BB962C8B-B14F-4D97-AF65-F5344CB8AC3E}">
        <p14:creationId xmlns:p14="http://schemas.microsoft.com/office/powerpoint/2010/main" val="6886288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 calcmode="lin" valueType="num">
                                      <p:cBhvr additive="base">
                                        <p:cTn id="2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anim calcmode="lin" valueType="num">
                                      <p:cBhvr additive="base">
                                        <p:cTn id="3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 calcmode="lin" valueType="num">
                                      <p:cBhvr additive="base">
                                        <p:cTn id="3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
                                            <p:txEl>
                                              <p:pRg st="0" end="0"/>
                                            </p:txEl>
                                          </p:spTgt>
                                        </p:tgtEl>
                                        <p:attrNameLst>
                                          <p:attrName>style.visibility</p:attrName>
                                        </p:attrNameLst>
                                      </p:cBhvr>
                                      <p:to>
                                        <p:strVal val="visible"/>
                                      </p:to>
                                    </p:set>
                                    <p:anim calcmode="lin" valueType="num">
                                      <p:cBhvr additive="base">
                                        <p:cTn id="43"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40"/>
          <p:cNvSpPr txBox="1">
            <a:spLocks noGrp="1"/>
          </p:cNvSpPr>
          <p:nvPr>
            <p:ph type="title"/>
          </p:nvPr>
        </p:nvSpPr>
        <p:spPr>
          <a:xfrm>
            <a:off x="415200" y="224808"/>
            <a:ext cx="7704000" cy="488400"/>
          </a:xfrm>
          <a:prstGeom prst="rect">
            <a:avLst/>
          </a:prstGeom>
        </p:spPr>
        <p:txBody>
          <a:bodyPr spcFirstLastPara="1" wrap="square" lIns="0" tIns="0" rIns="0" bIns="0" anchor="t" anchorCtr="0">
            <a:noAutofit/>
          </a:bodyPr>
          <a:lstStyle/>
          <a:p>
            <a:pPr>
              <a:lnSpc>
                <a:spcPct val="107000"/>
              </a:lnSpc>
              <a:spcAft>
                <a:spcPts val="800"/>
              </a:spcAft>
              <a:tabLst>
                <a:tab pos="4010025" algn="l"/>
              </a:tabLst>
            </a:pPr>
            <a:r>
              <a:rPr lang="en-US" sz="2400" b="1" kern="100" dirty="0">
                <a:effectLst/>
                <a:latin typeface="Times New Roman" panose="02020603050405020304" pitchFamily="18" charset="0"/>
                <a:ea typeface="Times New Roman" panose="02020603050405020304" pitchFamily="18" charset="0"/>
                <a:cs typeface="Times New Roman" panose="02020603050405020304" pitchFamily="18" charset="0"/>
              </a:rPr>
              <a:t>Objectives: </a:t>
            </a:r>
            <a:r>
              <a:rPr lang="en-US" sz="2400" kern="100" dirty="0">
                <a:effectLst/>
                <a:latin typeface="Times New Roman" panose="02020603050405020304" pitchFamily="18" charset="0"/>
                <a:ea typeface="Times New Roman" panose="02020603050405020304" pitchFamily="18" charset="0"/>
                <a:cs typeface="Times New Roman" panose="02020603050405020304" pitchFamily="18" charset="0"/>
              </a:rPr>
              <a:t>at the end of the lesson, students will be able to:</a:t>
            </a:r>
            <a:br>
              <a:rPr lang="en-US"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18" name="Google Shape;918;p40"/>
          <p:cNvSpPr txBox="1">
            <a:spLocks noGrp="1"/>
          </p:cNvSpPr>
          <p:nvPr>
            <p:ph type="body" idx="1"/>
          </p:nvPr>
        </p:nvSpPr>
        <p:spPr>
          <a:xfrm>
            <a:off x="817900" y="1242425"/>
            <a:ext cx="7508100" cy="3326700"/>
          </a:xfrm>
          <a:prstGeom prst="rect">
            <a:avLst/>
          </a:prstGeom>
        </p:spPr>
        <p:txBody>
          <a:bodyPr spcFirstLastPara="1" wrap="square" lIns="0" tIns="0" rIns="0" bIns="0" anchor="t" anchorCtr="0">
            <a:noAutofit/>
          </a:bodyPr>
          <a:lstStyle/>
          <a:p>
            <a:pPr>
              <a:lnSpc>
                <a:spcPct val="107000"/>
              </a:lnSpc>
              <a:spcAft>
                <a:spcPts val="800"/>
              </a:spcAft>
              <a:tabLst>
                <a:tab pos="4010025" algn="l"/>
              </a:tabLst>
            </a:pPr>
            <a:r>
              <a:rPr lang="en-US" sz="2800" kern="100" dirty="0">
                <a:effectLst/>
                <a:latin typeface="Times New Roman" panose="02020603050405020304" pitchFamily="18" charset="0"/>
                <a:ea typeface="Times New Roman" panose="02020603050405020304" pitchFamily="18" charset="0"/>
                <a:cs typeface="Times New Roman" panose="02020603050405020304" pitchFamily="18" charset="0"/>
              </a:rPr>
              <a:t>1. identify </a:t>
            </a: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the purpose of databases and spreadsheets</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tabLst>
                <a:tab pos="4010025" algn="l"/>
              </a:tabLst>
            </a:pPr>
            <a:r>
              <a:rPr lang="en-US" sz="2800" kern="100" dirty="0">
                <a:effectLst/>
                <a:latin typeface="Times New Roman" panose="02020603050405020304" pitchFamily="18" charset="0"/>
                <a:ea typeface="Times New Roman" panose="02020603050405020304" pitchFamily="18" charset="0"/>
                <a:cs typeface="Times New Roman" panose="02020603050405020304" pitchFamily="18" charset="0"/>
              </a:rPr>
              <a:t>2. read for a specific purpose;</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010025" algn="l"/>
              </a:tabLst>
            </a:pPr>
            <a:r>
              <a:rPr lang="en-US" sz="2800" kern="100"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analyze and compare the use cases, functionalities, and advantages of databases and spreadsheets in different scenarios.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7000" indent="0">
              <a:lnSpc>
                <a:spcPct val="107000"/>
              </a:lnSpc>
              <a:spcAft>
                <a:spcPts val="800"/>
              </a:spcAft>
              <a:buNone/>
              <a:tabLst>
                <a:tab pos="4010025" algn="l"/>
              </a:tabLst>
            </a:pPr>
            <a:r>
              <a:rPr lang="en-US" sz="2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317500" algn="l" rtl="0">
              <a:spcBef>
                <a:spcPts val="0"/>
              </a:spcBef>
              <a:spcAft>
                <a:spcPts val="0"/>
              </a:spcAft>
              <a:buSzPts val="1400"/>
              <a:buFont typeface="Anaheim"/>
              <a:buChar char="●"/>
            </a:pPr>
            <a:endParaRPr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0755-F05F-A0A2-4198-F43D3DB8F905}"/>
              </a:ext>
            </a:extLst>
          </p:cNvPr>
          <p:cNvSpPr>
            <a:spLocks noGrp="1"/>
          </p:cNvSpPr>
          <p:nvPr>
            <p:ph type="ctrTitle"/>
          </p:nvPr>
        </p:nvSpPr>
        <p:spPr/>
        <p:txBody>
          <a:bodyPr/>
          <a:lstStyle/>
          <a:p>
            <a:pPr>
              <a:lnSpc>
                <a:spcPct val="107000"/>
              </a:lnSpc>
              <a:spcAft>
                <a:spcPts val="800"/>
              </a:spcAft>
              <a:tabLst>
                <a:tab pos="4010025" algn="l"/>
              </a:tabLst>
            </a:pPr>
            <a:r>
              <a:rPr lang="en-US" sz="28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Home assignment</a:t>
            </a:r>
            <a:br>
              <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Research and Analysis:</a:t>
            </a:r>
            <a:br>
              <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Choose two different real-world scenarios where either a spreadsheet or a database would be more suitable. Examples could include:</a:t>
            </a:r>
            <a:br>
              <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Case A: Managing a personal budget and financial records.</a:t>
            </a:r>
            <a:br>
              <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Case B: Operating a small online retail business with inventory management.</a:t>
            </a:r>
            <a:br>
              <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For each case, conduct research to determine which tool (spreadsheet or database) would be more appropriate based on factors like data volume, complexity, collaborative needs, and scalability.</a:t>
            </a:r>
            <a:br>
              <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Write a comparison report (approximately 500-800 words</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000" dirty="0"/>
          </a:p>
        </p:txBody>
      </p:sp>
    </p:spTree>
    <p:extLst>
      <p:ext uri="{BB962C8B-B14F-4D97-AF65-F5344CB8AC3E}">
        <p14:creationId xmlns:p14="http://schemas.microsoft.com/office/powerpoint/2010/main" val="246729545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48D88-BCE6-6836-9D5D-7AE204CEE8C7}"/>
              </a:ext>
            </a:extLst>
          </p:cNvPr>
          <p:cNvSpPr>
            <a:spLocks noGrp="1"/>
          </p:cNvSpPr>
          <p:nvPr>
            <p:ph type="title"/>
          </p:nvPr>
        </p:nvSpPr>
        <p:spPr/>
        <p:txBody>
          <a:bodyPr/>
          <a:lstStyle/>
          <a:p>
            <a:r>
              <a:rPr lang="en-US" sz="7200" dirty="0"/>
              <a:t>Thanks</a:t>
            </a:r>
          </a:p>
        </p:txBody>
      </p:sp>
      <p:sp>
        <p:nvSpPr>
          <p:cNvPr id="3" name="Subtitle 2">
            <a:extLst>
              <a:ext uri="{FF2B5EF4-FFF2-40B4-BE49-F238E27FC236}">
                <a16:creationId xmlns:a16="http://schemas.microsoft.com/office/drawing/2014/main" id="{66EEBFDE-70DC-ABDE-1367-3880238330A9}"/>
              </a:ext>
            </a:extLst>
          </p:cNvPr>
          <p:cNvSpPr>
            <a:spLocks noGrp="1"/>
          </p:cNvSpPr>
          <p:nvPr>
            <p:ph type="subTitle" idx="1"/>
          </p:nvPr>
        </p:nvSpPr>
        <p:spPr/>
        <p:txBody>
          <a:bodyPr/>
          <a:lstStyle/>
          <a:p>
            <a:r>
              <a:rPr lang="en-US" sz="4000" dirty="0"/>
              <a:t>Take care</a:t>
            </a:r>
            <a:r>
              <a:rPr lang="en-US" sz="4000" dirty="0">
                <a:sym typeface="Wingdings" panose="05000000000000000000" pitchFamily="2" charset="2"/>
              </a:rPr>
              <a:t></a:t>
            </a:r>
            <a:endParaRPr lang="en-US" sz="4000" dirty="0"/>
          </a:p>
        </p:txBody>
      </p:sp>
      <p:pic>
        <p:nvPicPr>
          <p:cNvPr id="5" name="Picture 4">
            <a:extLst>
              <a:ext uri="{FF2B5EF4-FFF2-40B4-BE49-F238E27FC236}">
                <a16:creationId xmlns:a16="http://schemas.microsoft.com/office/drawing/2014/main" id="{1B8A7434-A578-375B-8CB7-53184DC71945}"/>
              </a:ext>
            </a:extLst>
          </p:cNvPr>
          <p:cNvPicPr>
            <a:picLocks noChangeAspect="1"/>
          </p:cNvPicPr>
          <p:nvPr/>
        </p:nvPicPr>
        <p:blipFill>
          <a:blip r:embed="rId2"/>
          <a:stretch>
            <a:fillRect/>
          </a:stretch>
        </p:blipFill>
        <p:spPr>
          <a:xfrm>
            <a:off x="4572000" y="579074"/>
            <a:ext cx="4572000" cy="3895725"/>
          </a:xfrm>
          <a:prstGeom prst="rect">
            <a:avLst/>
          </a:prstGeom>
        </p:spPr>
      </p:pic>
    </p:spTree>
    <p:extLst>
      <p:ext uri="{BB962C8B-B14F-4D97-AF65-F5344CB8AC3E}">
        <p14:creationId xmlns:p14="http://schemas.microsoft.com/office/powerpoint/2010/main" val="3856876025"/>
      </p:ext>
    </p:extLst>
  </p:cSld>
  <p:clrMapOvr>
    <a:masterClrMapping/>
  </p:clrMapOvr>
  <p:transition spd="slow">
    <p:wheel spokes="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48673-97ED-F7A7-E1D7-6FA2D589DA92}"/>
              </a:ext>
            </a:extLst>
          </p:cNvPr>
          <p:cNvSpPr>
            <a:spLocks noGrp="1"/>
          </p:cNvSpPr>
          <p:nvPr>
            <p:ph type="title"/>
          </p:nvPr>
        </p:nvSpPr>
        <p:spPr/>
        <p:txBody>
          <a:bodyPr/>
          <a:lstStyle/>
          <a:p>
            <a:pPr algn="ctr"/>
            <a:r>
              <a:rPr lang="en-US" sz="40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Web Design </a:t>
            </a:r>
            <a:br>
              <a:rPr lang="en-US" sz="40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40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vs</a:t>
            </a:r>
            <a:br>
              <a:rPr lang="en-US" sz="4000" b="1" kern="1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br>
            <a:r>
              <a:rPr lang="en-US" sz="40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Web Development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81DD65CF-0132-9F54-35FD-136AFEF8BFCC}"/>
              </a:ext>
            </a:extLst>
          </p:cNvPr>
          <p:cNvSpPr>
            <a:spLocks noGrp="1"/>
          </p:cNvSpPr>
          <p:nvPr>
            <p:ph type="subTitle" idx="1"/>
          </p:nvPr>
        </p:nvSpPr>
        <p:spPr/>
        <p:txBody>
          <a:bodyPr/>
          <a:lstStyle/>
          <a:p>
            <a:pPr algn="ctr"/>
            <a:r>
              <a:rPr lang="en-US" sz="2400" dirty="0"/>
              <a:t>Unit 12</a:t>
            </a:r>
          </a:p>
        </p:txBody>
      </p:sp>
      <p:pic>
        <p:nvPicPr>
          <p:cNvPr id="4" name="Picture 3">
            <a:extLst>
              <a:ext uri="{FF2B5EF4-FFF2-40B4-BE49-F238E27FC236}">
                <a16:creationId xmlns:a16="http://schemas.microsoft.com/office/drawing/2014/main" id="{CA6516BA-1E0C-53A0-2D3E-8AB6CABC43AC}"/>
              </a:ext>
            </a:extLst>
          </p:cNvPr>
          <p:cNvPicPr>
            <a:picLocks noChangeAspect="1"/>
          </p:cNvPicPr>
          <p:nvPr/>
        </p:nvPicPr>
        <p:blipFill>
          <a:blip r:embed="rId2"/>
          <a:stretch>
            <a:fillRect/>
          </a:stretch>
        </p:blipFill>
        <p:spPr>
          <a:xfrm>
            <a:off x="4447823" y="598311"/>
            <a:ext cx="4594578" cy="3962400"/>
          </a:xfrm>
          <a:prstGeom prst="rect">
            <a:avLst/>
          </a:prstGeom>
        </p:spPr>
      </p:pic>
    </p:spTree>
    <p:extLst>
      <p:ext uri="{BB962C8B-B14F-4D97-AF65-F5344CB8AC3E}">
        <p14:creationId xmlns:p14="http://schemas.microsoft.com/office/powerpoint/2010/main" val="110306873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41"/>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Objectives:</a:t>
            </a:r>
            <a:endParaRPr dirty="0"/>
          </a:p>
        </p:txBody>
      </p:sp>
      <p:grpSp>
        <p:nvGrpSpPr>
          <p:cNvPr id="924" name="Google Shape;924;p41"/>
          <p:cNvGrpSpPr/>
          <p:nvPr/>
        </p:nvGrpSpPr>
        <p:grpSpPr>
          <a:xfrm>
            <a:off x="708739" y="1324497"/>
            <a:ext cx="1453482" cy="1453406"/>
            <a:chOff x="3367744" y="1278762"/>
            <a:chExt cx="2168082" cy="2167969"/>
          </a:xfrm>
        </p:grpSpPr>
        <p:sp>
          <p:nvSpPr>
            <p:cNvPr id="925" name="Google Shape;925;p41"/>
            <p:cNvSpPr/>
            <p:nvPr/>
          </p:nvSpPr>
          <p:spPr>
            <a:xfrm rot="2700000">
              <a:off x="3686286" y="1595204"/>
              <a:ext cx="1530885" cy="1535085"/>
            </a:xfrm>
            <a:prstGeom prst="roundRect">
              <a:avLst>
                <a:gd name="adj" fmla="val 11540"/>
              </a:avLst>
            </a:prstGeom>
            <a:solidFill>
              <a:srgbClr val="285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1"/>
            <p:cNvSpPr/>
            <p:nvPr/>
          </p:nvSpPr>
          <p:spPr>
            <a:xfrm rot="8100000">
              <a:off x="3687736" y="1595882"/>
              <a:ext cx="1531008" cy="1531008"/>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1"/>
            <p:cNvSpPr/>
            <p:nvPr/>
          </p:nvSpPr>
          <p:spPr>
            <a:xfrm rot="8100034">
              <a:off x="3776466" y="1680578"/>
              <a:ext cx="1353501" cy="1361221"/>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1"/>
            <p:cNvSpPr/>
            <p:nvPr/>
          </p:nvSpPr>
          <p:spPr>
            <a:xfrm rot="8100000">
              <a:off x="4791760" y="2819537"/>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1"/>
            <p:cNvSpPr/>
            <p:nvPr/>
          </p:nvSpPr>
          <p:spPr>
            <a:xfrm rot="8100000">
              <a:off x="3934321" y="1962098"/>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1"/>
            <p:cNvSpPr/>
            <p:nvPr/>
          </p:nvSpPr>
          <p:spPr>
            <a:xfrm rot="8100000">
              <a:off x="4880156" y="2731140"/>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1"/>
            <p:cNvSpPr/>
            <p:nvPr/>
          </p:nvSpPr>
          <p:spPr>
            <a:xfrm rot="8100000">
              <a:off x="4022717" y="1873702"/>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1"/>
            <p:cNvSpPr/>
            <p:nvPr/>
          </p:nvSpPr>
          <p:spPr>
            <a:xfrm rot="8100000">
              <a:off x="4968304" y="2642847"/>
              <a:ext cx="4080" cy="117725"/>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rot="8100000">
              <a:off x="4110865" y="1785408"/>
              <a:ext cx="4080" cy="117725"/>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rot="8100000">
              <a:off x="4822982" y="1930669"/>
              <a:ext cx="117725" cy="3788"/>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rot="8100000">
              <a:off x="3965543" y="2788108"/>
              <a:ext cx="117725" cy="3788"/>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41"/>
          <p:cNvGrpSpPr/>
          <p:nvPr/>
        </p:nvGrpSpPr>
        <p:grpSpPr>
          <a:xfrm>
            <a:off x="2425900" y="1324554"/>
            <a:ext cx="1453436" cy="1453293"/>
            <a:chOff x="3367813" y="1278762"/>
            <a:chExt cx="2168013" cy="2167800"/>
          </a:xfrm>
        </p:grpSpPr>
        <p:sp>
          <p:nvSpPr>
            <p:cNvPr id="937" name="Google Shape;937;p41"/>
            <p:cNvSpPr/>
            <p:nvPr/>
          </p:nvSpPr>
          <p:spPr>
            <a:xfrm rot="2700000">
              <a:off x="3686341" y="1595168"/>
              <a:ext cx="1530745" cy="1534987"/>
            </a:xfrm>
            <a:prstGeom prst="roundRect">
              <a:avLst>
                <a:gd name="adj" fmla="val 11540"/>
              </a:avLst>
            </a:prstGeom>
            <a:solidFill>
              <a:srgbClr val="285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rot="8100000">
              <a:off x="3687735" y="1595882"/>
              <a:ext cx="1531009" cy="1531009"/>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rot="8100034">
              <a:off x="3776462" y="1680575"/>
              <a:ext cx="1353504" cy="1361226"/>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rot="8100000">
              <a:off x="4791760" y="2819537"/>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rot="8100000">
              <a:off x="3934321" y="1962098"/>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rot="8100000">
              <a:off x="4880156" y="2731140"/>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rot="8100000">
              <a:off x="4022717" y="1873702"/>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rot="8100000">
              <a:off x="4968304" y="2642847"/>
              <a:ext cx="4080" cy="117725"/>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rot="8100000">
              <a:off x="4110865" y="1785408"/>
              <a:ext cx="4080" cy="117725"/>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rot="8100000">
              <a:off x="4822982" y="1930669"/>
              <a:ext cx="117725" cy="3788"/>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rot="8100000">
              <a:off x="3965543" y="2788108"/>
              <a:ext cx="117725" cy="3788"/>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41"/>
          <p:cNvGrpSpPr/>
          <p:nvPr/>
        </p:nvGrpSpPr>
        <p:grpSpPr>
          <a:xfrm>
            <a:off x="4143014" y="1324554"/>
            <a:ext cx="1453436" cy="1453293"/>
            <a:chOff x="3367813" y="1278762"/>
            <a:chExt cx="2168013" cy="2167800"/>
          </a:xfrm>
        </p:grpSpPr>
        <p:sp>
          <p:nvSpPr>
            <p:cNvPr id="949" name="Google Shape;949;p41"/>
            <p:cNvSpPr/>
            <p:nvPr/>
          </p:nvSpPr>
          <p:spPr>
            <a:xfrm rot="2700000">
              <a:off x="3686341" y="1595168"/>
              <a:ext cx="1530745" cy="1534987"/>
            </a:xfrm>
            <a:prstGeom prst="roundRect">
              <a:avLst>
                <a:gd name="adj" fmla="val 11540"/>
              </a:avLst>
            </a:prstGeom>
            <a:solidFill>
              <a:srgbClr val="285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1"/>
            <p:cNvSpPr/>
            <p:nvPr/>
          </p:nvSpPr>
          <p:spPr>
            <a:xfrm rot="8100000">
              <a:off x="3687735" y="1595882"/>
              <a:ext cx="1531009" cy="1531009"/>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1"/>
            <p:cNvSpPr/>
            <p:nvPr/>
          </p:nvSpPr>
          <p:spPr>
            <a:xfrm rot="8100034">
              <a:off x="3776462" y="1680575"/>
              <a:ext cx="1353504" cy="1361226"/>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rot="8100000">
              <a:off x="4791760" y="2819537"/>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rot="8100000">
              <a:off x="3934321" y="1962098"/>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rot="8100000">
              <a:off x="4880156" y="2731140"/>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rot="8100000">
              <a:off x="4022717" y="1873702"/>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rot="8100000">
              <a:off x="4968304" y="2642847"/>
              <a:ext cx="4080" cy="117725"/>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1"/>
            <p:cNvSpPr/>
            <p:nvPr/>
          </p:nvSpPr>
          <p:spPr>
            <a:xfrm rot="8100000">
              <a:off x="4110865" y="1785408"/>
              <a:ext cx="4080" cy="117725"/>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rot="8100000">
              <a:off x="4822982" y="1930669"/>
              <a:ext cx="117725" cy="3788"/>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rot="8100000">
              <a:off x="3965543" y="2788108"/>
              <a:ext cx="117725" cy="3788"/>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 name="Google Shape;960;p41"/>
          <p:cNvGrpSpPr/>
          <p:nvPr/>
        </p:nvGrpSpPr>
        <p:grpSpPr>
          <a:xfrm>
            <a:off x="5860128" y="1324554"/>
            <a:ext cx="1453436" cy="1453293"/>
            <a:chOff x="3367813" y="1278762"/>
            <a:chExt cx="2168013" cy="2167800"/>
          </a:xfrm>
        </p:grpSpPr>
        <p:sp>
          <p:nvSpPr>
            <p:cNvPr id="961" name="Google Shape;961;p41"/>
            <p:cNvSpPr/>
            <p:nvPr/>
          </p:nvSpPr>
          <p:spPr>
            <a:xfrm rot="2700000">
              <a:off x="3686341" y="1595168"/>
              <a:ext cx="1530745" cy="1534987"/>
            </a:xfrm>
            <a:prstGeom prst="roundRect">
              <a:avLst>
                <a:gd name="adj" fmla="val 11540"/>
              </a:avLst>
            </a:prstGeom>
            <a:solidFill>
              <a:srgbClr val="2852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1"/>
            <p:cNvSpPr/>
            <p:nvPr/>
          </p:nvSpPr>
          <p:spPr>
            <a:xfrm rot="8100000">
              <a:off x="3687735" y="1595882"/>
              <a:ext cx="1531009" cy="1531009"/>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rot="8100034">
              <a:off x="3776462" y="1680575"/>
              <a:ext cx="1353504" cy="1361226"/>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rot="8100000">
              <a:off x="4791760" y="2819537"/>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rot="8100000">
              <a:off x="3934321" y="1962098"/>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1"/>
            <p:cNvSpPr/>
            <p:nvPr/>
          </p:nvSpPr>
          <p:spPr>
            <a:xfrm rot="8100000">
              <a:off x="4880156" y="2731140"/>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1"/>
            <p:cNvSpPr/>
            <p:nvPr/>
          </p:nvSpPr>
          <p:spPr>
            <a:xfrm rot="8100000">
              <a:off x="4022717" y="1873702"/>
              <a:ext cx="3788" cy="117725"/>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rot="8100000">
              <a:off x="4968304" y="2642847"/>
              <a:ext cx="4080" cy="117725"/>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rot="8100000">
              <a:off x="4110865" y="1785408"/>
              <a:ext cx="4080" cy="117725"/>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rot="8100000">
              <a:off x="4822982" y="1930669"/>
              <a:ext cx="117725" cy="3788"/>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1"/>
            <p:cNvSpPr/>
            <p:nvPr/>
          </p:nvSpPr>
          <p:spPr>
            <a:xfrm rot="8100000">
              <a:off x="3965543" y="2788108"/>
              <a:ext cx="117725" cy="3788"/>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2" name="Google Shape;972;p41"/>
          <p:cNvSpPr/>
          <p:nvPr/>
        </p:nvSpPr>
        <p:spPr>
          <a:xfrm>
            <a:off x="1394301" y="2664834"/>
            <a:ext cx="82200" cy="8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a:off x="1345426" y="4486366"/>
            <a:ext cx="180000" cy="180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a:off x="3111463" y="2664834"/>
            <a:ext cx="82200" cy="8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a:off x="4828626" y="2664834"/>
            <a:ext cx="82200" cy="8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1"/>
          <p:cNvSpPr/>
          <p:nvPr/>
        </p:nvSpPr>
        <p:spPr>
          <a:xfrm>
            <a:off x="6545776" y="2664834"/>
            <a:ext cx="82200" cy="822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7" name="Google Shape;977;p41"/>
          <p:cNvGrpSpPr/>
          <p:nvPr/>
        </p:nvGrpSpPr>
        <p:grpSpPr>
          <a:xfrm>
            <a:off x="718650" y="4486366"/>
            <a:ext cx="7730700" cy="180000"/>
            <a:chOff x="718650" y="4181566"/>
            <a:chExt cx="7730700" cy="180000"/>
          </a:xfrm>
        </p:grpSpPr>
        <p:cxnSp>
          <p:nvCxnSpPr>
            <p:cNvPr id="978" name="Google Shape;978;p41"/>
            <p:cNvCxnSpPr/>
            <p:nvPr/>
          </p:nvCxnSpPr>
          <p:spPr>
            <a:xfrm>
              <a:off x="718650" y="4185075"/>
              <a:ext cx="7730700" cy="0"/>
            </a:xfrm>
            <a:prstGeom prst="straightConnector1">
              <a:avLst/>
            </a:prstGeom>
            <a:noFill/>
            <a:ln w="9525" cap="flat" cmpd="sng">
              <a:solidFill>
                <a:schemeClr val="dk2"/>
              </a:solidFill>
              <a:prstDash val="solid"/>
              <a:round/>
              <a:headEnd type="oval" w="med" len="med"/>
              <a:tailEnd type="oval" w="med" len="med"/>
            </a:ln>
          </p:spPr>
        </p:cxnSp>
        <p:sp>
          <p:nvSpPr>
            <p:cNvPr id="979" name="Google Shape;979;p41"/>
            <p:cNvSpPr/>
            <p:nvPr/>
          </p:nvSpPr>
          <p:spPr>
            <a:xfrm>
              <a:off x="3062588" y="4181566"/>
              <a:ext cx="180000" cy="180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4779751" y="4181566"/>
              <a:ext cx="180000" cy="180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a:off x="6496901" y="4181566"/>
              <a:ext cx="180000" cy="180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82" name="Google Shape;982;p41"/>
          <p:cNvCxnSpPr>
            <a:stCxn id="973" idx="0"/>
            <a:endCxn id="972" idx="4"/>
          </p:cNvCxnSpPr>
          <p:nvPr/>
        </p:nvCxnSpPr>
        <p:spPr>
          <a:xfrm rot="10800000">
            <a:off x="1435426" y="2746966"/>
            <a:ext cx="0" cy="1739400"/>
          </a:xfrm>
          <a:prstGeom prst="straightConnector1">
            <a:avLst/>
          </a:prstGeom>
          <a:noFill/>
          <a:ln w="9525" cap="flat" cmpd="sng">
            <a:solidFill>
              <a:schemeClr val="dk2"/>
            </a:solidFill>
            <a:prstDash val="solid"/>
            <a:round/>
            <a:headEnd type="none" w="med" len="med"/>
            <a:tailEnd type="none" w="med" len="med"/>
          </a:ln>
        </p:spPr>
      </p:cxnSp>
      <p:cxnSp>
        <p:nvCxnSpPr>
          <p:cNvPr id="983" name="Google Shape;983;p41"/>
          <p:cNvCxnSpPr>
            <a:stCxn id="979" idx="0"/>
            <a:endCxn id="974" idx="4"/>
          </p:cNvCxnSpPr>
          <p:nvPr/>
        </p:nvCxnSpPr>
        <p:spPr>
          <a:xfrm rot="10800000">
            <a:off x="3152588" y="2746966"/>
            <a:ext cx="0" cy="1739400"/>
          </a:xfrm>
          <a:prstGeom prst="straightConnector1">
            <a:avLst/>
          </a:prstGeom>
          <a:noFill/>
          <a:ln w="9525" cap="flat" cmpd="sng">
            <a:solidFill>
              <a:schemeClr val="dk2"/>
            </a:solidFill>
            <a:prstDash val="solid"/>
            <a:round/>
            <a:headEnd type="none" w="med" len="med"/>
            <a:tailEnd type="none" w="med" len="med"/>
          </a:ln>
        </p:spPr>
      </p:cxnSp>
      <p:cxnSp>
        <p:nvCxnSpPr>
          <p:cNvPr id="984" name="Google Shape;984;p41"/>
          <p:cNvCxnSpPr>
            <a:stCxn id="980" idx="0"/>
            <a:endCxn id="975" idx="4"/>
          </p:cNvCxnSpPr>
          <p:nvPr/>
        </p:nvCxnSpPr>
        <p:spPr>
          <a:xfrm rot="10800000">
            <a:off x="4869751" y="2746966"/>
            <a:ext cx="0" cy="1739400"/>
          </a:xfrm>
          <a:prstGeom prst="straightConnector1">
            <a:avLst/>
          </a:prstGeom>
          <a:noFill/>
          <a:ln w="9525" cap="flat" cmpd="sng">
            <a:solidFill>
              <a:schemeClr val="dk2"/>
            </a:solidFill>
            <a:prstDash val="solid"/>
            <a:round/>
            <a:headEnd type="none" w="med" len="med"/>
            <a:tailEnd type="none" w="med" len="med"/>
          </a:ln>
        </p:spPr>
      </p:cxnSp>
      <p:cxnSp>
        <p:nvCxnSpPr>
          <p:cNvPr id="985" name="Google Shape;985;p41"/>
          <p:cNvCxnSpPr>
            <a:stCxn id="981" idx="0"/>
            <a:endCxn id="976" idx="4"/>
          </p:cNvCxnSpPr>
          <p:nvPr/>
        </p:nvCxnSpPr>
        <p:spPr>
          <a:xfrm rot="10800000">
            <a:off x="6586901" y="2746966"/>
            <a:ext cx="0" cy="1739400"/>
          </a:xfrm>
          <a:prstGeom prst="straightConnector1">
            <a:avLst/>
          </a:prstGeom>
          <a:noFill/>
          <a:ln w="9525" cap="flat" cmpd="sng">
            <a:solidFill>
              <a:schemeClr val="dk2"/>
            </a:solidFill>
            <a:prstDash val="solid"/>
            <a:round/>
            <a:headEnd type="none" w="med" len="med"/>
            <a:tailEnd type="none" w="med" len="med"/>
          </a:ln>
        </p:spPr>
      </p:cxnSp>
      <p:grpSp>
        <p:nvGrpSpPr>
          <p:cNvPr id="986" name="Google Shape;986;p41"/>
          <p:cNvGrpSpPr/>
          <p:nvPr/>
        </p:nvGrpSpPr>
        <p:grpSpPr>
          <a:xfrm>
            <a:off x="3103395" y="2911500"/>
            <a:ext cx="1843693" cy="1284551"/>
            <a:chOff x="3103395" y="2911500"/>
            <a:chExt cx="1843693" cy="1284551"/>
          </a:xfrm>
        </p:grpSpPr>
        <p:sp>
          <p:nvSpPr>
            <p:cNvPr id="987" name="Google Shape;987;p41"/>
            <p:cNvSpPr txBox="1"/>
            <p:nvPr/>
          </p:nvSpPr>
          <p:spPr>
            <a:xfrm>
              <a:off x="3308244" y="2911500"/>
              <a:ext cx="1389600" cy="33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2400" dirty="0">
                  <a:solidFill>
                    <a:srgbClr val="00F4AD"/>
                  </a:solidFill>
                  <a:latin typeface="Bebas Neue"/>
                  <a:ea typeface="Bebas Neue"/>
                  <a:cs typeface="Bebas Neue"/>
                  <a:sym typeface="Bebas Neue"/>
                </a:rPr>
                <a:t>02</a:t>
              </a:r>
              <a:endParaRPr sz="2400" dirty="0">
                <a:solidFill>
                  <a:srgbClr val="00F4AD"/>
                </a:solidFill>
                <a:latin typeface="Bebas Neue"/>
                <a:ea typeface="Bebas Neue"/>
                <a:cs typeface="Bebas Neue"/>
                <a:sym typeface="Bebas Neue"/>
              </a:endParaRPr>
            </a:p>
          </p:txBody>
        </p:sp>
        <p:sp>
          <p:nvSpPr>
            <p:cNvPr id="988" name="Google Shape;988;p41"/>
            <p:cNvSpPr txBox="1"/>
            <p:nvPr/>
          </p:nvSpPr>
          <p:spPr>
            <a:xfrm>
              <a:off x="3103395" y="3118865"/>
              <a:ext cx="1843693" cy="1077186"/>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sz="1800" dirty="0">
                  <a:solidFill>
                    <a:schemeClr val="tx1"/>
                  </a:solidFill>
                  <a:effectLst/>
                  <a:latin typeface="Times New Roman" panose="02020603050405020304" pitchFamily="18" charset="0"/>
                  <a:ea typeface="Calibri" panose="020F0502020204030204" pitchFamily="34" charset="0"/>
                </a:rPr>
                <a:t>explain the collaborative process between designers and developers</a:t>
              </a:r>
              <a:endParaRPr sz="1600" dirty="0">
                <a:solidFill>
                  <a:schemeClr val="tx1"/>
                </a:solidFill>
                <a:latin typeface="Roboto"/>
                <a:ea typeface="Roboto"/>
                <a:cs typeface="Roboto"/>
                <a:sym typeface="Roboto"/>
              </a:endParaRPr>
            </a:p>
          </p:txBody>
        </p:sp>
      </p:grpSp>
      <p:grpSp>
        <p:nvGrpSpPr>
          <p:cNvPr id="989" name="Google Shape;989;p41"/>
          <p:cNvGrpSpPr/>
          <p:nvPr/>
        </p:nvGrpSpPr>
        <p:grpSpPr>
          <a:xfrm>
            <a:off x="4910826" y="2911450"/>
            <a:ext cx="1528770" cy="1284600"/>
            <a:chOff x="4910826" y="2911450"/>
            <a:chExt cx="1528770" cy="1284600"/>
          </a:xfrm>
        </p:grpSpPr>
        <p:sp>
          <p:nvSpPr>
            <p:cNvPr id="990" name="Google Shape;990;p41"/>
            <p:cNvSpPr txBox="1"/>
            <p:nvPr/>
          </p:nvSpPr>
          <p:spPr>
            <a:xfrm>
              <a:off x="5049996" y="2911450"/>
              <a:ext cx="1389600" cy="33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2400" dirty="0">
                  <a:solidFill>
                    <a:srgbClr val="00F4AD"/>
                  </a:solidFill>
                  <a:latin typeface="Bebas Neue"/>
                  <a:ea typeface="Bebas Neue"/>
                  <a:cs typeface="Bebas Neue"/>
                  <a:sym typeface="Bebas Neue"/>
                </a:rPr>
                <a:t>03</a:t>
              </a:r>
              <a:endParaRPr sz="2400" dirty="0">
                <a:solidFill>
                  <a:srgbClr val="00F4AD"/>
                </a:solidFill>
                <a:latin typeface="Bebas Neue"/>
                <a:ea typeface="Bebas Neue"/>
                <a:cs typeface="Bebas Neue"/>
                <a:sym typeface="Bebas Neue"/>
              </a:endParaRPr>
            </a:p>
          </p:txBody>
        </p:sp>
        <p:sp>
          <p:nvSpPr>
            <p:cNvPr id="991" name="Google Shape;991;p41"/>
            <p:cNvSpPr txBox="1"/>
            <p:nvPr/>
          </p:nvSpPr>
          <p:spPr>
            <a:xfrm>
              <a:off x="4910826" y="3247150"/>
              <a:ext cx="1528770" cy="948900"/>
            </a:xfrm>
            <a:prstGeom prst="rect">
              <a:avLst/>
            </a:prstGeom>
            <a:noFill/>
            <a:ln>
              <a:noFill/>
            </a:ln>
          </p:spPr>
          <p:txBody>
            <a:bodyPr spcFirstLastPara="1" wrap="square" lIns="0" tIns="0" rIns="0" bIns="0" anchor="t" anchorCtr="0">
              <a:noAutofit/>
            </a:bodyPr>
            <a:lstStyle/>
            <a:p>
              <a:pPr marL="226695">
                <a:lnSpc>
                  <a:spcPct val="107000"/>
                </a:lnSpc>
                <a:spcAft>
                  <a:spcPts val="800"/>
                </a:spcAft>
                <a:tabLst>
                  <a:tab pos="4010025" algn="l"/>
                </a:tabLst>
              </a:pPr>
              <a:r>
                <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evaluate user-centered design principles.</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26695">
                <a:lnSpc>
                  <a:spcPct val="107000"/>
                </a:lnSpc>
                <a:spcAft>
                  <a:spcPts val="800"/>
                </a:spcAft>
                <a:tabLst>
                  <a:tab pos="4010025" algn="l"/>
                </a:tabLst>
              </a:pP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992" name="Google Shape;992;p41"/>
          <p:cNvGrpSpPr/>
          <p:nvPr/>
        </p:nvGrpSpPr>
        <p:grpSpPr>
          <a:xfrm>
            <a:off x="1525424" y="2911500"/>
            <a:ext cx="1430667" cy="1284550"/>
            <a:chOff x="1525424" y="2911500"/>
            <a:chExt cx="1430667" cy="1284550"/>
          </a:xfrm>
        </p:grpSpPr>
        <p:sp>
          <p:nvSpPr>
            <p:cNvPr id="993" name="Google Shape;993;p41"/>
            <p:cNvSpPr txBox="1"/>
            <p:nvPr/>
          </p:nvSpPr>
          <p:spPr>
            <a:xfrm>
              <a:off x="1566491" y="2911500"/>
              <a:ext cx="1389600" cy="33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2400" dirty="0">
                  <a:solidFill>
                    <a:srgbClr val="00F4AD"/>
                  </a:solidFill>
                  <a:latin typeface="Bebas Neue"/>
                  <a:ea typeface="Bebas Neue"/>
                  <a:cs typeface="Bebas Neue"/>
                  <a:sym typeface="Bebas Neue"/>
                </a:rPr>
                <a:t>01</a:t>
              </a:r>
              <a:endParaRPr sz="2400" dirty="0">
                <a:solidFill>
                  <a:srgbClr val="00F4AD"/>
                </a:solidFill>
                <a:latin typeface="Bebas Neue"/>
                <a:ea typeface="Bebas Neue"/>
                <a:cs typeface="Bebas Neue"/>
                <a:sym typeface="Bebas Neue"/>
              </a:endParaRPr>
            </a:p>
          </p:txBody>
        </p:sp>
        <p:sp>
          <p:nvSpPr>
            <p:cNvPr id="994" name="Google Shape;994;p41"/>
            <p:cNvSpPr txBox="1"/>
            <p:nvPr/>
          </p:nvSpPr>
          <p:spPr>
            <a:xfrm>
              <a:off x="1525424" y="3162616"/>
              <a:ext cx="1430667" cy="1033434"/>
            </a:xfrm>
            <a:prstGeom prst="rect">
              <a:avLst/>
            </a:prstGeom>
            <a:noFill/>
            <a:ln>
              <a:noFill/>
            </a:ln>
          </p:spPr>
          <p:txBody>
            <a:bodyPr spcFirstLastPara="1" wrap="square" lIns="0" tIns="0" rIns="0" bIns="0" anchor="t" anchorCtr="0">
              <a:noAutofit/>
            </a:bodyPr>
            <a:lstStyle/>
            <a:p>
              <a:pPr algn="ct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differentiate between web design and web development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ctr" rtl="0">
                <a:spcBef>
                  <a:spcPts val="0"/>
                </a:spcBef>
                <a:spcAft>
                  <a:spcPts val="0"/>
                </a:spcAft>
                <a:buNone/>
              </a:pPr>
              <a:endParaRPr sz="1600" dirty="0">
                <a:solidFill>
                  <a:srgbClr val="FFFFFF"/>
                </a:solidFill>
                <a:latin typeface="Roboto"/>
                <a:ea typeface="Roboto"/>
                <a:cs typeface="Roboto"/>
                <a:sym typeface="Roboto"/>
              </a:endParaRPr>
            </a:p>
          </p:txBody>
        </p:sp>
      </p:grpSp>
      <p:grpSp>
        <p:nvGrpSpPr>
          <p:cNvPr id="998" name="Google Shape;998;p41"/>
          <p:cNvGrpSpPr/>
          <p:nvPr/>
        </p:nvGrpSpPr>
        <p:grpSpPr>
          <a:xfrm>
            <a:off x="1260909" y="1862780"/>
            <a:ext cx="349143" cy="376840"/>
            <a:chOff x="2363442" y="3261172"/>
            <a:chExt cx="349143" cy="376840"/>
          </a:xfrm>
        </p:grpSpPr>
        <p:sp>
          <p:nvSpPr>
            <p:cNvPr id="999" name="Google Shape;999;p41"/>
            <p:cNvSpPr/>
            <p:nvPr/>
          </p:nvSpPr>
          <p:spPr>
            <a:xfrm>
              <a:off x="2363442" y="3261172"/>
              <a:ext cx="349143" cy="376840"/>
            </a:xfrm>
            <a:custGeom>
              <a:avLst/>
              <a:gdLst/>
              <a:ahLst/>
              <a:cxnLst/>
              <a:rect l="l" t="t" r="r" b="b"/>
              <a:pathLst>
                <a:path w="12732" h="13742" extrusionOk="0">
                  <a:moveTo>
                    <a:pt x="2416" y="2415"/>
                  </a:moveTo>
                  <a:lnTo>
                    <a:pt x="2416" y="4053"/>
                  </a:lnTo>
                  <a:lnTo>
                    <a:pt x="9662" y="4053"/>
                  </a:lnTo>
                  <a:lnTo>
                    <a:pt x="9662" y="7300"/>
                  </a:lnTo>
                  <a:lnTo>
                    <a:pt x="805" y="7300"/>
                  </a:lnTo>
                  <a:lnTo>
                    <a:pt x="805" y="2415"/>
                  </a:lnTo>
                  <a:close/>
                  <a:moveTo>
                    <a:pt x="7247" y="8105"/>
                  </a:moveTo>
                  <a:lnTo>
                    <a:pt x="7247" y="8911"/>
                  </a:lnTo>
                  <a:lnTo>
                    <a:pt x="3222" y="8911"/>
                  </a:lnTo>
                  <a:lnTo>
                    <a:pt x="3222" y="8105"/>
                  </a:lnTo>
                  <a:close/>
                  <a:moveTo>
                    <a:pt x="7247" y="9716"/>
                  </a:moveTo>
                  <a:lnTo>
                    <a:pt x="7247" y="10520"/>
                  </a:lnTo>
                  <a:lnTo>
                    <a:pt x="3222" y="10520"/>
                  </a:lnTo>
                  <a:lnTo>
                    <a:pt x="3222" y="9716"/>
                  </a:lnTo>
                  <a:close/>
                  <a:moveTo>
                    <a:pt x="9663" y="8105"/>
                  </a:moveTo>
                  <a:lnTo>
                    <a:pt x="9663" y="12131"/>
                  </a:lnTo>
                  <a:lnTo>
                    <a:pt x="805" y="12131"/>
                  </a:lnTo>
                  <a:lnTo>
                    <a:pt x="805" y="8105"/>
                  </a:lnTo>
                  <a:lnTo>
                    <a:pt x="2416" y="8105"/>
                  </a:lnTo>
                  <a:lnTo>
                    <a:pt x="2416" y="11325"/>
                  </a:lnTo>
                  <a:lnTo>
                    <a:pt x="8053" y="11325"/>
                  </a:lnTo>
                  <a:lnTo>
                    <a:pt x="8053" y="8105"/>
                  </a:lnTo>
                  <a:close/>
                  <a:moveTo>
                    <a:pt x="9977" y="1"/>
                  </a:moveTo>
                  <a:lnTo>
                    <a:pt x="2775" y="1610"/>
                  </a:lnTo>
                  <a:lnTo>
                    <a:pt x="0" y="1610"/>
                  </a:lnTo>
                  <a:lnTo>
                    <a:pt x="0" y="12936"/>
                  </a:lnTo>
                  <a:lnTo>
                    <a:pt x="805" y="12936"/>
                  </a:lnTo>
                  <a:lnTo>
                    <a:pt x="805" y="13742"/>
                  </a:lnTo>
                  <a:lnTo>
                    <a:pt x="1611" y="13742"/>
                  </a:lnTo>
                  <a:lnTo>
                    <a:pt x="1611" y="12936"/>
                  </a:lnTo>
                  <a:lnTo>
                    <a:pt x="8858" y="12936"/>
                  </a:lnTo>
                  <a:lnTo>
                    <a:pt x="8858" y="13742"/>
                  </a:lnTo>
                  <a:lnTo>
                    <a:pt x="9662" y="13742"/>
                  </a:lnTo>
                  <a:lnTo>
                    <a:pt x="9662" y="12936"/>
                  </a:lnTo>
                  <a:lnTo>
                    <a:pt x="10467" y="12936"/>
                  </a:lnTo>
                  <a:lnTo>
                    <a:pt x="10467" y="11140"/>
                  </a:lnTo>
                  <a:lnTo>
                    <a:pt x="12729" y="9649"/>
                  </a:lnTo>
                  <a:lnTo>
                    <a:pt x="12286" y="8977"/>
                  </a:lnTo>
                  <a:lnTo>
                    <a:pt x="10467" y="10176"/>
                  </a:lnTo>
                  <a:lnTo>
                    <a:pt x="10467" y="7111"/>
                  </a:lnTo>
                  <a:lnTo>
                    <a:pt x="12732" y="5595"/>
                  </a:lnTo>
                  <a:lnTo>
                    <a:pt x="12283" y="4926"/>
                  </a:lnTo>
                  <a:lnTo>
                    <a:pt x="10467" y="6143"/>
                  </a:lnTo>
                  <a:lnTo>
                    <a:pt x="10467" y="3248"/>
                  </a:lnTo>
                  <a:lnTo>
                    <a:pt x="3220" y="3248"/>
                  </a:lnTo>
                  <a:lnTo>
                    <a:pt x="3220" y="2335"/>
                  </a:lnTo>
                  <a:lnTo>
                    <a:pt x="10153" y="786"/>
                  </a:lnTo>
                  <a:lnTo>
                    <a:pt x="99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1"/>
            <p:cNvSpPr/>
            <p:nvPr/>
          </p:nvSpPr>
          <p:spPr>
            <a:xfrm>
              <a:off x="2407593" y="3394336"/>
              <a:ext cx="22130" cy="22130"/>
            </a:xfrm>
            <a:custGeom>
              <a:avLst/>
              <a:gdLst/>
              <a:ahLst/>
              <a:cxnLst/>
              <a:rect l="l" t="t" r="r" b="b"/>
              <a:pathLst>
                <a:path w="807" h="807" extrusionOk="0">
                  <a:moveTo>
                    <a:pt x="1" y="1"/>
                  </a:moveTo>
                  <a:lnTo>
                    <a:pt x="1" y="806"/>
                  </a:lnTo>
                  <a:lnTo>
                    <a:pt x="806" y="806"/>
                  </a:lnTo>
                  <a:lnTo>
                    <a:pt x="8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1"/>
            <p:cNvSpPr/>
            <p:nvPr/>
          </p:nvSpPr>
          <p:spPr>
            <a:xfrm>
              <a:off x="2451743" y="3394336"/>
              <a:ext cx="22103" cy="22130"/>
            </a:xfrm>
            <a:custGeom>
              <a:avLst/>
              <a:gdLst/>
              <a:ahLst/>
              <a:cxnLst/>
              <a:rect l="l" t="t" r="r" b="b"/>
              <a:pathLst>
                <a:path w="806" h="807" extrusionOk="0">
                  <a:moveTo>
                    <a:pt x="0" y="1"/>
                  </a:moveTo>
                  <a:lnTo>
                    <a:pt x="0" y="806"/>
                  </a:lnTo>
                  <a:lnTo>
                    <a:pt x="806" y="806"/>
                  </a:lnTo>
                  <a:lnTo>
                    <a:pt x="8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41"/>
          <p:cNvGrpSpPr/>
          <p:nvPr/>
        </p:nvGrpSpPr>
        <p:grpSpPr>
          <a:xfrm>
            <a:off x="2964086" y="1862767"/>
            <a:ext cx="376867" cy="376867"/>
            <a:chOff x="3148521" y="3261145"/>
            <a:chExt cx="376867" cy="376867"/>
          </a:xfrm>
        </p:grpSpPr>
        <p:sp>
          <p:nvSpPr>
            <p:cNvPr id="1003" name="Google Shape;1003;p41"/>
            <p:cNvSpPr/>
            <p:nvPr/>
          </p:nvSpPr>
          <p:spPr>
            <a:xfrm>
              <a:off x="3148521" y="3261145"/>
              <a:ext cx="376867" cy="376867"/>
            </a:xfrm>
            <a:custGeom>
              <a:avLst/>
              <a:gdLst/>
              <a:ahLst/>
              <a:cxnLst/>
              <a:rect l="l" t="t" r="r" b="b"/>
              <a:pathLst>
                <a:path w="13743" h="13743" extrusionOk="0">
                  <a:moveTo>
                    <a:pt x="5094" y="806"/>
                  </a:moveTo>
                  <a:lnTo>
                    <a:pt x="5899" y="1611"/>
                  </a:lnTo>
                  <a:lnTo>
                    <a:pt x="8636" y="1611"/>
                  </a:lnTo>
                  <a:lnTo>
                    <a:pt x="8233" y="2416"/>
                  </a:lnTo>
                  <a:lnTo>
                    <a:pt x="2416" y="2416"/>
                  </a:lnTo>
                  <a:lnTo>
                    <a:pt x="2416" y="8508"/>
                  </a:lnTo>
                  <a:cubicBezTo>
                    <a:pt x="2416" y="8730"/>
                    <a:pt x="2235" y="8912"/>
                    <a:pt x="2013" y="8912"/>
                  </a:cubicBezTo>
                  <a:cubicBezTo>
                    <a:pt x="1792" y="8912"/>
                    <a:pt x="1611" y="8730"/>
                    <a:pt x="1611" y="8508"/>
                  </a:cubicBezTo>
                  <a:lnTo>
                    <a:pt x="1611" y="806"/>
                  </a:lnTo>
                  <a:close/>
                  <a:moveTo>
                    <a:pt x="12132" y="1611"/>
                  </a:moveTo>
                  <a:lnTo>
                    <a:pt x="12132" y="8508"/>
                  </a:lnTo>
                  <a:cubicBezTo>
                    <a:pt x="12132" y="8730"/>
                    <a:pt x="11952" y="8912"/>
                    <a:pt x="11730" y="8912"/>
                  </a:cubicBezTo>
                  <a:lnTo>
                    <a:pt x="3153" y="8912"/>
                  </a:lnTo>
                  <a:cubicBezTo>
                    <a:pt x="3196" y="8785"/>
                    <a:pt x="3222" y="8650"/>
                    <a:pt x="3222" y="8508"/>
                  </a:cubicBezTo>
                  <a:lnTo>
                    <a:pt x="3222" y="3222"/>
                  </a:lnTo>
                  <a:lnTo>
                    <a:pt x="8730" y="3222"/>
                  </a:lnTo>
                  <a:lnTo>
                    <a:pt x="9536" y="1611"/>
                  </a:lnTo>
                  <a:close/>
                  <a:moveTo>
                    <a:pt x="7274" y="11326"/>
                  </a:moveTo>
                  <a:lnTo>
                    <a:pt x="7274" y="12132"/>
                  </a:lnTo>
                  <a:lnTo>
                    <a:pt x="8079" y="12132"/>
                  </a:lnTo>
                  <a:lnTo>
                    <a:pt x="8079" y="12937"/>
                  </a:lnTo>
                  <a:lnTo>
                    <a:pt x="5663" y="12937"/>
                  </a:lnTo>
                  <a:lnTo>
                    <a:pt x="5663" y="12132"/>
                  </a:lnTo>
                  <a:lnTo>
                    <a:pt x="6469" y="12132"/>
                  </a:lnTo>
                  <a:lnTo>
                    <a:pt x="6469" y="11326"/>
                  </a:lnTo>
                  <a:close/>
                  <a:moveTo>
                    <a:pt x="805" y="0"/>
                  </a:moveTo>
                  <a:lnTo>
                    <a:pt x="805" y="8508"/>
                  </a:lnTo>
                  <a:cubicBezTo>
                    <a:pt x="805" y="9174"/>
                    <a:pt x="1348" y="9717"/>
                    <a:pt x="2013" y="9717"/>
                  </a:cubicBezTo>
                  <a:lnTo>
                    <a:pt x="6469" y="9717"/>
                  </a:lnTo>
                  <a:lnTo>
                    <a:pt x="6469" y="10521"/>
                  </a:lnTo>
                  <a:lnTo>
                    <a:pt x="5663" y="10521"/>
                  </a:lnTo>
                  <a:lnTo>
                    <a:pt x="5663" y="11326"/>
                  </a:lnTo>
                  <a:lnTo>
                    <a:pt x="4858" y="11326"/>
                  </a:lnTo>
                  <a:lnTo>
                    <a:pt x="4858" y="12132"/>
                  </a:lnTo>
                  <a:lnTo>
                    <a:pt x="0" y="12132"/>
                  </a:lnTo>
                  <a:lnTo>
                    <a:pt x="0" y="12937"/>
                  </a:lnTo>
                  <a:lnTo>
                    <a:pt x="4858" y="12937"/>
                  </a:lnTo>
                  <a:lnTo>
                    <a:pt x="4858" y="13743"/>
                  </a:lnTo>
                  <a:lnTo>
                    <a:pt x="8885" y="13743"/>
                  </a:lnTo>
                  <a:lnTo>
                    <a:pt x="8885" y="12937"/>
                  </a:lnTo>
                  <a:lnTo>
                    <a:pt x="13742" y="12937"/>
                  </a:lnTo>
                  <a:lnTo>
                    <a:pt x="13742" y="12132"/>
                  </a:lnTo>
                  <a:lnTo>
                    <a:pt x="8885" y="12132"/>
                  </a:lnTo>
                  <a:lnTo>
                    <a:pt x="8885" y="11326"/>
                  </a:lnTo>
                  <a:lnTo>
                    <a:pt x="8079" y="11326"/>
                  </a:lnTo>
                  <a:lnTo>
                    <a:pt x="8079" y="10521"/>
                  </a:lnTo>
                  <a:lnTo>
                    <a:pt x="7274" y="10521"/>
                  </a:lnTo>
                  <a:lnTo>
                    <a:pt x="7274" y="9717"/>
                  </a:lnTo>
                  <a:lnTo>
                    <a:pt x="11730" y="9717"/>
                  </a:lnTo>
                  <a:cubicBezTo>
                    <a:pt x="12396" y="9717"/>
                    <a:pt x="12937" y="9174"/>
                    <a:pt x="12937" y="8508"/>
                  </a:cubicBezTo>
                  <a:lnTo>
                    <a:pt x="12937" y="806"/>
                  </a:lnTo>
                  <a:lnTo>
                    <a:pt x="6232" y="806"/>
                  </a:lnTo>
                  <a:lnTo>
                    <a:pt x="54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1"/>
            <p:cNvSpPr/>
            <p:nvPr/>
          </p:nvSpPr>
          <p:spPr>
            <a:xfrm>
              <a:off x="3414190" y="3417179"/>
              <a:ext cx="44945" cy="22103"/>
            </a:xfrm>
            <a:custGeom>
              <a:avLst/>
              <a:gdLst/>
              <a:ahLst/>
              <a:cxnLst/>
              <a:rect l="l" t="t" r="r" b="b"/>
              <a:pathLst>
                <a:path w="1639" h="806" extrusionOk="0">
                  <a:moveTo>
                    <a:pt x="1" y="0"/>
                  </a:moveTo>
                  <a:lnTo>
                    <a:pt x="1" y="805"/>
                  </a:lnTo>
                  <a:lnTo>
                    <a:pt x="1638" y="805"/>
                  </a:lnTo>
                  <a:lnTo>
                    <a:pt x="1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1"/>
            <p:cNvSpPr/>
            <p:nvPr/>
          </p:nvSpPr>
          <p:spPr>
            <a:xfrm>
              <a:off x="3414190" y="3461329"/>
              <a:ext cx="44945" cy="22130"/>
            </a:xfrm>
            <a:custGeom>
              <a:avLst/>
              <a:gdLst/>
              <a:ahLst/>
              <a:cxnLst/>
              <a:rect l="l" t="t" r="r" b="b"/>
              <a:pathLst>
                <a:path w="1639" h="807" extrusionOk="0">
                  <a:moveTo>
                    <a:pt x="1" y="1"/>
                  </a:moveTo>
                  <a:lnTo>
                    <a:pt x="1" y="806"/>
                  </a:lnTo>
                  <a:lnTo>
                    <a:pt x="1638" y="806"/>
                  </a:lnTo>
                  <a:lnTo>
                    <a:pt x="16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 name="Google Shape;1006;p41"/>
          <p:cNvGrpSpPr/>
          <p:nvPr/>
        </p:nvGrpSpPr>
        <p:grpSpPr>
          <a:xfrm>
            <a:off x="4681365" y="1862767"/>
            <a:ext cx="376840" cy="376867"/>
            <a:chOff x="3975474" y="3261145"/>
            <a:chExt cx="376840" cy="376867"/>
          </a:xfrm>
        </p:grpSpPr>
        <p:sp>
          <p:nvSpPr>
            <p:cNvPr id="1007" name="Google Shape;1007;p41"/>
            <p:cNvSpPr/>
            <p:nvPr/>
          </p:nvSpPr>
          <p:spPr>
            <a:xfrm>
              <a:off x="3975474" y="3261145"/>
              <a:ext cx="376840" cy="376867"/>
            </a:xfrm>
            <a:custGeom>
              <a:avLst/>
              <a:gdLst/>
              <a:ahLst/>
              <a:cxnLst/>
              <a:rect l="l" t="t" r="r" b="b"/>
              <a:pathLst>
                <a:path w="13742" h="13743" extrusionOk="0">
                  <a:moveTo>
                    <a:pt x="12936" y="806"/>
                  </a:moveTo>
                  <a:lnTo>
                    <a:pt x="12936" y="8079"/>
                  </a:lnTo>
                  <a:lnTo>
                    <a:pt x="805" y="8079"/>
                  </a:lnTo>
                  <a:lnTo>
                    <a:pt x="805" y="806"/>
                  </a:lnTo>
                  <a:close/>
                  <a:moveTo>
                    <a:pt x="12936" y="8885"/>
                  </a:moveTo>
                  <a:lnTo>
                    <a:pt x="12936" y="9689"/>
                  </a:lnTo>
                  <a:lnTo>
                    <a:pt x="805" y="9689"/>
                  </a:lnTo>
                  <a:lnTo>
                    <a:pt x="805" y="8885"/>
                  </a:lnTo>
                  <a:close/>
                  <a:moveTo>
                    <a:pt x="8079" y="10494"/>
                  </a:moveTo>
                  <a:lnTo>
                    <a:pt x="8079" y="11730"/>
                  </a:lnTo>
                  <a:cubicBezTo>
                    <a:pt x="8079" y="12182"/>
                    <a:pt x="8229" y="12600"/>
                    <a:pt x="8482" y="12937"/>
                  </a:cubicBezTo>
                  <a:lnTo>
                    <a:pt x="5259" y="12937"/>
                  </a:lnTo>
                  <a:cubicBezTo>
                    <a:pt x="5514" y="12600"/>
                    <a:pt x="5664" y="12182"/>
                    <a:pt x="5664" y="11730"/>
                  </a:cubicBezTo>
                  <a:lnTo>
                    <a:pt x="5664" y="10494"/>
                  </a:lnTo>
                  <a:close/>
                  <a:moveTo>
                    <a:pt x="1" y="0"/>
                  </a:moveTo>
                  <a:lnTo>
                    <a:pt x="1" y="10494"/>
                  </a:lnTo>
                  <a:lnTo>
                    <a:pt x="4859" y="10494"/>
                  </a:lnTo>
                  <a:lnTo>
                    <a:pt x="4859" y="11730"/>
                  </a:lnTo>
                  <a:cubicBezTo>
                    <a:pt x="4859" y="12395"/>
                    <a:pt x="4316" y="12937"/>
                    <a:pt x="3651" y="12937"/>
                  </a:cubicBezTo>
                  <a:lnTo>
                    <a:pt x="3651" y="13743"/>
                  </a:lnTo>
                  <a:lnTo>
                    <a:pt x="10092" y="13743"/>
                  </a:lnTo>
                  <a:lnTo>
                    <a:pt x="10092" y="12937"/>
                  </a:lnTo>
                  <a:cubicBezTo>
                    <a:pt x="9427" y="12937"/>
                    <a:pt x="8884" y="12395"/>
                    <a:pt x="8884" y="11730"/>
                  </a:cubicBezTo>
                  <a:lnTo>
                    <a:pt x="8884" y="10494"/>
                  </a:lnTo>
                  <a:lnTo>
                    <a:pt x="13742" y="10494"/>
                  </a:lnTo>
                  <a:lnTo>
                    <a:pt x="137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p:cNvSpPr/>
            <p:nvPr/>
          </p:nvSpPr>
          <p:spPr>
            <a:xfrm>
              <a:off x="4086617" y="3306036"/>
              <a:ext cx="154581" cy="154608"/>
            </a:xfrm>
            <a:custGeom>
              <a:avLst/>
              <a:gdLst/>
              <a:ahLst/>
              <a:cxnLst/>
              <a:rect l="l" t="t" r="r" b="b"/>
              <a:pathLst>
                <a:path w="5637" h="5638" extrusionOk="0">
                  <a:moveTo>
                    <a:pt x="2818" y="2417"/>
                  </a:moveTo>
                  <a:cubicBezTo>
                    <a:pt x="3040" y="2417"/>
                    <a:pt x="3220" y="2597"/>
                    <a:pt x="3220" y="2819"/>
                  </a:cubicBezTo>
                  <a:cubicBezTo>
                    <a:pt x="3220" y="3041"/>
                    <a:pt x="3040" y="3221"/>
                    <a:pt x="2818" y="3221"/>
                  </a:cubicBezTo>
                  <a:cubicBezTo>
                    <a:pt x="2596" y="3221"/>
                    <a:pt x="2416" y="3041"/>
                    <a:pt x="2416" y="2819"/>
                  </a:cubicBezTo>
                  <a:cubicBezTo>
                    <a:pt x="2416" y="2597"/>
                    <a:pt x="2596" y="2417"/>
                    <a:pt x="2818" y="2417"/>
                  </a:cubicBezTo>
                  <a:close/>
                  <a:moveTo>
                    <a:pt x="2818" y="1"/>
                  </a:moveTo>
                  <a:cubicBezTo>
                    <a:pt x="1265" y="1"/>
                    <a:pt x="0" y="1266"/>
                    <a:pt x="0" y="2819"/>
                  </a:cubicBezTo>
                  <a:cubicBezTo>
                    <a:pt x="0" y="4372"/>
                    <a:pt x="1264" y="5637"/>
                    <a:pt x="2818" y="5637"/>
                  </a:cubicBezTo>
                  <a:cubicBezTo>
                    <a:pt x="3337" y="5637"/>
                    <a:pt x="3844" y="5494"/>
                    <a:pt x="4286" y="5224"/>
                  </a:cubicBezTo>
                  <a:lnTo>
                    <a:pt x="3866" y="4538"/>
                  </a:lnTo>
                  <a:cubicBezTo>
                    <a:pt x="3551" y="4731"/>
                    <a:pt x="3188" y="4832"/>
                    <a:pt x="2818" y="4832"/>
                  </a:cubicBezTo>
                  <a:cubicBezTo>
                    <a:pt x="1708" y="4832"/>
                    <a:pt x="806" y="3929"/>
                    <a:pt x="806" y="2819"/>
                  </a:cubicBezTo>
                  <a:cubicBezTo>
                    <a:pt x="806" y="1709"/>
                    <a:pt x="1708" y="806"/>
                    <a:pt x="2818" y="806"/>
                  </a:cubicBezTo>
                  <a:cubicBezTo>
                    <a:pt x="3929" y="806"/>
                    <a:pt x="4831" y="1709"/>
                    <a:pt x="4831" y="2819"/>
                  </a:cubicBezTo>
                  <a:cubicBezTo>
                    <a:pt x="4831" y="3041"/>
                    <a:pt x="4651" y="3221"/>
                    <a:pt x="4429" y="3221"/>
                  </a:cubicBezTo>
                  <a:cubicBezTo>
                    <a:pt x="4207" y="3221"/>
                    <a:pt x="4026" y="3041"/>
                    <a:pt x="4026" y="2819"/>
                  </a:cubicBezTo>
                  <a:cubicBezTo>
                    <a:pt x="4026" y="2153"/>
                    <a:pt x="3485" y="1612"/>
                    <a:pt x="2818" y="1612"/>
                  </a:cubicBezTo>
                  <a:cubicBezTo>
                    <a:pt x="2152" y="1612"/>
                    <a:pt x="1611" y="2153"/>
                    <a:pt x="1611" y="2819"/>
                  </a:cubicBezTo>
                  <a:cubicBezTo>
                    <a:pt x="1611" y="3485"/>
                    <a:pt x="2152" y="4026"/>
                    <a:pt x="2818" y="4026"/>
                  </a:cubicBezTo>
                  <a:cubicBezTo>
                    <a:pt x="3128" y="4026"/>
                    <a:pt x="3410" y="3910"/>
                    <a:pt x="3624" y="3718"/>
                  </a:cubicBezTo>
                  <a:cubicBezTo>
                    <a:pt x="3837" y="3910"/>
                    <a:pt x="4120" y="4026"/>
                    <a:pt x="4429" y="4026"/>
                  </a:cubicBezTo>
                  <a:cubicBezTo>
                    <a:pt x="5095" y="4026"/>
                    <a:pt x="5637" y="3485"/>
                    <a:pt x="5637" y="2819"/>
                  </a:cubicBezTo>
                  <a:cubicBezTo>
                    <a:pt x="5637" y="1266"/>
                    <a:pt x="4373" y="1"/>
                    <a:pt x="2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9" name="Google Shape;1009;p41"/>
          <p:cNvSpPr/>
          <p:nvPr/>
        </p:nvSpPr>
        <p:spPr>
          <a:xfrm>
            <a:off x="6398412" y="1870555"/>
            <a:ext cx="376867" cy="361291"/>
          </a:xfrm>
          <a:custGeom>
            <a:avLst/>
            <a:gdLst/>
            <a:ahLst/>
            <a:cxnLst/>
            <a:rect l="l" t="t" r="r" b="b"/>
            <a:pathLst>
              <a:path w="13743" h="13175" extrusionOk="0">
                <a:moveTo>
                  <a:pt x="6063" y="805"/>
                </a:moveTo>
                <a:cubicBezTo>
                  <a:pt x="7071" y="805"/>
                  <a:pt x="7980" y="1334"/>
                  <a:pt x="8494" y="2220"/>
                </a:cubicBezTo>
                <a:lnTo>
                  <a:pt x="8613" y="2425"/>
                </a:lnTo>
                <a:lnTo>
                  <a:pt x="8851" y="2421"/>
                </a:lnTo>
                <a:cubicBezTo>
                  <a:pt x="8872" y="2419"/>
                  <a:pt x="8890" y="2418"/>
                  <a:pt x="8904" y="2416"/>
                </a:cubicBezTo>
                <a:cubicBezTo>
                  <a:pt x="9659" y="2426"/>
                  <a:pt x="10313" y="2965"/>
                  <a:pt x="10463" y="3704"/>
                </a:cubicBezTo>
                <a:lnTo>
                  <a:pt x="10528" y="4026"/>
                </a:lnTo>
                <a:lnTo>
                  <a:pt x="10898" y="4026"/>
                </a:lnTo>
                <a:cubicBezTo>
                  <a:pt x="12022" y="4026"/>
                  <a:pt x="12937" y="4930"/>
                  <a:pt x="12937" y="6040"/>
                </a:cubicBezTo>
                <a:cubicBezTo>
                  <a:pt x="12937" y="7080"/>
                  <a:pt x="12133" y="7939"/>
                  <a:pt x="11106" y="8042"/>
                </a:cubicBezTo>
                <a:lnTo>
                  <a:pt x="9287" y="5313"/>
                </a:lnTo>
                <a:lnTo>
                  <a:pt x="7461" y="8053"/>
                </a:lnTo>
                <a:lnTo>
                  <a:pt x="5663" y="8053"/>
                </a:lnTo>
                <a:lnTo>
                  <a:pt x="5663" y="5637"/>
                </a:lnTo>
                <a:lnTo>
                  <a:pt x="3248" y="5637"/>
                </a:lnTo>
                <a:lnTo>
                  <a:pt x="3248" y="8053"/>
                </a:lnTo>
                <a:lnTo>
                  <a:pt x="2846" y="8053"/>
                </a:lnTo>
                <a:cubicBezTo>
                  <a:pt x="1720" y="8053"/>
                  <a:pt x="805" y="7149"/>
                  <a:pt x="805" y="6040"/>
                </a:cubicBezTo>
                <a:cubicBezTo>
                  <a:pt x="805" y="4930"/>
                  <a:pt x="1720" y="4026"/>
                  <a:pt x="2846" y="4026"/>
                </a:cubicBezTo>
                <a:lnTo>
                  <a:pt x="3248" y="4026"/>
                </a:lnTo>
                <a:lnTo>
                  <a:pt x="3248" y="3656"/>
                </a:lnTo>
                <a:cubicBezTo>
                  <a:pt x="3248" y="2135"/>
                  <a:pt x="4440" y="865"/>
                  <a:pt x="5958" y="807"/>
                </a:cubicBezTo>
                <a:cubicBezTo>
                  <a:pt x="5993" y="806"/>
                  <a:pt x="6028" y="805"/>
                  <a:pt x="6063" y="805"/>
                </a:cubicBezTo>
                <a:close/>
                <a:moveTo>
                  <a:pt x="4859" y="6442"/>
                </a:moveTo>
                <a:lnTo>
                  <a:pt x="4859" y="10468"/>
                </a:lnTo>
                <a:lnTo>
                  <a:pt x="5309" y="10468"/>
                </a:lnTo>
                <a:lnTo>
                  <a:pt x="4456" y="11734"/>
                </a:lnTo>
                <a:lnTo>
                  <a:pt x="3603" y="10468"/>
                </a:lnTo>
                <a:lnTo>
                  <a:pt x="4054" y="10468"/>
                </a:lnTo>
                <a:lnTo>
                  <a:pt x="4054" y="6442"/>
                </a:lnTo>
                <a:close/>
                <a:moveTo>
                  <a:pt x="9287" y="6765"/>
                </a:moveTo>
                <a:lnTo>
                  <a:pt x="10146" y="8053"/>
                </a:lnTo>
                <a:lnTo>
                  <a:pt x="9690" y="8053"/>
                </a:lnTo>
                <a:lnTo>
                  <a:pt x="9690" y="12078"/>
                </a:lnTo>
                <a:lnTo>
                  <a:pt x="8885" y="12078"/>
                </a:lnTo>
                <a:lnTo>
                  <a:pt x="8885" y="8053"/>
                </a:lnTo>
                <a:lnTo>
                  <a:pt x="8429" y="8053"/>
                </a:lnTo>
                <a:lnTo>
                  <a:pt x="9287" y="6765"/>
                </a:lnTo>
                <a:close/>
                <a:moveTo>
                  <a:pt x="6067" y="0"/>
                </a:moveTo>
                <a:cubicBezTo>
                  <a:pt x="4196" y="0"/>
                  <a:pt x="2651" y="1425"/>
                  <a:pt x="2463" y="3247"/>
                </a:cubicBezTo>
                <a:cubicBezTo>
                  <a:pt x="1074" y="3433"/>
                  <a:pt x="0" y="4615"/>
                  <a:pt x="0" y="6040"/>
                </a:cubicBezTo>
                <a:cubicBezTo>
                  <a:pt x="0" y="7593"/>
                  <a:pt x="1276" y="8857"/>
                  <a:pt x="2845" y="8857"/>
                </a:cubicBezTo>
                <a:lnTo>
                  <a:pt x="3248" y="8857"/>
                </a:lnTo>
                <a:lnTo>
                  <a:pt x="3248" y="9662"/>
                </a:lnTo>
                <a:lnTo>
                  <a:pt x="2089" y="9662"/>
                </a:lnTo>
                <a:lnTo>
                  <a:pt x="4456" y="13175"/>
                </a:lnTo>
                <a:lnTo>
                  <a:pt x="6823" y="9662"/>
                </a:lnTo>
                <a:lnTo>
                  <a:pt x="5663" y="9662"/>
                </a:lnTo>
                <a:lnTo>
                  <a:pt x="5663" y="8857"/>
                </a:lnTo>
                <a:lnTo>
                  <a:pt x="8079" y="8857"/>
                </a:lnTo>
                <a:lnTo>
                  <a:pt x="8079" y="12884"/>
                </a:lnTo>
                <a:lnTo>
                  <a:pt x="10494" y="12884"/>
                </a:lnTo>
                <a:lnTo>
                  <a:pt x="10494" y="8857"/>
                </a:lnTo>
                <a:lnTo>
                  <a:pt x="11650" y="8857"/>
                </a:lnTo>
                <a:lnTo>
                  <a:pt x="11592" y="8772"/>
                </a:lnTo>
                <a:cubicBezTo>
                  <a:pt x="12826" y="8465"/>
                  <a:pt x="13742" y="7356"/>
                  <a:pt x="13742" y="6040"/>
                </a:cubicBezTo>
                <a:cubicBezTo>
                  <a:pt x="13742" y="4575"/>
                  <a:pt x="12610" y="3368"/>
                  <a:pt x="11166" y="3233"/>
                </a:cubicBezTo>
                <a:cubicBezTo>
                  <a:pt x="10854" y="2333"/>
                  <a:pt x="10026" y="1691"/>
                  <a:pt x="9067" y="1618"/>
                </a:cubicBezTo>
                <a:cubicBezTo>
                  <a:pt x="8765" y="1164"/>
                  <a:pt x="8365" y="782"/>
                  <a:pt x="7898" y="505"/>
                </a:cubicBezTo>
                <a:cubicBezTo>
                  <a:pt x="7346" y="175"/>
                  <a:pt x="6712" y="0"/>
                  <a:pt x="60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2"/>
        <p:cNvGrpSpPr/>
        <p:nvPr/>
      </p:nvGrpSpPr>
      <p:grpSpPr>
        <a:xfrm>
          <a:off x="0" y="0"/>
          <a:ext cx="0" cy="0"/>
          <a:chOff x="0" y="0"/>
          <a:chExt cx="0" cy="0"/>
        </a:xfrm>
      </p:grpSpPr>
      <p:sp>
        <p:nvSpPr>
          <p:cNvPr id="2453" name="Google Shape;2453;p61"/>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228600">
              <a:lnSpc>
                <a:spcPct val="107000"/>
              </a:lnSpc>
              <a:spcAft>
                <a:spcPts val="800"/>
              </a:spcAft>
              <a:tabLst>
                <a:tab pos="4010025" algn="l"/>
              </a:tabLst>
            </a:pPr>
            <a:r>
              <a:rPr lang="en-US" sz="3200" b="1" kern="100" dirty="0">
                <a:effectLst/>
                <a:latin typeface="Times New Roman" panose="02020603050405020304" pitchFamily="18" charset="0"/>
                <a:ea typeface="Times New Roman" panose="02020603050405020304" pitchFamily="18" charset="0"/>
                <a:cs typeface="Times New Roman" panose="02020603050405020304" pitchFamily="18" charset="0"/>
              </a:rPr>
              <a:t>Lead-in: </a:t>
            </a:r>
            <a:r>
              <a:rPr lang="en-US" sz="3200" kern="100" dirty="0">
                <a:effectLst/>
                <a:latin typeface="Times New Roman" panose="02020603050405020304" pitchFamily="18" charset="0"/>
                <a:ea typeface="Times New Roman" panose="02020603050405020304" pitchFamily="18" charset="0"/>
                <a:cs typeface="Times New Roman" panose="02020603050405020304" pitchFamily="18" charset="0"/>
              </a:rPr>
              <a:t>Let’s talk!</a:t>
            </a:r>
            <a:br>
              <a:rPr lang="en-US" sz="32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effectLst/>
              <a:latin typeface="Times New Roman" panose="02020603050405020304" pitchFamily="18" charset="0"/>
              <a:ea typeface="Times New Roman" panose="02020603050405020304" pitchFamily="18" charset="0"/>
            </a:endParaRPr>
          </a:p>
        </p:txBody>
      </p:sp>
      <p:grpSp>
        <p:nvGrpSpPr>
          <p:cNvPr id="2454" name="Google Shape;2454;p61"/>
          <p:cNvGrpSpPr/>
          <p:nvPr/>
        </p:nvGrpSpPr>
        <p:grpSpPr>
          <a:xfrm>
            <a:off x="1574726" y="1803346"/>
            <a:ext cx="1920564" cy="1792070"/>
            <a:chOff x="1650926" y="1879546"/>
            <a:chExt cx="1920564" cy="1792070"/>
          </a:xfrm>
        </p:grpSpPr>
        <p:sp>
          <p:nvSpPr>
            <p:cNvPr id="2455" name="Google Shape;2455;p61"/>
            <p:cNvSpPr/>
            <p:nvPr/>
          </p:nvSpPr>
          <p:spPr>
            <a:xfrm rot="2700000">
              <a:off x="2393406" y="2631812"/>
              <a:ext cx="396687" cy="396687"/>
            </a:xfrm>
            <a:prstGeom prst="rect">
              <a:avLst/>
            </a:prstGeom>
            <a:solidFill>
              <a:srgbClr val="00F4AD">
                <a:alpha val="2798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6" name="Google Shape;2456;p61"/>
            <p:cNvGrpSpPr/>
            <p:nvPr/>
          </p:nvGrpSpPr>
          <p:grpSpPr>
            <a:xfrm>
              <a:off x="1650926" y="1879546"/>
              <a:ext cx="1920564" cy="1792070"/>
              <a:chOff x="1650926" y="1879546"/>
              <a:chExt cx="1920564" cy="1792070"/>
            </a:xfrm>
          </p:grpSpPr>
          <p:sp>
            <p:nvSpPr>
              <p:cNvPr id="2457" name="Google Shape;2457;p61"/>
              <p:cNvSpPr/>
              <p:nvPr/>
            </p:nvSpPr>
            <p:spPr>
              <a:xfrm rot="2700000">
                <a:off x="1996706" y="2235086"/>
                <a:ext cx="1190061" cy="1190061"/>
              </a:xfrm>
              <a:prstGeom prst="rect">
                <a:avLst/>
              </a:prstGeom>
              <a:solidFill>
                <a:srgbClr val="00F4AD">
                  <a:alpha val="2798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1"/>
              <p:cNvSpPr/>
              <p:nvPr/>
            </p:nvSpPr>
            <p:spPr>
              <a:xfrm rot="2700000">
                <a:off x="2126531" y="2364954"/>
                <a:ext cx="930411" cy="930411"/>
              </a:xfrm>
              <a:prstGeom prst="rect">
                <a:avLst/>
              </a:prstGeom>
              <a:solidFill>
                <a:srgbClr val="00F4AD">
                  <a:alpha val="2798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1"/>
              <p:cNvSpPr/>
              <p:nvPr/>
            </p:nvSpPr>
            <p:spPr>
              <a:xfrm rot="2700000">
                <a:off x="2259975" y="2498417"/>
                <a:ext cx="663549" cy="663549"/>
              </a:xfrm>
              <a:prstGeom prst="rect">
                <a:avLst/>
              </a:prstGeom>
              <a:solidFill>
                <a:srgbClr val="00F4AD">
                  <a:alpha val="2798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0" name="Google Shape;2460;p61"/>
              <p:cNvGrpSpPr/>
              <p:nvPr/>
            </p:nvGrpSpPr>
            <p:grpSpPr>
              <a:xfrm rot="2700000">
                <a:off x="1839402" y="1916125"/>
                <a:ext cx="391434" cy="695228"/>
                <a:chOff x="1578700" y="1547575"/>
                <a:chExt cx="521450" cy="926150"/>
              </a:xfrm>
            </p:grpSpPr>
            <p:sp>
              <p:nvSpPr>
                <p:cNvPr id="2461" name="Google Shape;2461;p61"/>
                <p:cNvSpPr/>
                <p:nvPr/>
              </p:nvSpPr>
              <p:spPr>
                <a:xfrm>
                  <a:off x="1671335" y="1614583"/>
                  <a:ext cx="428815" cy="163627"/>
                </a:xfrm>
                <a:custGeom>
                  <a:avLst/>
                  <a:gdLst/>
                  <a:ahLst/>
                  <a:cxnLst/>
                  <a:rect l="l" t="t" r="r" b="b"/>
                  <a:pathLst>
                    <a:path w="2259" h="862" extrusionOk="0">
                      <a:moveTo>
                        <a:pt x="9" y="0"/>
                      </a:moveTo>
                      <a:lnTo>
                        <a:pt x="0" y="11"/>
                      </a:lnTo>
                      <a:lnTo>
                        <a:pt x="1055" y="861"/>
                      </a:lnTo>
                      <a:lnTo>
                        <a:pt x="2259" y="861"/>
                      </a:lnTo>
                      <a:lnTo>
                        <a:pt x="2259" y="848"/>
                      </a:lnTo>
                      <a:lnTo>
                        <a:pt x="1059" y="848"/>
                      </a:lnTo>
                      <a:lnTo>
                        <a:pt x="9"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1"/>
                <p:cNvSpPr/>
                <p:nvPr/>
              </p:nvSpPr>
              <p:spPr>
                <a:xfrm>
                  <a:off x="1671335" y="1805735"/>
                  <a:ext cx="428815" cy="143696"/>
                </a:xfrm>
                <a:custGeom>
                  <a:avLst/>
                  <a:gdLst/>
                  <a:ahLst/>
                  <a:cxnLst/>
                  <a:rect l="l" t="t" r="r" b="b"/>
                  <a:pathLst>
                    <a:path w="2259" h="757" extrusionOk="0">
                      <a:moveTo>
                        <a:pt x="7" y="0"/>
                      </a:moveTo>
                      <a:lnTo>
                        <a:pt x="0" y="10"/>
                      </a:lnTo>
                      <a:lnTo>
                        <a:pt x="1053" y="756"/>
                      </a:lnTo>
                      <a:lnTo>
                        <a:pt x="1055" y="757"/>
                      </a:lnTo>
                      <a:lnTo>
                        <a:pt x="2259" y="757"/>
                      </a:lnTo>
                      <a:lnTo>
                        <a:pt x="2259" y="744"/>
                      </a:lnTo>
                      <a:lnTo>
                        <a:pt x="1059" y="744"/>
                      </a:lnTo>
                      <a:lnTo>
                        <a:pt x="7"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1"/>
                <p:cNvSpPr/>
                <p:nvPr/>
              </p:nvSpPr>
              <p:spPr>
                <a:xfrm>
                  <a:off x="1671335" y="2243469"/>
                  <a:ext cx="428815" cy="163627"/>
                </a:xfrm>
                <a:custGeom>
                  <a:avLst/>
                  <a:gdLst/>
                  <a:ahLst/>
                  <a:cxnLst/>
                  <a:rect l="l" t="t" r="r" b="b"/>
                  <a:pathLst>
                    <a:path w="2259" h="862" extrusionOk="0">
                      <a:moveTo>
                        <a:pt x="1055" y="0"/>
                      </a:moveTo>
                      <a:lnTo>
                        <a:pt x="0" y="851"/>
                      </a:lnTo>
                      <a:lnTo>
                        <a:pt x="9" y="861"/>
                      </a:lnTo>
                      <a:lnTo>
                        <a:pt x="1059" y="14"/>
                      </a:lnTo>
                      <a:lnTo>
                        <a:pt x="2259" y="14"/>
                      </a:lnTo>
                      <a:lnTo>
                        <a:pt x="2259"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1"/>
                <p:cNvSpPr/>
                <p:nvPr/>
              </p:nvSpPr>
              <p:spPr>
                <a:xfrm>
                  <a:off x="1671335" y="2072058"/>
                  <a:ext cx="428815" cy="143885"/>
                </a:xfrm>
                <a:custGeom>
                  <a:avLst/>
                  <a:gdLst/>
                  <a:ahLst/>
                  <a:cxnLst/>
                  <a:rect l="l" t="t" r="r" b="b"/>
                  <a:pathLst>
                    <a:path w="2259" h="758" extrusionOk="0">
                      <a:moveTo>
                        <a:pt x="1055" y="1"/>
                      </a:moveTo>
                      <a:lnTo>
                        <a:pt x="0" y="747"/>
                      </a:lnTo>
                      <a:lnTo>
                        <a:pt x="7" y="757"/>
                      </a:lnTo>
                      <a:lnTo>
                        <a:pt x="1059" y="13"/>
                      </a:lnTo>
                      <a:lnTo>
                        <a:pt x="2259" y="13"/>
                      </a:lnTo>
                      <a:lnTo>
                        <a:pt x="2259"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1"/>
                <p:cNvSpPr/>
                <p:nvPr/>
              </p:nvSpPr>
              <p:spPr>
                <a:xfrm>
                  <a:off x="1578700" y="1547575"/>
                  <a:ext cx="89028" cy="89217"/>
                </a:xfrm>
                <a:custGeom>
                  <a:avLst/>
                  <a:gdLst/>
                  <a:ahLst/>
                  <a:cxnLst/>
                  <a:rect l="l" t="t" r="r" b="b"/>
                  <a:pathLst>
                    <a:path w="469" h="470" extrusionOk="0">
                      <a:moveTo>
                        <a:pt x="235" y="14"/>
                      </a:moveTo>
                      <a:cubicBezTo>
                        <a:pt x="357" y="14"/>
                        <a:pt x="456" y="113"/>
                        <a:pt x="456" y="235"/>
                      </a:cubicBezTo>
                      <a:cubicBezTo>
                        <a:pt x="456" y="357"/>
                        <a:pt x="357" y="457"/>
                        <a:pt x="235" y="457"/>
                      </a:cubicBezTo>
                      <a:cubicBezTo>
                        <a:pt x="113" y="457"/>
                        <a:pt x="14" y="357"/>
                        <a:pt x="14" y="235"/>
                      </a:cubicBezTo>
                      <a:cubicBezTo>
                        <a:pt x="14" y="113"/>
                        <a:pt x="113" y="14"/>
                        <a:pt x="235" y="14"/>
                      </a:cubicBezTo>
                      <a:close/>
                      <a:moveTo>
                        <a:pt x="235" y="1"/>
                      </a:moveTo>
                      <a:cubicBezTo>
                        <a:pt x="106" y="1"/>
                        <a:pt x="0" y="106"/>
                        <a:pt x="0" y="235"/>
                      </a:cubicBezTo>
                      <a:cubicBezTo>
                        <a:pt x="0" y="365"/>
                        <a:pt x="106" y="469"/>
                        <a:pt x="235" y="469"/>
                      </a:cubicBezTo>
                      <a:cubicBezTo>
                        <a:pt x="364" y="469"/>
                        <a:pt x="469" y="365"/>
                        <a:pt x="469" y="235"/>
                      </a:cubicBezTo>
                      <a:cubicBezTo>
                        <a:pt x="469" y="106"/>
                        <a:pt x="364" y="1"/>
                        <a:pt x="235"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1"/>
                <p:cNvSpPr/>
                <p:nvPr/>
              </p:nvSpPr>
              <p:spPr>
                <a:xfrm>
                  <a:off x="1578700" y="1741955"/>
                  <a:ext cx="89028" cy="89027"/>
                </a:xfrm>
                <a:custGeom>
                  <a:avLst/>
                  <a:gdLst/>
                  <a:ahLst/>
                  <a:cxnLst/>
                  <a:rect l="l" t="t" r="r" b="b"/>
                  <a:pathLst>
                    <a:path w="469" h="469" extrusionOk="0">
                      <a:moveTo>
                        <a:pt x="235" y="14"/>
                      </a:moveTo>
                      <a:cubicBezTo>
                        <a:pt x="357" y="14"/>
                        <a:pt x="456" y="113"/>
                        <a:pt x="456" y="235"/>
                      </a:cubicBezTo>
                      <a:cubicBezTo>
                        <a:pt x="456" y="356"/>
                        <a:pt x="357" y="456"/>
                        <a:pt x="235" y="456"/>
                      </a:cubicBezTo>
                      <a:cubicBezTo>
                        <a:pt x="113" y="456"/>
                        <a:pt x="14" y="356"/>
                        <a:pt x="14" y="235"/>
                      </a:cubicBezTo>
                      <a:cubicBezTo>
                        <a:pt x="14" y="113"/>
                        <a:pt x="113" y="14"/>
                        <a:pt x="235" y="14"/>
                      </a:cubicBezTo>
                      <a:close/>
                      <a:moveTo>
                        <a:pt x="235" y="0"/>
                      </a:moveTo>
                      <a:cubicBezTo>
                        <a:pt x="106" y="0"/>
                        <a:pt x="0" y="106"/>
                        <a:pt x="0" y="235"/>
                      </a:cubicBezTo>
                      <a:cubicBezTo>
                        <a:pt x="0" y="364"/>
                        <a:pt x="106" y="468"/>
                        <a:pt x="235" y="468"/>
                      </a:cubicBezTo>
                      <a:cubicBezTo>
                        <a:pt x="364" y="468"/>
                        <a:pt x="469" y="364"/>
                        <a:pt x="469" y="235"/>
                      </a:cubicBezTo>
                      <a:cubicBezTo>
                        <a:pt x="469" y="105"/>
                        <a:pt x="364" y="0"/>
                        <a:pt x="235"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1"/>
                <p:cNvSpPr/>
                <p:nvPr/>
              </p:nvSpPr>
              <p:spPr>
                <a:xfrm>
                  <a:off x="1578700" y="2190698"/>
                  <a:ext cx="89028" cy="89027"/>
                </a:xfrm>
                <a:custGeom>
                  <a:avLst/>
                  <a:gdLst/>
                  <a:ahLst/>
                  <a:cxnLst/>
                  <a:rect l="l" t="t" r="r" b="b"/>
                  <a:pathLst>
                    <a:path w="469" h="469" extrusionOk="0">
                      <a:moveTo>
                        <a:pt x="235" y="13"/>
                      </a:moveTo>
                      <a:cubicBezTo>
                        <a:pt x="357" y="13"/>
                        <a:pt x="456" y="112"/>
                        <a:pt x="456" y="234"/>
                      </a:cubicBezTo>
                      <a:cubicBezTo>
                        <a:pt x="456" y="356"/>
                        <a:pt x="357" y="455"/>
                        <a:pt x="235" y="455"/>
                      </a:cubicBezTo>
                      <a:cubicBezTo>
                        <a:pt x="113" y="455"/>
                        <a:pt x="14" y="356"/>
                        <a:pt x="14" y="234"/>
                      </a:cubicBezTo>
                      <a:cubicBezTo>
                        <a:pt x="14" y="112"/>
                        <a:pt x="113" y="13"/>
                        <a:pt x="235" y="13"/>
                      </a:cubicBezTo>
                      <a:close/>
                      <a:moveTo>
                        <a:pt x="235" y="0"/>
                      </a:moveTo>
                      <a:cubicBezTo>
                        <a:pt x="106" y="0"/>
                        <a:pt x="0" y="105"/>
                        <a:pt x="0" y="234"/>
                      </a:cubicBezTo>
                      <a:cubicBezTo>
                        <a:pt x="0" y="363"/>
                        <a:pt x="106" y="468"/>
                        <a:pt x="235" y="468"/>
                      </a:cubicBezTo>
                      <a:cubicBezTo>
                        <a:pt x="364" y="468"/>
                        <a:pt x="469" y="363"/>
                        <a:pt x="469" y="234"/>
                      </a:cubicBezTo>
                      <a:cubicBezTo>
                        <a:pt x="469" y="105"/>
                        <a:pt x="364" y="0"/>
                        <a:pt x="235"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1"/>
                <p:cNvSpPr/>
                <p:nvPr/>
              </p:nvSpPr>
              <p:spPr>
                <a:xfrm>
                  <a:off x="1578700" y="2384698"/>
                  <a:ext cx="89028" cy="89027"/>
                </a:xfrm>
                <a:custGeom>
                  <a:avLst/>
                  <a:gdLst/>
                  <a:ahLst/>
                  <a:cxnLst/>
                  <a:rect l="l" t="t" r="r" b="b"/>
                  <a:pathLst>
                    <a:path w="469" h="469" extrusionOk="0">
                      <a:moveTo>
                        <a:pt x="235" y="14"/>
                      </a:moveTo>
                      <a:cubicBezTo>
                        <a:pt x="357" y="14"/>
                        <a:pt x="456" y="113"/>
                        <a:pt x="456" y="235"/>
                      </a:cubicBezTo>
                      <a:cubicBezTo>
                        <a:pt x="456" y="357"/>
                        <a:pt x="357" y="456"/>
                        <a:pt x="235" y="456"/>
                      </a:cubicBezTo>
                      <a:cubicBezTo>
                        <a:pt x="113" y="456"/>
                        <a:pt x="14" y="357"/>
                        <a:pt x="14" y="235"/>
                      </a:cubicBezTo>
                      <a:cubicBezTo>
                        <a:pt x="14" y="113"/>
                        <a:pt x="113" y="14"/>
                        <a:pt x="235" y="14"/>
                      </a:cubicBezTo>
                      <a:close/>
                      <a:moveTo>
                        <a:pt x="235" y="0"/>
                      </a:moveTo>
                      <a:cubicBezTo>
                        <a:pt x="106" y="0"/>
                        <a:pt x="0" y="106"/>
                        <a:pt x="0" y="235"/>
                      </a:cubicBezTo>
                      <a:cubicBezTo>
                        <a:pt x="0" y="364"/>
                        <a:pt x="106" y="469"/>
                        <a:pt x="235" y="469"/>
                      </a:cubicBezTo>
                      <a:cubicBezTo>
                        <a:pt x="364" y="469"/>
                        <a:pt x="469" y="364"/>
                        <a:pt x="469" y="235"/>
                      </a:cubicBezTo>
                      <a:cubicBezTo>
                        <a:pt x="469" y="106"/>
                        <a:pt x="364" y="0"/>
                        <a:pt x="235"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9" name="Google Shape;2469;p61"/>
              <p:cNvGrpSpPr/>
              <p:nvPr/>
            </p:nvGrpSpPr>
            <p:grpSpPr>
              <a:xfrm rot="8100000">
                <a:off x="2991580" y="1956368"/>
                <a:ext cx="391434" cy="695228"/>
                <a:chOff x="1578700" y="1547575"/>
                <a:chExt cx="521450" cy="926150"/>
              </a:xfrm>
            </p:grpSpPr>
            <p:sp>
              <p:nvSpPr>
                <p:cNvPr id="2470" name="Google Shape;2470;p61"/>
                <p:cNvSpPr/>
                <p:nvPr/>
              </p:nvSpPr>
              <p:spPr>
                <a:xfrm>
                  <a:off x="1671335" y="1614583"/>
                  <a:ext cx="428815" cy="163627"/>
                </a:xfrm>
                <a:custGeom>
                  <a:avLst/>
                  <a:gdLst/>
                  <a:ahLst/>
                  <a:cxnLst/>
                  <a:rect l="l" t="t" r="r" b="b"/>
                  <a:pathLst>
                    <a:path w="2259" h="862" extrusionOk="0">
                      <a:moveTo>
                        <a:pt x="9" y="0"/>
                      </a:moveTo>
                      <a:lnTo>
                        <a:pt x="0" y="11"/>
                      </a:lnTo>
                      <a:lnTo>
                        <a:pt x="1055" y="861"/>
                      </a:lnTo>
                      <a:lnTo>
                        <a:pt x="2259" y="861"/>
                      </a:lnTo>
                      <a:lnTo>
                        <a:pt x="2259" y="848"/>
                      </a:lnTo>
                      <a:lnTo>
                        <a:pt x="1059" y="848"/>
                      </a:lnTo>
                      <a:lnTo>
                        <a:pt x="9"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1"/>
                <p:cNvSpPr/>
                <p:nvPr/>
              </p:nvSpPr>
              <p:spPr>
                <a:xfrm>
                  <a:off x="1671335" y="1805735"/>
                  <a:ext cx="428815" cy="143696"/>
                </a:xfrm>
                <a:custGeom>
                  <a:avLst/>
                  <a:gdLst/>
                  <a:ahLst/>
                  <a:cxnLst/>
                  <a:rect l="l" t="t" r="r" b="b"/>
                  <a:pathLst>
                    <a:path w="2259" h="757" extrusionOk="0">
                      <a:moveTo>
                        <a:pt x="7" y="0"/>
                      </a:moveTo>
                      <a:lnTo>
                        <a:pt x="0" y="10"/>
                      </a:lnTo>
                      <a:lnTo>
                        <a:pt x="1053" y="756"/>
                      </a:lnTo>
                      <a:lnTo>
                        <a:pt x="1055" y="757"/>
                      </a:lnTo>
                      <a:lnTo>
                        <a:pt x="2259" y="757"/>
                      </a:lnTo>
                      <a:lnTo>
                        <a:pt x="2259" y="744"/>
                      </a:lnTo>
                      <a:lnTo>
                        <a:pt x="1059" y="744"/>
                      </a:lnTo>
                      <a:lnTo>
                        <a:pt x="7"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1"/>
                <p:cNvSpPr/>
                <p:nvPr/>
              </p:nvSpPr>
              <p:spPr>
                <a:xfrm>
                  <a:off x="1671335" y="2243469"/>
                  <a:ext cx="428815" cy="163627"/>
                </a:xfrm>
                <a:custGeom>
                  <a:avLst/>
                  <a:gdLst/>
                  <a:ahLst/>
                  <a:cxnLst/>
                  <a:rect l="l" t="t" r="r" b="b"/>
                  <a:pathLst>
                    <a:path w="2259" h="862" extrusionOk="0">
                      <a:moveTo>
                        <a:pt x="1055" y="0"/>
                      </a:moveTo>
                      <a:lnTo>
                        <a:pt x="0" y="851"/>
                      </a:lnTo>
                      <a:lnTo>
                        <a:pt x="9" y="861"/>
                      </a:lnTo>
                      <a:lnTo>
                        <a:pt x="1059" y="14"/>
                      </a:lnTo>
                      <a:lnTo>
                        <a:pt x="2259" y="14"/>
                      </a:lnTo>
                      <a:lnTo>
                        <a:pt x="2259"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1"/>
                <p:cNvSpPr/>
                <p:nvPr/>
              </p:nvSpPr>
              <p:spPr>
                <a:xfrm>
                  <a:off x="1671335" y="2072058"/>
                  <a:ext cx="428815" cy="143885"/>
                </a:xfrm>
                <a:custGeom>
                  <a:avLst/>
                  <a:gdLst/>
                  <a:ahLst/>
                  <a:cxnLst/>
                  <a:rect l="l" t="t" r="r" b="b"/>
                  <a:pathLst>
                    <a:path w="2259" h="758" extrusionOk="0">
                      <a:moveTo>
                        <a:pt x="1055" y="1"/>
                      </a:moveTo>
                      <a:lnTo>
                        <a:pt x="0" y="747"/>
                      </a:lnTo>
                      <a:lnTo>
                        <a:pt x="7" y="757"/>
                      </a:lnTo>
                      <a:lnTo>
                        <a:pt x="1059" y="13"/>
                      </a:lnTo>
                      <a:lnTo>
                        <a:pt x="2259" y="13"/>
                      </a:lnTo>
                      <a:lnTo>
                        <a:pt x="2259"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1"/>
                <p:cNvSpPr/>
                <p:nvPr/>
              </p:nvSpPr>
              <p:spPr>
                <a:xfrm>
                  <a:off x="1578700" y="1547575"/>
                  <a:ext cx="89028" cy="89217"/>
                </a:xfrm>
                <a:custGeom>
                  <a:avLst/>
                  <a:gdLst/>
                  <a:ahLst/>
                  <a:cxnLst/>
                  <a:rect l="l" t="t" r="r" b="b"/>
                  <a:pathLst>
                    <a:path w="469" h="470" extrusionOk="0">
                      <a:moveTo>
                        <a:pt x="235" y="14"/>
                      </a:moveTo>
                      <a:cubicBezTo>
                        <a:pt x="357" y="14"/>
                        <a:pt x="456" y="113"/>
                        <a:pt x="456" y="235"/>
                      </a:cubicBezTo>
                      <a:cubicBezTo>
                        <a:pt x="456" y="357"/>
                        <a:pt x="357" y="457"/>
                        <a:pt x="235" y="457"/>
                      </a:cubicBezTo>
                      <a:cubicBezTo>
                        <a:pt x="113" y="457"/>
                        <a:pt x="14" y="357"/>
                        <a:pt x="14" y="235"/>
                      </a:cubicBezTo>
                      <a:cubicBezTo>
                        <a:pt x="14" y="113"/>
                        <a:pt x="113" y="14"/>
                        <a:pt x="235" y="14"/>
                      </a:cubicBezTo>
                      <a:close/>
                      <a:moveTo>
                        <a:pt x="235" y="1"/>
                      </a:moveTo>
                      <a:cubicBezTo>
                        <a:pt x="106" y="1"/>
                        <a:pt x="0" y="106"/>
                        <a:pt x="0" y="235"/>
                      </a:cubicBezTo>
                      <a:cubicBezTo>
                        <a:pt x="0" y="365"/>
                        <a:pt x="106" y="469"/>
                        <a:pt x="235" y="469"/>
                      </a:cubicBezTo>
                      <a:cubicBezTo>
                        <a:pt x="364" y="469"/>
                        <a:pt x="469" y="365"/>
                        <a:pt x="469" y="235"/>
                      </a:cubicBezTo>
                      <a:cubicBezTo>
                        <a:pt x="469" y="106"/>
                        <a:pt x="364" y="1"/>
                        <a:pt x="235"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61"/>
                <p:cNvSpPr/>
                <p:nvPr/>
              </p:nvSpPr>
              <p:spPr>
                <a:xfrm>
                  <a:off x="1578700" y="1741955"/>
                  <a:ext cx="89028" cy="89027"/>
                </a:xfrm>
                <a:custGeom>
                  <a:avLst/>
                  <a:gdLst/>
                  <a:ahLst/>
                  <a:cxnLst/>
                  <a:rect l="l" t="t" r="r" b="b"/>
                  <a:pathLst>
                    <a:path w="469" h="469" extrusionOk="0">
                      <a:moveTo>
                        <a:pt x="235" y="14"/>
                      </a:moveTo>
                      <a:cubicBezTo>
                        <a:pt x="357" y="14"/>
                        <a:pt x="456" y="113"/>
                        <a:pt x="456" y="235"/>
                      </a:cubicBezTo>
                      <a:cubicBezTo>
                        <a:pt x="456" y="356"/>
                        <a:pt x="357" y="456"/>
                        <a:pt x="235" y="456"/>
                      </a:cubicBezTo>
                      <a:cubicBezTo>
                        <a:pt x="113" y="456"/>
                        <a:pt x="14" y="356"/>
                        <a:pt x="14" y="235"/>
                      </a:cubicBezTo>
                      <a:cubicBezTo>
                        <a:pt x="14" y="113"/>
                        <a:pt x="113" y="14"/>
                        <a:pt x="235" y="14"/>
                      </a:cubicBezTo>
                      <a:close/>
                      <a:moveTo>
                        <a:pt x="235" y="0"/>
                      </a:moveTo>
                      <a:cubicBezTo>
                        <a:pt x="106" y="0"/>
                        <a:pt x="0" y="106"/>
                        <a:pt x="0" y="235"/>
                      </a:cubicBezTo>
                      <a:cubicBezTo>
                        <a:pt x="0" y="364"/>
                        <a:pt x="106" y="468"/>
                        <a:pt x="235" y="468"/>
                      </a:cubicBezTo>
                      <a:cubicBezTo>
                        <a:pt x="364" y="468"/>
                        <a:pt x="469" y="364"/>
                        <a:pt x="469" y="235"/>
                      </a:cubicBezTo>
                      <a:cubicBezTo>
                        <a:pt x="469" y="105"/>
                        <a:pt x="364" y="0"/>
                        <a:pt x="235"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1"/>
                <p:cNvSpPr/>
                <p:nvPr/>
              </p:nvSpPr>
              <p:spPr>
                <a:xfrm>
                  <a:off x="1578700" y="2190698"/>
                  <a:ext cx="89028" cy="89027"/>
                </a:xfrm>
                <a:custGeom>
                  <a:avLst/>
                  <a:gdLst/>
                  <a:ahLst/>
                  <a:cxnLst/>
                  <a:rect l="l" t="t" r="r" b="b"/>
                  <a:pathLst>
                    <a:path w="469" h="469" extrusionOk="0">
                      <a:moveTo>
                        <a:pt x="235" y="13"/>
                      </a:moveTo>
                      <a:cubicBezTo>
                        <a:pt x="357" y="13"/>
                        <a:pt x="456" y="112"/>
                        <a:pt x="456" y="234"/>
                      </a:cubicBezTo>
                      <a:cubicBezTo>
                        <a:pt x="456" y="356"/>
                        <a:pt x="357" y="455"/>
                        <a:pt x="235" y="455"/>
                      </a:cubicBezTo>
                      <a:cubicBezTo>
                        <a:pt x="113" y="455"/>
                        <a:pt x="14" y="356"/>
                        <a:pt x="14" y="234"/>
                      </a:cubicBezTo>
                      <a:cubicBezTo>
                        <a:pt x="14" y="112"/>
                        <a:pt x="113" y="13"/>
                        <a:pt x="235" y="13"/>
                      </a:cubicBezTo>
                      <a:close/>
                      <a:moveTo>
                        <a:pt x="235" y="0"/>
                      </a:moveTo>
                      <a:cubicBezTo>
                        <a:pt x="106" y="0"/>
                        <a:pt x="0" y="105"/>
                        <a:pt x="0" y="234"/>
                      </a:cubicBezTo>
                      <a:cubicBezTo>
                        <a:pt x="0" y="363"/>
                        <a:pt x="106" y="468"/>
                        <a:pt x="235" y="468"/>
                      </a:cubicBezTo>
                      <a:cubicBezTo>
                        <a:pt x="364" y="468"/>
                        <a:pt x="469" y="363"/>
                        <a:pt x="469" y="234"/>
                      </a:cubicBezTo>
                      <a:cubicBezTo>
                        <a:pt x="469" y="105"/>
                        <a:pt x="364" y="0"/>
                        <a:pt x="235"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1"/>
                <p:cNvSpPr/>
                <p:nvPr/>
              </p:nvSpPr>
              <p:spPr>
                <a:xfrm>
                  <a:off x="1578700" y="2384698"/>
                  <a:ext cx="89028" cy="89027"/>
                </a:xfrm>
                <a:custGeom>
                  <a:avLst/>
                  <a:gdLst/>
                  <a:ahLst/>
                  <a:cxnLst/>
                  <a:rect l="l" t="t" r="r" b="b"/>
                  <a:pathLst>
                    <a:path w="469" h="469" extrusionOk="0">
                      <a:moveTo>
                        <a:pt x="235" y="14"/>
                      </a:moveTo>
                      <a:cubicBezTo>
                        <a:pt x="357" y="14"/>
                        <a:pt x="456" y="113"/>
                        <a:pt x="456" y="235"/>
                      </a:cubicBezTo>
                      <a:cubicBezTo>
                        <a:pt x="456" y="357"/>
                        <a:pt x="357" y="456"/>
                        <a:pt x="235" y="456"/>
                      </a:cubicBezTo>
                      <a:cubicBezTo>
                        <a:pt x="113" y="456"/>
                        <a:pt x="14" y="357"/>
                        <a:pt x="14" y="235"/>
                      </a:cubicBezTo>
                      <a:cubicBezTo>
                        <a:pt x="14" y="113"/>
                        <a:pt x="113" y="14"/>
                        <a:pt x="235" y="14"/>
                      </a:cubicBezTo>
                      <a:close/>
                      <a:moveTo>
                        <a:pt x="235" y="0"/>
                      </a:moveTo>
                      <a:cubicBezTo>
                        <a:pt x="106" y="0"/>
                        <a:pt x="0" y="106"/>
                        <a:pt x="0" y="235"/>
                      </a:cubicBezTo>
                      <a:cubicBezTo>
                        <a:pt x="0" y="364"/>
                        <a:pt x="106" y="469"/>
                        <a:pt x="235" y="469"/>
                      </a:cubicBezTo>
                      <a:cubicBezTo>
                        <a:pt x="364" y="469"/>
                        <a:pt x="469" y="364"/>
                        <a:pt x="469" y="235"/>
                      </a:cubicBezTo>
                      <a:cubicBezTo>
                        <a:pt x="469" y="106"/>
                        <a:pt x="364" y="0"/>
                        <a:pt x="235"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478" name="Google Shape;2478;p61"/>
          <p:cNvGrpSpPr/>
          <p:nvPr/>
        </p:nvGrpSpPr>
        <p:grpSpPr>
          <a:xfrm>
            <a:off x="5240489" y="3872883"/>
            <a:ext cx="3081764" cy="861100"/>
            <a:chOff x="4240751" y="1464968"/>
            <a:chExt cx="3081764" cy="861100"/>
          </a:xfrm>
        </p:grpSpPr>
        <p:sp>
          <p:nvSpPr>
            <p:cNvPr id="2479" name="Google Shape;2479;p61"/>
            <p:cNvSpPr txBox="1"/>
            <p:nvPr/>
          </p:nvSpPr>
          <p:spPr>
            <a:xfrm>
              <a:off x="4240751" y="1837668"/>
              <a:ext cx="3081764" cy="4884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lang="en-US" sz="2400" dirty="0">
                <a:solidFill>
                  <a:schemeClr val="tx1"/>
                </a:solidFill>
                <a:effectLst/>
                <a:latin typeface="Times New Roman" panose="02020603050405020304" pitchFamily="18" charset="0"/>
                <a:ea typeface="Times New Roman" panose="02020603050405020304" pitchFamily="18" charset="0"/>
              </a:endParaRPr>
            </a:p>
            <a:p>
              <a:pPr marL="0" lvl="0" indent="0" algn="ctr" rtl="0">
                <a:spcBef>
                  <a:spcPts val="0"/>
                </a:spcBef>
                <a:spcAft>
                  <a:spcPts val="0"/>
                </a:spcAft>
                <a:buNone/>
              </a:pPr>
              <a:r>
                <a:rPr lang="en-US" sz="2400" dirty="0">
                  <a:solidFill>
                    <a:schemeClr val="tx1"/>
                  </a:solidFill>
                  <a:effectLst/>
                  <a:latin typeface="Times New Roman" panose="02020603050405020304" pitchFamily="18" charset="0"/>
                  <a:ea typeface="Times New Roman" panose="02020603050405020304" pitchFamily="18" charset="0"/>
                </a:rPr>
                <a:t>What kind of websites do you like to use?</a:t>
              </a:r>
              <a:endParaRPr sz="2400" dirty="0">
                <a:solidFill>
                  <a:schemeClr val="tx1"/>
                </a:solidFill>
                <a:latin typeface="Roboto"/>
                <a:ea typeface="Roboto"/>
                <a:cs typeface="Roboto"/>
                <a:sym typeface="Roboto"/>
              </a:endParaRPr>
            </a:p>
          </p:txBody>
        </p:sp>
        <p:sp>
          <p:nvSpPr>
            <p:cNvPr id="2480" name="Google Shape;2480;p61"/>
            <p:cNvSpPr txBox="1"/>
            <p:nvPr/>
          </p:nvSpPr>
          <p:spPr>
            <a:xfrm>
              <a:off x="4668314" y="1464968"/>
              <a:ext cx="1789800" cy="316800"/>
            </a:xfrm>
            <a:prstGeom prst="rect">
              <a:avLst/>
            </a:prstGeom>
            <a:solidFill>
              <a:schemeClr val="accent1"/>
            </a:solidFill>
            <a:ln w="952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400" dirty="0">
                  <a:solidFill>
                    <a:srgbClr val="00F4AD"/>
                  </a:solidFill>
                  <a:latin typeface="Bebas Neue"/>
                  <a:ea typeface="Bebas Neue"/>
                  <a:cs typeface="Bebas Neue"/>
                  <a:sym typeface="Bebas Neue"/>
                </a:rPr>
                <a:t>02</a:t>
              </a:r>
              <a:endParaRPr sz="2400" dirty="0">
                <a:solidFill>
                  <a:srgbClr val="00F4AD"/>
                </a:solidFill>
                <a:latin typeface="Bebas Neue"/>
                <a:ea typeface="Bebas Neue"/>
                <a:cs typeface="Bebas Neue"/>
                <a:sym typeface="Bebas Neue"/>
              </a:endParaRPr>
            </a:p>
          </p:txBody>
        </p:sp>
      </p:grpSp>
      <p:grpSp>
        <p:nvGrpSpPr>
          <p:cNvPr id="2481" name="Google Shape;2481;p61"/>
          <p:cNvGrpSpPr/>
          <p:nvPr/>
        </p:nvGrpSpPr>
        <p:grpSpPr>
          <a:xfrm>
            <a:off x="485421" y="3547773"/>
            <a:ext cx="3894667" cy="1385201"/>
            <a:chOff x="505919" y="1579268"/>
            <a:chExt cx="2001174" cy="1072671"/>
          </a:xfrm>
        </p:grpSpPr>
        <p:sp>
          <p:nvSpPr>
            <p:cNvPr id="2482" name="Google Shape;2482;p61"/>
            <p:cNvSpPr txBox="1"/>
            <p:nvPr/>
          </p:nvSpPr>
          <p:spPr>
            <a:xfrm>
              <a:off x="505919" y="1839133"/>
              <a:ext cx="2001174" cy="812806"/>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lang="en-US" sz="2400" dirty="0">
                <a:solidFill>
                  <a:schemeClr val="tx1"/>
                </a:solidFill>
                <a:effectLst/>
                <a:latin typeface="Times New Roman" panose="02020603050405020304" pitchFamily="18" charset="0"/>
                <a:ea typeface="Times New Roman" panose="02020603050405020304" pitchFamily="18" charset="0"/>
              </a:endParaRPr>
            </a:p>
            <a:p>
              <a:pPr marL="0" lvl="0" indent="0" algn="ctr" rtl="0">
                <a:spcBef>
                  <a:spcPts val="0"/>
                </a:spcBef>
                <a:spcAft>
                  <a:spcPts val="0"/>
                </a:spcAft>
                <a:buNone/>
              </a:pPr>
              <a:r>
                <a:rPr lang="en-US" sz="2400" dirty="0">
                  <a:solidFill>
                    <a:schemeClr val="tx1"/>
                  </a:solidFill>
                  <a:effectLst/>
                  <a:latin typeface="Times New Roman" panose="02020603050405020304" pitchFamily="18" charset="0"/>
                  <a:ea typeface="Times New Roman" panose="02020603050405020304" pitchFamily="18" charset="0"/>
                </a:rPr>
                <a:t>What makes a good business website?</a:t>
              </a:r>
              <a:br>
                <a:rPr lang="en-US" sz="2400" dirty="0">
                  <a:solidFill>
                    <a:schemeClr val="tx1"/>
                  </a:solidFill>
                  <a:effectLst/>
                  <a:latin typeface="Times New Roman" panose="02020603050405020304" pitchFamily="18" charset="0"/>
                  <a:ea typeface="Times New Roman" panose="02020603050405020304" pitchFamily="18" charset="0"/>
                </a:rPr>
              </a:br>
              <a:endParaRPr sz="2400" dirty="0">
                <a:solidFill>
                  <a:schemeClr val="tx1"/>
                </a:solidFill>
                <a:latin typeface="Roboto"/>
                <a:ea typeface="Roboto"/>
                <a:cs typeface="Roboto"/>
                <a:sym typeface="Roboto"/>
              </a:endParaRPr>
            </a:p>
          </p:txBody>
        </p:sp>
        <p:sp>
          <p:nvSpPr>
            <p:cNvPr id="2483" name="Google Shape;2483;p61"/>
            <p:cNvSpPr txBox="1"/>
            <p:nvPr/>
          </p:nvSpPr>
          <p:spPr>
            <a:xfrm>
              <a:off x="638841" y="1579268"/>
              <a:ext cx="1789800" cy="316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400" dirty="0">
                  <a:solidFill>
                    <a:srgbClr val="00F4AD"/>
                  </a:solidFill>
                  <a:latin typeface="Bebas Neue"/>
                  <a:ea typeface="Bebas Neue"/>
                  <a:cs typeface="Bebas Neue"/>
                  <a:sym typeface="Bebas Neue"/>
                </a:rPr>
                <a:t>01</a:t>
              </a:r>
              <a:endParaRPr sz="2400" dirty="0">
                <a:solidFill>
                  <a:srgbClr val="00F4AD"/>
                </a:solidFill>
                <a:latin typeface="Bebas Neue"/>
                <a:ea typeface="Bebas Neue"/>
                <a:cs typeface="Bebas Neue"/>
                <a:sym typeface="Bebas Neue"/>
              </a:endParaRPr>
            </a:p>
          </p:txBody>
        </p:sp>
      </p:grpSp>
      <p:sp>
        <p:nvSpPr>
          <p:cNvPr id="2484" name="Google Shape;2484;p61"/>
          <p:cNvSpPr txBox="1"/>
          <p:nvPr/>
        </p:nvSpPr>
        <p:spPr>
          <a:xfrm>
            <a:off x="1696818" y="1256506"/>
            <a:ext cx="1789800" cy="3168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400">
                <a:solidFill>
                  <a:srgbClr val="00F4AD"/>
                </a:solidFill>
                <a:latin typeface="Bebas Neue"/>
                <a:ea typeface="Bebas Neue"/>
                <a:cs typeface="Bebas Neue"/>
                <a:sym typeface="Bebas Neue"/>
              </a:rPr>
              <a:t>Option a</a:t>
            </a:r>
            <a:endParaRPr sz="2400">
              <a:solidFill>
                <a:srgbClr val="00F4AD"/>
              </a:solidFill>
              <a:latin typeface="Bebas Neue"/>
              <a:ea typeface="Bebas Neue"/>
              <a:cs typeface="Bebas Neue"/>
              <a:sym typeface="Bebas Neue"/>
            </a:endParaRPr>
          </a:p>
        </p:txBody>
      </p:sp>
      <p:grpSp>
        <p:nvGrpSpPr>
          <p:cNvPr id="2485" name="Google Shape;2485;p61"/>
          <p:cNvGrpSpPr/>
          <p:nvPr/>
        </p:nvGrpSpPr>
        <p:grpSpPr>
          <a:xfrm>
            <a:off x="997419" y="2632319"/>
            <a:ext cx="213744" cy="243185"/>
            <a:chOff x="2372506" y="2593675"/>
            <a:chExt cx="330566" cy="376098"/>
          </a:xfrm>
        </p:grpSpPr>
        <p:sp>
          <p:nvSpPr>
            <p:cNvPr id="2486" name="Google Shape;2486;p61"/>
            <p:cNvSpPr/>
            <p:nvPr/>
          </p:nvSpPr>
          <p:spPr>
            <a:xfrm>
              <a:off x="2372506" y="2593675"/>
              <a:ext cx="330566" cy="376098"/>
            </a:xfrm>
            <a:custGeom>
              <a:avLst/>
              <a:gdLst/>
              <a:ahLst/>
              <a:cxnLst/>
              <a:rect l="l" t="t" r="r" b="b"/>
              <a:pathLst>
                <a:path w="12081" h="13745" extrusionOk="0">
                  <a:moveTo>
                    <a:pt x="10067" y="806"/>
                  </a:moveTo>
                  <a:cubicBezTo>
                    <a:pt x="10734" y="806"/>
                    <a:pt x="11275" y="1348"/>
                    <a:pt x="11275" y="2014"/>
                  </a:cubicBezTo>
                  <a:lnTo>
                    <a:pt x="11275" y="6443"/>
                  </a:lnTo>
                  <a:lnTo>
                    <a:pt x="806" y="6443"/>
                  </a:lnTo>
                  <a:lnTo>
                    <a:pt x="806" y="2014"/>
                  </a:lnTo>
                  <a:cubicBezTo>
                    <a:pt x="806" y="1348"/>
                    <a:pt x="1349" y="806"/>
                    <a:pt x="2015" y="806"/>
                  </a:cubicBezTo>
                  <a:close/>
                  <a:moveTo>
                    <a:pt x="6444" y="7248"/>
                  </a:moveTo>
                  <a:lnTo>
                    <a:pt x="6444" y="8456"/>
                  </a:lnTo>
                  <a:cubicBezTo>
                    <a:pt x="6444" y="8678"/>
                    <a:pt x="6262" y="8859"/>
                    <a:pt x="6040" y="8859"/>
                  </a:cubicBezTo>
                  <a:cubicBezTo>
                    <a:pt x="5818" y="8859"/>
                    <a:pt x="5638" y="8678"/>
                    <a:pt x="5638" y="8456"/>
                  </a:cubicBezTo>
                  <a:lnTo>
                    <a:pt x="5638" y="7248"/>
                  </a:lnTo>
                  <a:close/>
                  <a:moveTo>
                    <a:pt x="8606" y="7248"/>
                  </a:moveTo>
                  <a:lnTo>
                    <a:pt x="8187" y="10623"/>
                  </a:lnTo>
                  <a:lnTo>
                    <a:pt x="8184" y="10622"/>
                  </a:lnTo>
                  <a:cubicBezTo>
                    <a:pt x="8135" y="11025"/>
                    <a:pt x="7790" y="11329"/>
                    <a:pt x="7386" y="11329"/>
                  </a:cubicBezTo>
                  <a:lnTo>
                    <a:pt x="4695" y="11329"/>
                  </a:lnTo>
                  <a:cubicBezTo>
                    <a:pt x="4289" y="11329"/>
                    <a:pt x="3946" y="11025"/>
                    <a:pt x="3897" y="10622"/>
                  </a:cubicBezTo>
                  <a:lnTo>
                    <a:pt x="3895" y="10623"/>
                  </a:lnTo>
                  <a:lnTo>
                    <a:pt x="3477" y="7248"/>
                  </a:lnTo>
                  <a:lnTo>
                    <a:pt x="4833" y="7248"/>
                  </a:lnTo>
                  <a:lnTo>
                    <a:pt x="4833" y="8456"/>
                  </a:lnTo>
                  <a:cubicBezTo>
                    <a:pt x="4833" y="9122"/>
                    <a:pt x="5374" y="9664"/>
                    <a:pt x="6040" y="9664"/>
                  </a:cubicBezTo>
                  <a:cubicBezTo>
                    <a:pt x="6707" y="9664"/>
                    <a:pt x="7249" y="9122"/>
                    <a:pt x="7249" y="8456"/>
                  </a:cubicBezTo>
                  <a:lnTo>
                    <a:pt x="7249" y="7248"/>
                  </a:lnTo>
                  <a:close/>
                  <a:moveTo>
                    <a:pt x="4066" y="12005"/>
                  </a:moveTo>
                  <a:lnTo>
                    <a:pt x="4066" y="12005"/>
                  </a:lnTo>
                  <a:cubicBezTo>
                    <a:pt x="4261" y="12088"/>
                    <a:pt x="4473" y="12134"/>
                    <a:pt x="4695" y="12134"/>
                  </a:cubicBezTo>
                  <a:lnTo>
                    <a:pt x="7386" y="12134"/>
                  </a:lnTo>
                  <a:cubicBezTo>
                    <a:pt x="7608" y="12134"/>
                    <a:pt x="7821" y="12088"/>
                    <a:pt x="8015" y="12005"/>
                  </a:cubicBezTo>
                  <a:lnTo>
                    <a:pt x="8015" y="12005"/>
                  </a:lnTo>
                  <a:lnTo>
                    <a:pt x="7987" y="12232"/>
                  </a:lnTo>
                  <a:cubicBezTo>
                    <a:pt x="7938" y="12636"/>
                    <a:pt x="7594" y="12939"/>
                    <a:pt x="7187" y="12939"/>
                  </a:cubicBezTo>
                  <a:lnTo>
                    <a:pt x="4893" y="12939"/>
                  </a:lnTo>
                  <a:cubicBezTo>
                    <a:pt x="4489" y="12939"/>
                    <a:pt x="4144" y="12636"/>
                    <a:pt x="4095" y="12232"/>
                  </a:cubicBezTo>
                  <a:lnTo>
                    <a:pt x="4066" y="12005"/>
                  </a:lnTo>
                  <a:close/>
                  <a:moveTo>
                    <a:pt x="2015" y="1"/>
                  </a:moveTo>
                  <a:cubicBezTo>
                    <a:pt x="904" y="1"/>
                    <a:pt x="1" y="903"/>
                    <a:pt x="1" y="2014"/>
                  </a:cubicBezTo>
                  <a:lnTo>
                    <a:pt x="1" y="7248"/>
                  </a:lnTo>
                  <a:lnTo>
                    <a:pt x="2666" y="7248"/>
                  </a:lnTo>
                  <a:lnTo>
                    <a:pt x="3295" y="12332"/>
                  </a:lnTo>
                  <a:cubicBezTo>
                    <a:pt x="3395" y="13138"/>
                    <a:pt x="4082" y="13745"/>
                    <a:pt x="4893" y="13745"/>
                  </a:cubicBezTo>
                  <a:lnTo>
                    <a:pt x="7187" y="13745"/>
                  </a:lnTo>
                  <a:cubicBezTo>
                    <a:pt x="7998" y="13745"/>
                    <a:pt x="8686" y="13138"/>
                    <a:pt x="8785" y="12332"/>
                  </a:cubicBezTo>
                  <a:lnTo>
                    <a:pt x="9417" y="7248"/>
                  </a:lnTo>
                  <a:lnTo>
                    <a:pt x="12080" y="7248"/>
                  </a:lnTo>
                  <a:lnTo>
                    <a:pt x="12080" y="2014"/>
                  </a:lnTo>
                  <a:cubicBezTo>
                    <a:pt x="12080" y="903"/>
                    <a:pt x="11178" y="1"/>
                    <a:pt x="100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1"/>
            <p:cNvSpPr/>
            <p:nvPr/>
          </p:nvSpPr>
          <p:spPr>
            <a:xfrm>
              <a:off x="2416587" y="2637728"/>
              <a:ext cx="242404" cy="110216"/>
            </a:xfrm>
            <a:custGeom>
              <a:avLst/>
              <a:gdLst/>
              <a:ahLst/>
              <a:cxnLst/>
              <a:rect l="l" t="t" r="r" b="b"/>
              <a:pathLst>
                <a:path w="8859" h="4028" extrusionOk="0">
                  <a:moveTo>
                    <a:pt x="8054" y="806"/>
                  </a:moveTo>
                  <a:lnTo>
                    <a:pt x="8054" y="1611"/>
                  </a:lnTo>
                  <a:lnTo>
                    <a:pt x="806" y="1611"/>
                  </a:lnTo>
                  <a:lnTo>
                    <a:pt x="806" y="806"/>
                  </a:lnTo>
                  <a:close/>
                  <a:moveTo>
                    <a:pt x="8054" y="2417"/>
                  </a:moveTo>
                  <a:lnTo>
                    <a:pt x="8054" y="3222"/>
                  </a:lnTo>
                  <a:lnTo>
                    <a:pt x="806" y="3222"/>
                  </a:lnTo>
                  <a:lnTo>
                    <a:pt x="806" y="2417"/>
                  </a:lnTo>
                  <a:close/>
                  <a:moveTo>
                    <a:pt x="0" y="0"/>
                  </a:moveTo>
                  <a:lnTo>
                    <a:pt x="0" y="4027"/>
                  </a:lnTo>
                  <a:lnTo>
                    <a:pt x="8858" y="4027"/>
                  </a:lnTo>
                  <a:lnTo>
                    <a:pt x="88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8" name="Google Shape;2488;p61"/>
          <p:cNvGrpSpPr/>
          <p:nvPr/>
        </p:nvGrpSpPr>
        <p:grpSpPr>
          <a:xfrm>
            <a:off x="3826167" y="2682570"/>
            <a:ext cx="243202" cy="243167"/>
            <a:chOff x="3156223" y="2614580"/>
            <a:chExt cx="376125" cy="376070"/>
          </a:xfrm>
        </p:grpSpPr>
        <p:sp>
          <p:nvSpPr>
            <p:cNvPr id="2489" name="Google Shape;2489;p61"/>
            <p:cNvSpPr/>
            <p:nvPr/>
          </p:nvSpPr>
          <p:spPr>
            <a:xfrm>
              <a:off x="3422132" y="2614580"/>
              <a:ext cx="110216" cy="376070"/>
            </a:xfrm>
            <a:custGeom>
              <a:avLst/>
              <a:gdLst/>
              <a:ahLst/>
              <a:cxnLst/>
              <a:rect l="l" t="t" r="r" b="b"/>
              <a:pathLst>
                <a:path w="4028" h="13744" extrusionOk="0">
                  <a:moveTo>
                    <a:pt x="2630" y="806"/>
                  </a:moveTo>
                  <a:lnTo>
                    <a:pt x="2630" y="1611"/>
                  </a:lnTo>
                  <a:lnTo>
                    <a:pt x="1423" y="1611"/>
                  </a:lnTo>
                  <a:lnTo>
                    <a:pt x="1423" y="806"/>
                  </a:lnTo>
                  <a:close/>
                  <a:moveTo>
                    <a:pt x="3221" y="2416"/>
                  </a:moveTo>
                  <a:lnTo>
                    <a:pt x="3221" y="4398"/>
                  </a:lnTo>
                  <a:cubicBezTo>
                    <a:pt x="3221" y="4637"/>
                    <a:pt x="3150" y="4869"/>
                    <a:pt x="3018" y="5069"/>
                  </a:cubicBezTo>
                  <a:lnTo>
                    <a:pt x="2602" y="5691"/>
                  </a:lnTo>
                  <a:lnTo>
                    <a:pt x="1423" y="5691"/>
                  </a:lnTo>
                  <a:lnTo>
                    <a:pt x="1008" y="5069"/>
                  </a:lnTo>
                  <a:cubicBezTo>
                    <a:pt x="875" y="4869"/>
                    <a:pt x="804" y="4637"/>
                    <a:pt x="804" y="4398"/>
                  </a:cubicBezTo>
                  <a:lnTo>
                    <a:pt x="804" y="2416"/>
                  </a:lnTo>
                  <a:close/>
                  <a:moveTo>
                    <a:pt x="2415" y="6497"/>
                  </a:moveTo>
                  <a:lnTo>
                    <a:pt x="2415" y="7302"/>
                  </a:lnTo>
                  <a:lnTo>
                    <a:pt x="1610" y="7302"/>
                  </a:lnTo>
                  <a:lnTo>
                    <a:pt x="1610" y="6497"/>
                  </a:lnTo>
                  <a:close/>
                  <a:moveTo>
                    <a:pt x="617" y="0"/>
                  </a:moveTo>
                  <a:lnTo>
                    <a:pt x="617" y="1611"/>
                  </a:lnTo>
                  <a:lnTo>
                    <a:pt x="0" y="1611"/>
                  </a:lnTo>
                  <a:lnTo>
                    <a:pt x="0" y="4398"/>
                  </a:lnTo>
                  <a:cubicBezTo>
                    <a:pt x="0" y="4797"/>
                    <a:pt x="117" y="5183"/>
                    <a:pt x="338" y="5514"/>
                  </a:cubicBezTo>
                  <a:lnTo>
                    <a:pt x="806" y="6216"/>
                  </a:lnTo>
                  <a:lnTo>
                    <a:pt x="806" y="8108"/>
                  </a:lnTo>
                  <a:lnTo>
                    <a:pt x="1611" y="8108"/>
                  </a:lnTo>
                  <a:lnTo>
                    <a:pt x="1611" y="13744"/>
                  </a:lnTo>
                  <a:lnTo>
                    <a:pt x="2417" y="13744"/>
                  </a:lnTo>
                  <a:lnTo>
                    <a:pt x="2417" y="8108"/>
                  </a:lnTo>
                  <a:lnTo>
                    <a:pt x="3222" y="8108"/>
                  </a:lnTo>
                  <a:lnTo>
                    <a:pt x="3222" y="6216"/>
                  </a:lnTo>
                  <a:lnTo>
                    <a:pt x="3689" y="5514"/>
                  </a:lnTo>
                  <a:cubicBezTo>
                    <a:pt x="3909" y="5183"/>
                    <a:pt x="4027" y="4796"/>
                    <a:pt x="4027" y="4398"/>
                  </a:cubicBezTo>
                  <a:lnTo>
                    <a:pt x="4027" y="1611"/>
                  </a:lnTo>
                  <a:lnTo>
                    <a:pt x="3436" y="1611"/>
                  </a:lnTo>
                  <a:lnTo>
                    <a:pt x="3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1"/>
            <p:cNvSpPr/>
            <p:nvPr/>
          </p:nvSpPr>
          <p:spPr>
            <a:xfrm>
              <a:off x="3156223" y="2614580"/>
              <a:ext cx="243882" cy="376070"/>
            </a:xfrm>
            <a:custGeom>
              <a:avLst/>
              <a:gdLst/>
              <a:ahLst/>
              <a:cxnLst/>
              <a:rect l="l" t="t" r="r" b="b"/>
              <a:pathLst>
                <a:path w="8913" h="13744" extrusionOk="0">
                  <a:moveTo>
                    <a:pt x="8108" y="806"/>
                  </a:moveTo>
                  <a:lnTo>
                    <a:pt x="8108" y="1611"/>
                  </a:lnTo>
                  <a:lnTo>
                    <a:pt x="806" y="1611"/>
                  </a:lnTo>
                  <a:lnTo>
                    <a:pt x="806" y="806"/>
                  </a:lnTo>
                  <a:close/>
                  <a:moveTo>
                    <a:pt x="8108" y="2416"/>
                  </a:moveTo>
                  <a:lnTo>
                    <a:pt x="8108" y="12939"/>
                  </a:lnTo>
                  <a:lnTo>
                    <a:pt x="806" y="12939"/>
                  </a:lnTo>
                  <a:lnTo>
                    <a:pt x="806" y="2416"/>
                  </a:lnTo>
                  <a:close/>
                  <a:moveTo>
                    <a:pt x="0" y="0"/>
                  </a:moveTo>
                  <a:lnTo>
                    <a:pt x="0" y="13744"/>
                  </a:lnTo>
                  <a:lnTo>
                    <a:pt x="8913" y="13744"/>
                  </a:lnTo>
                  <a:lnTo>
                    <a:pt x="89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1"/>
            <p:cNvSpPr/>
            <p:nvPr/>
          </p:nvSpPr>
          <p:spPr>
            <a:xfrm>
              <a:off x="3200277" y="2702714"/>
              <a:ext cx="22082" cy="22082"/>
            </a:xfrm>
            <a:custGeom>
              <a:avLst/>
              <a:gdLst/>
              <a:ahLst/>
              <a:cxnLst/>
              <a:rect l="l" t="t" r="r" b="b"/>
              <a:pathLst>
                <a:path w="807" h="807" extrusionOk="0">
                  <a:moveTo>
                    <a:pt x="1" y="1"/>
                  </a:moveTo>
                  <a:lnTo>
                    <a:pt x="1" y="806"/>
                  </a:lnTo>
                  <a:lnTo>
                    <a:pt x="806" y="806"/>
                  </a:lnTo>
                  <a:lnTo>
                    <a:pt x="8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2" name="Google Shape;2492;p61"/>
          <p:cNvGrpSpPr/>
          <p:nvPr/>
        </p:nvGrpSpPr>
        <p:grpSpPr>
          <a:xfrm>
            <a:off x="4965475" y="2688530"/>
            <a:ext cx="213752" cy="242167"/>
            <a:chOff x="3992148" y="2604100"/>
            <a:chExt cx="332017" cy="376152"/>
          </a:xfrm>
        </p:grpSpPr>
        <p:sp>
          <p:nvSpPr>
            <p:cNvPr id="2493" name="Google Shape;2493;p61"/>
            <p:cNvSpPr/>
            <p:nvPr/>
          </p:nvSpPr>
          <p:spPr>
            <a:xfrm>
              <a:off x="4047228" y="2781135"/>
              <a:ext cx="22054" cy="22082"/>
            </a:xfrm>
            <a:custGeom>
              <a:avLst/>
              <a:gdLst/>
              <a:ahLst/>
              <a:cxnLst/>
              <a:rect l="l" t="t" r="r" b="b"/>
              <a:pathLst>
                <a:path w="806" h="807" extrusionOk="0">
                  <a:moveTo>
                    <a:pt x="0" y="1"/>
                  </a:moveTo>
                  <a:lnTo>
                    <a:pt x="0" y="806"/>
                  </a:lnTo>
                  <a:lnTo>
                    <a:pt x="806" y="806"/>
                  </a:lnTo>
                  <a:lnTo>
                    <a:pt x="8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1"/>
            <p:cNvSpPr/>
            <p:nvPr/>
          </p:nvSpPr>
          <p:spPr>
            <a:xfrm>
              <a:off x="4047228" y="2648181"/>
              <a:ext cx="22054" cy="22082"/>
            </a:xfrm>
            <a:custGeom>
              <a:avLst/>
              <a:gdLst/>
              <a:ahLst/>
              <a:cxnLst/>
              <a:rect l="l" t="t" r="r" b="b"/>
              <a:pathLst>
                <a:path w="806" h="807" extrusionOk="0">
                  <a:moveTo>
                    <a:pt x="0" y="1"/>
                  </a:moveTo>
                  <a:lnTo>
                    <a:pt x="0" y="806"/>
                  </a:lnTo>
                  <a:lnTo>
                    <a:pt x="806" y="806"/>
                  </a:lnTo>
                  <a:lnTo>
                    <a:pt x="8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1"/>
            <p:cNvSpPr/>
            <p:nvPr/>
          </p:nvSpPr>
          <p:spPr>
            <a:xfrm>
              <a:off x="4047228" y="2914090"/>
              <a:ext cx="22054" cy="22082"/>
            </a:xfrm>
            <a:custGeom>
              <a:avLst/>
              <a:gdLst/>
              <a:ahLst/>
              <a:cxnLst/>
              <a:rect l="l" t="t" r="r" b="b"/>
              <a:pathLst>
                <a:path w="806" h="807" extrusionOk="0">
                  <a:moveTo>
                    <a:pt x="0" y="1"/>
                  </a:moveTo>
                  <a:lnTo>
                    <a:pt x="0" y="806"/>
                  </a:lnTo>
                  <a:lnTo>
                    <a:pt x="806" y="806"/>
                  </a:lnTo>
                  <a:lnTo>
                    <a:pt x="8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1"/>
            <p:cNvSpPr/>
            <p:nvPr/>
          </p:nvSpPr>
          <p:spPr>
            <a:xfrm>
              <a:off x="3992148" y="2604100"/>
              <a:ext cx="332017" cy="376152"/>
            </a:xfrm>
            <a:custGeom>
              <a:avLst/>
              <a:gdLst/>
              <a:ahLst/>
              <a:cxnLst/>
              <a:rect l="l" t="t" r="r" b="b"/>
              <a:pathLst>
                <a:path w="12134" h="13747" extrusionOk="0">
                  <a:moveTo>
                    <a:pt x="11328" y="806"/>
                  </a:moveTo>
                  <a:lnTo>
                    <a:pt x="11328" y="3249"/>
                  </a:lnTo>
                  <a:lnTo>
                    <a:pt x="806" y="3249"/>
                  </a:lnTo>
                  <a:lnTo>
                    <a:pt x="806" y="806"/>
                  </a:lnTo>
                  <a:close/>
                  <a:moveTo>
                    <a:pt x="10523" y="4055"/>
                  </a:moveTo>
                  <a:lnTo>
                    <a:pt x="10523" y="4860"/>
                  </a:lnTo>
                  <a:lnTo>
                    <a:pt x="1611" y="4860"/>
                  </a:lnTo>
                  <a:lnTo>
                    <a:pt x="1611" y="4055"/>
                  </a:lnTo>
                  <a:close/>
                  <a:moveTo>
                    <a:pt x="11328" y="5639"/>
                  </a:moveTo>
                  <a:lnTo>
                    <a:pt x="11328" y="8082"/>
                  </a:lnTo>
                  <a:lnTo>
                    <a:pt x="806" y="8082"/>
                  </a:lnTo>
                  <a:lnTo>
                    <a:pt x="806" y="5639"/>
                  </a:lnTo>
                  <a:close/>
                  <a:moveTo>
                    <a:pt x="10523" y="8887"/>
                  </a:moveTo>
                  <a:lnTo>
                    <a:pt x="10523" y="9692"/>
                  </a:lnTo>
                  <a:lnTo>
                    <a:pt x="1611" y="9692"/>
                  </a:lnTo>
                  <a:lnTo>
                    <a:pt x="1611" y="8887"/>
                  </a:lnTo>
                  <a:close/>
                  <a:moveTo>
                    <a:pt x="11328" y="10498"/>
                  </a:moveTo>
                  <a:lnTo>
                    <a:pt x="11328" y="12941"/>
                  </a:lnTo>
                  <a:lnTo>
                    <a:pt x="806" y="12941"/>
                  </a:lnTo>
                  <a:lnTo>
                    <a:pt x="806" y="10498"/>
                  </a:lnTo>
                  <a:close/>
                  <a:moveTo>
                    <a:pt x="1" y="1"/>
                  </a:moveTo>
                  <a:lnTo>
                    <a:pt x="1" y="4055"/>
                  </a:lnTo>
                  <a:lnTo>
                    <a:pt x="806" y="4055"/>
                  </a:lnTo>
                  <a:lnTo>
                    <a:pt x="806" y="4860"/>
                  </a:lnTo>
                  <a:lnTo>
                    <a:pt x="1" y="4860"/>
                  </a:lnTo>
                  <a:lnTo>
                    <a:pt x="1" y="8887"/>
                  </a:lnTo>
                  <a:lnTo>
                    <a:pt x="806" y="8887"/>
                  </a:lnTo>
                  <a:lnTo>
                    <a:pt x="806" y="9692"/>
                  </a:lnTo>
                  <a:lnTo>
                    <a:pt x="1" y="9692"/>
                  </a:lnTo>
                  <a:lnTo>
                    <a:pt x="1" y="13746"/>
                  </a:lnTo>
                  <a:lnTo>
                    <a:pt x="12134" y="13746"/>
                  </a:lnTo>
                  <a:lnTo>
                    <a:pt x="12134" y="9692"/>
                  </a:lnTo>
                  <a:lnTo>
                    <a:pt x="11328" y="9692"/>
                  </a:lnTo>
                  <a:lnTo>
                    <a:pt x="11328" y="8887"/>
                  </a:lnTo>
                  <a:lnTo>
                    <a:pt x="12134" y="8887"/>
                  </a:lnTo>
                  <a:lnTo>
                    <a:pt x="12134" y="4860"/>
                  </a:lnTo>
                  <a:lnTo>
                    <a:pt x="11328" y="4860"/>
                  </a:lnTo>
                  <a:lnTo>
                    <a:pt x="11328" y="4055"/>
                  </a:lnTo>
                  <a:lnTo>
                    <a:pt x="12134" y="4055"/>
                  </a:lnTo>
                  <a:lnTo>
                    <a:pt x="121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7" name="Google Shape;2497;p61"/>
          <p:cNvSpPr/>
          <p:nvPr/>
        </p:nvSpPr>
        <p:spPr>
          <a:xfrm>
            <a:off x="7908113" y="2688018"/>
            <a:ext cx="243183" cy="243200"/>
          </a:xfrm>
          <a:custGeom>
            <a:avLst/>
            <a:gdLst/>
            <a:ahLst/>
            <a:cxnLst/>
            <a:rect l="l" t="t" r="r" b="b"/>
            <a:pathLst>
              <a:path w="13745" h="13744" extrusionOk="0">
                <a:moveTo>
                  <a:pt x="12939" y="1611"/>
                </a:moveTo>
                <a:lnTo>
                  <a:pt x="12939" y="2416"/>
                </a:lnTo>
                <a:lnTo>
                  <a:pt x="7893" y="2416"/>
                </a:lnTo>
                <a:lnTo>
                  <a:pt x="7356" y="1611"/>
                </a:lnTo>
                <a:close/>
                <a:moveTo>
                  <a:pt x="11328" y="4831"/>
                </a:moveTo>
                <a:lnTo>
                  <a:pt x="11328" y="5637"/>
                </a:lnTo>
                <a:lnTo>
                  <a:pt x="6283" y="5637"/>
                </a:lnTo>
                <a:lnTo>
                  <a:pt x="5746" y="4831"/>
                </a:lnTo>
                <a:close/>
                <a:moveTo>
                  <a:pt x="5852" y="806"/>
                </a:moveTo>
                <a:lnTo>
                  <a:pt x="7463" y="3222"/>
                </a:lnTo>
                <a:lnTo>
                  <a:pt x="12939" y="3222"/>
                </a:lnTo>
                <a:lnTo>
                  <a:pt x="12939" y="9717"/>
                </a:lnTo>
                <a:lnTo>
                  <a:pt x="12133" y="9717"/>
                </a:lnTo>
                <a:lnTo>
                  <a:pt x="12133" y="4027"/>
                </a:lnTo>
                <a:lnTo>
                  <a:pt x="5210" y="4027"/>
                </a:lnTo>
                <a:lnTo>
                  <a:pt x="4673" y="3222"/>
                </a:lnTo>
                <a:lnTo>
                  <a:pt x="2417" y="3222"/>
                </a:lnTo>
                <a:lnTo>
                  <a:pt x="2417" y="806"/>
                </a:lnTo>
                <a:close/>
                <a:moveTo>
                  <a:pt x="4241" y="4027"/>
                </a:moveTo>
                <a:lnTo>
                  <a:pt x="5852" y="6443"/>
                </a:lnTo>
                <a:lnTo>
                  <a:pt x="11328" y="6443"/>
                </a:lnTo>
                <a:lnTo>
                  <a:pt x="11328" y="12939"/>
                </a:lnTo>
                <a:lnTo>
                  <a:pt x="806" y="12939"/>
                </a:lnTo>
                <a:lnTo>
                  <a:pt x="806" y="4027"/>
                </a:lnTo>
                <a:close/>
                <a:moveTo>
                  <a:pt x="1611" y="0"/>
                </a:moveTo>
                <a:lnTo>
                  <a:pt x="1611" y="3222"/>
                </a:lnTo>
                <a:lnTo>
                  <a:pt x="0" y="3222"/>
                </a:lnTo>
                <a:lnTo>
                  <a:pt x="0" y="13744"/>
                </a:lnTo>
                <a:lnTo>
                  <a:pt x="12133" y="13744"/>
                </a:lnTo>
                <a:lnTo>
                  <a:pt x="12133" y="10522"/>
                </a:lnTo>
                <a:lnTo>
                  <a:pt x="13744" y="10522"/>
                </a:lnTo>
                <a:lnTo>
                  <a:pt x="13744" y="806"/>
                </a:lnTo>
                <a:lnTo>
                  <a:pt x="6820" y="806"/>
                </a:lnTo>
                <a:lnTo>
                  <a:pt x="62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8" name="Google Shape;2498;p61"/>
          <p:cNvGrpSpPr/>
          <p:nvPr/>
        </p:nvGrpSpPr>
        <p:grpSpPr>
          <a:xfrm>
            <a:off x="801033" y="2509797"/>
            <a:ext cx="606805" cy="488404"/>
            <a:chOff x="4031298" y="1694596"/>
            <a:chExt cx="1089808" cy="877163"/>
          </a:xfrm>
        </p:grpSpPr>
        <p:grpSp>
          <p:nvGrpSpPr>
            <p:cNvPr id="2499" name="Google Shape;2499;p61"/>
            <p:cNvGrpSpPr/>
            <p:nvPr/>
          </p:nvGrpSpPr>
          <p:grpSpPr>
            <a:xfrm>
              <a:off x="5012112" y="1913794"/>
              <a:ext cx="108994" cy="332078"/>
              <a:chOff x="4031312" y="1913794"/>
              <a:chExt cx="108994" cy="332078"/>
            </a:xfrm>
          </p:grpSpPr>
          <p:sp>
            <p:nvSpPr>
              <p:cNvPr id="2500" name="Google Shape;2500;p61"/>
              <p:cNvSpPr/>
              <p:nvPr/>
            </p:nvSpPr>
            <p:spPr>
              <a:xfrm flipH="1">
                <a:off x="4039698" y="1913794"/>
                <a:ext cx="100608" cy="122"/>
              </a:xfrm>
              <a:custGeom>
                <a:avLst/>
                <a:gdLst/>
                <a:ahLst/>
                <a:cxnLst/>
                <a:rect l="l" t="t" r="r" b="b"/>
                <a:pathLst>
                  <a:path w="828" h="1" fill="none" extrusionOk="0">
                    <a:moveTo>
                      <a:pt x="1" y="1"/>
                    </a:moveTo>
                    <a:lnTo>
                      <a:pt x="828" y="1"/>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1"/>
              <p:cNvSpPr/>
              <p:nvPr/>
            </p:nvSpPr>
            <p:spPr>
              <a:xfrm flipH="1">
                <a:off x="4031312" y="2005167"/>
                <a:ext cx="76307" cy="122"/>
              </a:xfrm>
              <a:custGeom>
                <a:avLst/>
                <a:gdLst/>
                <a:ahLst/>
                <a:cxnLst/>
                <a:rect l="l" t="t" r="r" b="b"/>
                <a:pathLst>
                  <a:path w="628" h="1" fill="none" extrusionOk="0">
                    <a:moveTo>
                      <a:pt x="1" y="1"/>
                    </a:moveTo>
                    <a:lnTo>
                      <a:pt x="627" y="1"/>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1"/>
              <p:cNvSpPr/>
              <p:nvPr/>
            </p:nvSpPr>
            <p:spPr>
              <a:xfrm flipH="1">
                <a:off x="4037376" y="2245750"/>
                <a:ext cx="64156" cy="122"/>
              </a:xfrm>
              <a:custGeom>
                <a:avLst/>
                <a:gdLst/>
                <a:ahLst/>
                <a:cxnLst/>
                <a:rect l="l" t="t" r="r" b="b"/>
                <a:pathLst>
                  <a:path w="528" h="1" fill="none" extrusionOk="0">
                    <a:moveTo>
                      <a:pt x="1" y="0"/>
                    </a:moveTo>
                    <a:lnTo>
                      <a:pt x="527"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3" name="Google Shape;2503;p61"/>
            <p:cNvGrpSpPr/>
            <p:nvPr/>
          </p:nvGrpSpPr>
          <p:grpSpPr>
            <a:xfrm>
              <a:off x="4031298" y="1694596"/>
              <a:ext cx="980795" cy="877163"/>
              <a:chOff x="4031298" y="1694596"/>
              <a:chExt cx="980795" cy="877163"/>
            </a:xfrm>
          </p:grpSpPr>
          <p:sp>
            <p:nvSpPr>
              <p:cNvPr id="2504" name="Google Shape;2504;p61"/>
              <p:cNvSpPr/>
              <p:nvPr/>
            </p:nvSpPr>
            <p:spPr>
              <a:xfrm flipH="1">
                <a:off x="4923636" y="2483296"/>
                <a:ext cx="122" cy="122"/>
              </a:xfrm>
              <a:custGeom>
                <a:avLst/>
                <a:gdLst/>
                <a:ahLst/>
                <a:cxnLst/>
                <a:rect l="l" t="t" r="r" b="b"/>
                <a:pathLst>
                  <a:path w="1" h="1" fill="none" extrusionOk="0">
                    <a:moveTo>
                      <a:pt x="0" y="0"/>
                    </a:moveTo>
                    <a:lnTo>
                      <a:pt x="0" y="0"/>
                    </a:lnTo>
                    <a:close/>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1"/>
              <p:cNvSpPr/>
              <p:nvPr/>
            </p:nvSpPr>
            <p:spPr>
              <a:xfrm flipH="1">
                <a:off x="4923636" y="1804195"/>
                <a:ext cx="122" cy="633540"/>
              </a:xfrm>
              <a:custGeom>
                <a:avLst/>
                <a:gdLst/>
                <a:ahLst/>
                <a:cxnLst/>
                <a:rect l="l" t="t" r="r" b="b"/>
                <a:pathLst>
                  <a:path w="1" h="5214" fill="none" extrusionOk="0">
                    <a:moveTo>
                      <a:pt x="0" y="5213"/>
                    </a:moveTo>
                    <a:lnTo>
                      <a:pt x="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1"/>
              <p:cNvSpPr/>
              <p:nvPr/>
            </p:nvSpPr>
            <p:spPr>
              <a:xfrm flipH="1">
                <a:off x="4923636" y="1782810"/>
                <a:ext cx="122" cy="122"/>
              </a:xfrm>
              <a:custGeom>
                <a:avLst/>
                <a:gdLst/>
                <a:ahLst/>
                <a:cxnLst/>
                <a:rect l="l" t="t" r="r" b="b"/>
                <a:pathLst>
                  <a:path w="1" h="1" fill="none" extrusionOk="0">
                    <a:moveTo>
                      <a:pt x="0" y="1"/>
                    </a:moveTo>
                    <a:lnTo>
                      <a:pt x="0" y="1"/>
                    </a:lnTo>
                    <a:close/>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1"/>
              <p:cNvSpPr/>
              <p:nvPr/>
            </p:nvSpPr>
            <p:spPr>
              <a:xfrm flipH="1">
                <a:off x="4244531" y="1782810"/>
                <a:ext cx="633662" cy="122"/>
              </a:xfrm>
              <a:custGeom>
                <a:avLst/>
                <a:gdLst/>
                <a:ahLst/>
                <a:cxnLst/>
                <a:rect l="l" t="t" r="r" b="b"/>
                <a:pathLst>
                  <a:path w="5215" h="1" fill="none" extrusionOk="0">
                    <a:moveTo>
                      <a:pt x="1" y="1"/>
                    </a:moveTo>
                    <a:lnTo>
                      <a:pt x="5214" y="1"/>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1"/>
              <p:cNvSpPr/>
              <p:nvPr/>
            </p:nvSpPr>
            <p:spPr>
              <a:xfrm flipH="1">
                <a:off x="4223272" y="1782810"/>
                <a:ext cx="122" cy="122"/>
              </a:xfrm>
              <a:custGeom>
                <a:avLst/>
                <a:gdLst/>
                <a:ahLst/>
                <a:cxnLst/>
                <a:rect l="l" t="t" r="r" b="b"/>
                <a:pathLst>
                  <a:path w="1" h="1" fill="none" extrusionOk="0">
                    <a:moveTo>
                      <a:pt x="0" y="1"/>
                    </a:moveTo>
                    <a:lnTo>
                      <a:pt x="0" y="1"/>
                    </a:lnTo>
                    <a:close/>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1"/>
              <p:cNvSpPr/>
              <p:nvPr/>
            </p:nvSpPr>
            <p:spPr>
              <a:xfrm flipH="1">
                <a:off x="4223272" y="1825459"/>
                <a:ext cx="122" cy="633540"/>
              </a:xfrm>
              <a:custGeom>
                <a:avLst/>
                <a:gdLst/>
                <a:ahLst/>
                <a:cxnLst/>
                <a:rect l="l" t="t" r="r" b="b"/>
                <a:pathLst>
                  <a:path w="1" h="5214" fill="none" extrusionOk="0">
                    <a:moveTo>
                      <a:pt x="0" y="1"/>
                    </a:moveTo>
                    <a:lnTo>
                      <a:pt x="0" y="5214"/>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1"/>
              <p:cNvSpPr/>
              <p:nvPr/>
            </p:nvSpPr>
            <p:spPr>
              <a:xfrm flipH="1">
                <a:off x="4223272" y="2483296"/>
                <a:ext cx="122" cy="122"/>
              </a:xfrm>
              <a:custGeom>
                <a:avLst/>
                <a:gdLst/>
                <a:ahLst/>
                <a:cxnLst/>
                <a:rect l="l" t="t" r="r" b="b"/>
                <a:pathLst>
                  <a:path w="1" h="1" fill="none" extrusionOk="0">
                    <a:moveTo>
                      <a:pt x="0" y="0"/>
                    </a:moveTo>
                    <a:lnTo>
                      <a:pt x="0" y="0"/>
                    </a:lnTo>
                    <a:close/>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1"/>
              <p:cNvSpPr/>
              <p:nvPr/>
            </p:nvSpPr>
            <p:spPr>
              <a:xfrm flipH="1">
                <a:off x="4265916" y="2483296"/>
                <a:ext cx="633540" cy="122"/>
              </a:xfrm>
              <a:custGeom>
                <a:avLst/>
                <a:gdLst/>
                <a:ahLst/>
                <a:cxnLst/>
                <a:rect l="l" t="t" r="r" b="b"/>
                <a:pathLst>
                  <a:path w="5214" h="1" fill="none" extrusionOk="0">
                    <a:moveTo>
                      <a:pt x="5214" y="0"/>
                    </a:moveTo>
                    <a:lnTo>
                      <a:pt x="1"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1"/>
              <p:cNvSpPr/>
              <p:nvPr/>
            </p:nvSpPr>
            <p:spPr>
              <a:xfrm flipH="1">
                <a:off x="4131893" y="16945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1"/>
              <p:cNvSpPr/>
              <p:nvPr/>
            </p:nvSpPr>
            <p:spPr>
              <a:xfrm flipH="1">
                <a:off x="4031298" y="1913794"/>
                <a:ext cx="100608" cy="122"/>
              </a:xfrm>
              <a:custGeom>
                <a:avLst/>
                <a:gdLst/>
                <a:ahLst/>
                <a:cxnLst/>
                <a:rect l="l" t="t" r="r" b="b"/>
                <a:pathLst>
                  <a:path w="828" h="1" fill="none" extrusionOk="0">
                    <a:moveTo>
                      <a:pt x="1" y="1"/>
                    </a:moveTo>
                    <a:lnTo>
                      <a:pt x="828" y="1"/>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1"/>
              <p:cNvSpPr/>
              <p:nvPr/>
            </p:nvSpPr>
            <p:spPr>
              <a:xfrm flipH="1">
                <a:off x="4055587" y="2005167"/>
                <a:ext cx="76307" cy="122"/>
              </a:xfrm>
              <a:custGeom>
                <a:avLst/>
                <a:gdLst/>
                <a:ahLst/>
                <a:cxnLst/>
                <a:rect l="l" t="t" r="r" b="b"/>
                <a:pathLst>
                  <a:path w="628" h="1" fill="none" extrusionOk="0">
                    <a:moveTo>
                      <a:pt x="1" y="1"/>
                    </a:moveTo>
                    <a:lnTo>
                      <a:pt x="627" y="1"/>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1"/>
              <p:cNvSpPr/>
              <p:nvPr/>
            </p:nvSpPr>
            <p:spPr>
              <a:xfrm flipH="1">
                <a:off x="4064613" y="2245750"/>
                <a:ext cx="64156" cy="122"/>
              </a:xfrm>
              <a:custGeom>
                <a:avLst/>
                <a:gdLst/>
                <a:ahLst/>
                <a:cxnLst/>
                <a:rect l="l" t="t" r="r" b="b"/>
                <a:pathLst>
                  <a:path w="528" h="1" fill="none" extrusionOk="0">
                    <a:moveTo>
                      <a:pt x="1" y="0"/>
                    </a:moveTo>
                    <a:lnTo>
                      <a:pt x="527"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6" name="Google Shape;2516;p61"/>
          <p:cNvGrpSpPr/>
          <p:nvPr/>
        </p:nvGrpSpPr>
        <p:grpSpPr>
          <a:xfrm>
            <a:off x="3644371" y="2559947"/>
            <a:ext cx="606805" cy="488404"/>
            <a:chOff x="4031298" y="1694596"/>
            <a:chExt cx="1089808" cy="877163"/>
          </a:xfrm>
        </p:grpSpPr>
        <p:grpSp>
          <p:nvGrpSpPr>
            <p:cNvPr id="2517" name="Google Shape;2517;p61"/>
            <p:cNvGrpSpPr/>
            <p:nvPr/>
          </p:nvGrpSpPr>
          <p:grpSpPr>
            <a:xfrm>
              <a:off x="5012112" y="1913794"/>
              <a:ext cx="108994" cy="332078"/>
              <a:chOff x="4031312" y="1913794"/>
              <a:chExt cx="108994" cy="332078"/>
            </a:xfrm>
          </p:grpSpPr>
          <p:sp>
            <p:nvSpPr>
              <p:cNvPr id="2518" name="Google Shape;2518;p61"/>
              <p:cNvSpPr/>
              <p:nvPr/>
            </p:nvSpPr>
            <p:spPr>
              <a:xfrm flipH="1">
                <a:off x="4039698" y="1913794"/>
                <a:ext cx="100608" cy="122"/>
              </a:xfrm>
              <a:custGeom>
                <a:avLst/>
                <a:gdLst/>
                <a:ahLst/>
                <a:cxnLst/>
                <a:rect l="l" t="t" r="r" b="b"/>
                <a:pathLst>
                  <a:path w="828" h="1" fill="none" extrusionOk="0">
                    <a:moveTo>
                      <a:pt x="1" y="1"/>
                    </a:moveTo>
                    <a:lnTo>
                      <a:pt x="828" y="1"/>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1"/>
              <p:cNvSpPr/>
              <p:nvPr/>
            </p:nvSpPr>
            <p:spPr>
              <a:xfrm flipH="1">
                <a:off x="4031312" y="2005167"/>
                <a:ext cx="76307" cy="122"/>
              </a:xfrm>
              <a:custGeom>
                <a:avLst/>
                <a:gdLst/>
                <a:ahLst/>
                <a:cxnLst/>
                <a:rect l="l" t="t" r="r" b="b"/>
                <a:pathLst>
                  <a:path w="628" h="1" fill="none" extrusionOk="0">
                    <a:moveTo>
                      <a:pt x="1" y="1"/>
                    </a:moveTo>
                    <a:lnTo>
                      <a:pt x="627" y="1"/>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1"/>
              <p:cNvSpPr/>
              <p:nvPr/>
            </p:nvSpPr>
            <p:spPr>
              <a:xfrm flipH="1">
                <a:off x="4037376" y="2245750"/>
                <a:ext cx="64156" cy="122"/>
              </a:xfrm>
              <a:custGeom>
                <a:avLst/>
                <a:gdLst/>
                <a:ahLst/>
                <a:cxnLst/>
                <a:rect l="l" t="t" r="r" b="b"/>
                <a:pathLst>
                  <a:path w="528" h="1" fill="none" extrusionOk="0">
                    <a:moveTo>
                      <a:pt x="1" y="0"/>
                    </a:moveTo>
                    <a:lnTo>
                      <a:pt x="527"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1" name="Google Shape;2521;p61"/>
            <p:cNvGrpSpPr/>
            <p:nvPr/>
          </p:nvGrpSpPr>
          <p:grpSpPr>
            <a:xfrm>
              <a:off x="4031298" y="1694596"/>
              <a:ext cx="980795" cy="877163"/>
              <a:chOff x="4031298" y="1694596"/>
              <a:chExt cx="980795" cy="877163"/>
            </a:xfrm>
          </p:grpSpPr>
          <p:sp>
            <p:nvSpPr>
              <p:cNvPr id="2522" name="Google Shape;2522;p61"/>
              <p:cNvSpPr/>
              <p:nvPr/>
            </p:nvSpPr>
            <p:spPr>
              <a:xfrm flipH="1">
                <a:off x="4923636" y="2483296"/>
                <a:ext cx="122" cy="122"/>
              </a:xfrm>
              <a:custGeom>
                <a:avLst/>
                <a:gdLst/>
                <a:ahLst/>
                <a:cxnLst/>
                <a:rect l="l" t="t" r="r" b="b"/>
                <a:pathLst>
                  <a:path w="1" h="1" fill="none" extrusionOk="0">
                    <a:moveTo>
                      <a:pt x="0" y="0"/>
                    </a:moveTo>
                    <a:lnTo>
                      <a:pt x="0" y="0"/>
                    </a:lnTo>
                    <a:close/>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1"/>
              <p:cNvSpPr/>
              <p:nvPr/>
            </p:nvSpPr>
            <p:spPr>
              <a:xfrm flipH="1">
                <a:off x="4923636" y="1804195"/>
                <a:ext cx="122" cy="633540"/>
              </a:xfrm>
              <a:custGeom>
                <a:avLst/>
                <a:gdLst/>
                <a:ahLst/>
                <a:cxnLst/>
                <a:rect l="l" t="t" r="r" b="b"/>
                <a:pathLst>
                  <a:path w="1" h="5214" fill="none" extrusionOk="0">
                    <a:moveTo>
                      <a:pt x="0" y="5213"/>
                    </a:moveTo>
                    <a:lnTo>
                      <a:pt x="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1"/>
              <p:cNvSpPr/>
              <p:nvPr/>
            </p:nvSpPr>
            <p:spPr>
              <a:xfrm flipH="1">
                <a:off x="4923636" y="1782810"/>
                <a:ext cx="122" cy="122"/>
              </a:xfrm>
              <a:custGeom>
                <a:avLst/>
                <a:gdLst/>
                <a:ahLst/>
                <a:cxnLst/>
                <a:rect l="l" t="t" r="r" b="b"/>
                <a:pathLst>
                  <a:path w="1" h="1" fill="none" extrusionOk="0">
                    <a:moveTo>
                      <a:pt x="0" y="1"/>
                    </a:moveTo>
                    <a:lnTo>
                      <a:pt x="0" y="1"/>
                    </a:lnTo>
                    <a:close/>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1"/>
              <p:cNvSpPr/>
              <p:nvPr/>
            </p:nvSpPr>
            <p:spPr>
              <a:xfrm flipH="1">
                <a:off x="4244531" y="1782810"/>
                <a:ext cx="633662" cy="122"/>
              </a:xfrm>
              <a:custGeom>
                <a:avLst/>
                <a:gdLst/>
                <a:ahLst/>
                <a:cxnLst/>
                <a:rect l="l" t="t" r="r" b="b"/>
                <a:pathLst>
                  <a:path w="5215" h="1" fill="none" extrusionOk="0">
                    <a:moveTo>
                      <a:pt x="1" y="1"/>
                    </a:moveTo>
                    <a:lnTo>
                      <a:pt x="5214" y="1"/>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1"/>
              <p:cNvSpPr/>
              <p:nvPr/>
            </p:nvSpPr>
            <p:spPr>
              <a:xfrm flipH="1">
                <a:off x="4223272" y="1782810"/>
                <a:ext cx="122" cy="122"/>
              </a:xfrm>
              <a:custGeom>
                <a:avLst/>
                <a:gdLst/>
                <a:ahLst/>
                <a:cxnLst/>
                <a:rect l="l" t="t" r="r" b="b"/>
                <a:pathLst>
                  <a:path w="1" h="1" fill="none" extrusionOk="0">
                    <a:moveTo>
                      <a:pt x="0" y="1"/>
                    </a:moveTo>
                    <a:lnTo>
                      <a:pt x="0" y="1"/>
                    </a:lnTo>
                    <a:close/>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1"/>
              <p:cNvSpPr/>
              <p:nvPr/>
            </p:nvSpPr>
            <p:spPr>
              <a:xfrm flipH="1">
                <a:off x="4223272" y="1825459"/>
                <a:ext cx="122" cy="633540"/>
              </a:xfrm>
              <a:custGeom>
                <a:avLst/>
                <a:gdLst/>
                <a:ahLst/>
                <a:cxnLst/>
                <a:rect l="l" t="t" r="r" b="b"/>
                <a:pathLst>
                  <a:path w="1" h="5214" fill="none" extrusionOk="0">
                    <a:moveTo>
                      <a:pt x="0" y="1"/>
                    </a:moveTo>
                    <a:lnTo>
                      <a:pt x="0" y="5214"/>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1"/>
              <p:cNvSpPr/>
              <p:nvPr/>
            </p:nvSpPr>
            <p:spPr>
              <a:xfrm flipH="1">
                <a:off x="4223272" y="2483296"/>
                <a:ext cx="122" cy="122"/>
              </a:xfrm>
              <a:custGeom>
                <a:avLst/>
                <a:gdLst/>
                <a:ahLst/>
                <a:cxnLst/>
                <a:rect l="l" t="t" r="r" b="b"/>
                <a:pathLst>
                  <a:path w="1" h="1" fill="none" extrusionOk="0">
                    <a:moveTo>
                      <a:pt x="0" y="0"/>
                    </a:moveTo>
                    <a:lnTo>
                      <a:pt x="0" y="0"/>
                    </a:lnTo>
                    <a:close/>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1"/>
              <p:cNvSpPr/>
              <p:nvPr/>
            </p:nvSpPr>
            <p:spPr>
              <a:xfrm flipH="1">
                <a:off x="4265916" y="2483296"/>
                <a:ext cx="633540" cy="122"/>
              </a:xfrm>
              <a:custGeom>
                <a:avLst/>
                <a:gdLst/>
                <a:ahLst/>
                <a:cxnLst/>
                <a:rect l="l" t="t" r="r" b="b"/>
                <a:pathLst>
                  <a:path w="5214" h="1" fill="none" extrusionOk="0">
                    <a:moveTo>
                      <a:pt x="5214" y="0"/>
                    </a:moveTo>
                    <a:lnTo>
                      <a:pt x="1"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1"/>
              <p:cNvSpPr/>
              <p:nvPr/>
            </p:nvSpPr>
            <p:spPr>
              <a:xfrm flipH="1">
                <a:off x="4131893" y="16945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1"/>
              <p:cNvSpPr/>
              <p:nvPr/>
            </p:nvSpPr>
            <p:spPr>
              <a:xfrm flipH="1">
                <a:off x="4031298" y="1913794"/>
                <a:ext cx="100608" cy="122"/>
              </a:xfrm>
              <a:custGeom>
                <a:avLst/>
                <a:gdLst/>
                <a:ahLst/>
                <a:cxnLst/>
                <a:rect l="l" t="t" r="r" b="b"/>
                <a:pathLst>
                  <a:path w="828" h="1" fill="none" extrusionOk="0">
                    <a:moveTo>
                      <a:pt x="1" y="1"/>
                    </a:moveTo>
                    <a:lnTo>
                      <a:pt x="828" y="1"/>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1"/>
              <p:cNvSpPr/>
              <p:nvPr/>
            </p:nvSpPr>
            <p:spPr>
              <a:xfrm flipH="1">
                <a:off x="4055587" y="2005167"/>
                <a:ext cx="76307" cy="122"/>
              </a:xfrm>
              <a:custGeom>
                <a:avLst/>
                <a:gdLst/>
                <a:ahLst/>
                <a:cxnLst/>
                <a:rect l="l" t="t" r="r" b="b"/>
                <a:pathLst>
                  <a:path w="628" h="1" fill="none" extrusionOk="0">
                    <a:moveTo>
                      <a:pt x="1" y="1"/>
                    </a:moveTo>
                    <a:lnTo>
                      <a:pt x="627" y="1"/>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61"/>
              <p:cNvSpPr/>
              <p:nvPr/>
            </p:nvSpPr>
            <p:spPr>
              <a:xfrm flipH="1">
                <a:off x="4064613" y="2245750"/>
                <a:ext cx="64156" cy="122"/>
              </a:xfrm>
              <a:custGeom>
                <a:avLst/>
                <a:gdLst/>
                <a:ahLst/>
                <a:cxnLst/>
                <a:rect l="l" t="t" r="r" b="b"/>
                <a:pathLst>
                  <a:path w="528" h="1" fill="none" extrusionOk="0">
                    <a:moveTo>
                      <a:pt x="1" y="0"/>
                    </a:moveTo>
                    <a:lnTo>
                      <a:pt x="527"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534" name="Google Shape;2534;p61"/>
          <p:cNvCxnSpPr>
            <a:endCxn id="2484" idx="1"/>
          </p:cNvCxnSpPr>
          <p:nvPr/>
        </p:nvCxnSpPr>
        <p:spPr>
          <a:xfrm rot="-5400000">
            <a:off x="857868" y="1672456"/>
            <a:ext cx="1096500" cy="581400"/>
          </a:xfrm>
          <a:prstGeom prst="bentConnector2">
            <a:avLst/>
          </a:prstGeom>
          <a:noFill/>
          <a:ln w="9525" cap="flat" cmpd="sng">
            <a:solidFill>
              <a:schemeClr val="dk2"/>
            </a:solidFill>
            <a:prstDash val="solid"/>
            <a:round/>
            <a:headEnd type="none" w="med" len="med"/>
            <a:tailEnd type="oval" w="med" len="med"/>
          </a:ln>
        </p:spPr>
      </p:cxnSp>
      <p:cxnSp>
        <p:nvCxnSpPr>
          <p:cNvPr id="2535" name="Google Shape;2535;p61"/>
          <p:cNvCxnSpPr>
            <a:endCxn id="2483" idx="3"/>
          </p:cNvCxnSpPr>
          <p:nvPr/>
        </p:nvCxnSpPr>
        <p:spPr>
          <a:xfrm rot="16200000" flipH="1">
            <a:off x="3733073" y="3257990"/>
            <a:ext cx="581121" cy="407546"/>
          </a:xfrm>
          <a:prstGeom prst="bentConnector4">
            <a:avLst>
              <a:gd name="adj1" fmla="val 32400"/>
              <a:gd name="adj2" fmla="val 156092"/>
            </a:avLst>
          </a:prstGeom>
          <a:noFill/>
          <a:ln w="9525" cap="flat" cmpd="sng">
            <a:solidFill>
              <a:schemeClr val="dk2"/>
            </a:solidFill>
            <a:prstDash val="solid"/>
            <a:round/>
            <a:headEnd type="none" w="med" len="med"/>
            <a:tailEnd type="oval" w="med" len="med"/>
          </a:ln>
        </p:spPr>
      </p:cxnSp>
      <p:sp>
        <p:nvSpPr>
          <p:cNvPr id="2536" name="Google Shape;2536;p61"/>
          <p:cNvSpPr txBox="1"/>
          <p:nvPr/>
        </p:nvSpPr>
        <p:spPr>
          <a:xfrm>
            <a:off x="5667203" y="1256506"/>
            <a:ext cx="1789800" cy="316800"/>
          </a:xfrm>
          <a:prstGeom prst="rect">
            <a:avLst/>
          </a:prstGeom>
          <a:solidFill>
            <a:schemeClr val="accent1"/>
          </a:solidFill>
          <a:ln w="952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400">
                <a:solidFill>
                  <a:srgbClr val="00F4AD"/>
                </a:solidFill>
                <a:latin typeface="Bebas Neue"/>
                <a:ea typeface="Bebas Neue"/>
                <a:cs typeface="Bebas Neue"/>
                <a:sym typeface="Bebas Neue"/>
              </a:rPr>
              <a:t>Option B</a:t>
            </a:r>
            <a:endParaRPr sz="2400">
              <a:solidFill>
                <a:srgbClr val="00F4AD"/>
              </a:solidFill>
              <a:latin typeface="Bebas Neue"/>
              <a:ea typeface="Bebas Neue"/>
              <a:cs typeface="Bebas Neue"/>
              <a:sym typeface="Bebas Neue"/>
            </a:endParaRPr>
          </a:p>
        </p:txBody>
      </p:sp>
      <p:grpSp>
        <p:nvGrpSpPr>
          <p:cNvPr id="2537" name="Google Shape;2537;p61"/>
          <p:cNvGrpSpPr/>
          <p:nvPr/>
        </p:nvGrpSpPr>
        <p:grpSpPr>
          <a:xfrm>
            <a:off x="5583388" y="1803346"/>
            <a:ext cx="1920564" cy="1792070"/>
            <a:chOff x="5659588" y="2218371"/>
            <a:chExt cx="1920564" cy="1792070"/>
          </a:xfrm>
        </p:grpSpPr>
        <p:sp>
          <p:nvSpPr>
            <p:cNvPr id="2538" name="Google Shape;2538;p61"/>
            <p:cNvSpPr/>
            <p:nvPr/>
          </p:nvSpPr>
          <p:spPr>
            <a:xfrm rot="-8100000">
              <a:off x="6044312" y="2464841"/>
              <a:ext cx="1190061" cy="1190061"/>
            </a:xfrm>
            <a:prstGeom prst="rect">
              <a:avLst/>
            </a:prstGeom>
            <a:solidFill>
              <a:srgbClr val="9FC5E8">
                <a:alpha val="1905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1"/>
            <p:cNvSpPr/>
            <p:nvPr/>
          </p:nvSpPr>
          <p:spPr>
            <a:xfrm rot="-8100000">
              <a:off x="6174137" y="2594623"/>
              <a:ext cx="930411" cy="930411"/>
            </a:xfrm>
            <a:prstGeom prst="rect">
              <a:avLst/>
            </a:prstGeom>
            <a:solidFill>
              <a:srgbClr val="9FC5E8">
                <a:alpha val="1905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1"/>
            <p:cNvSpPr/>
            <p:nvPr/>
          </p:nvSpPr>
          <p:spPr>
            <a:xfrm rot="-8100000">
              <a:off x="6307554" y="2728022"/>
              <a:ext cx="663549" cy="663549"/>
            </a:xfrm>
            <a:prstGeom prst="rect">
              <a:avLst/>
            </a:prstGeom>
            <a:solidFill>
              <a:srgbClr val="9FC5E8">
                <a:alpha val="1905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1"/>
            <p:cNvSpPr/>
            <p:nvPr/>
          </p:nvSpPr>
          <p:spPr>
            <a:xfrm rot="-8100000">
              <a:off x="6440985" y="2861489"/>
              <a:ext cx="396687" cy="396687"/>
            </a:xfrm>
            <a:prstGeom prst="rect">
              <a:avLst/>
            </a:prstGeom>
            <a:solidFill>
              <a:srgbClr val="9FC5E8">
                <a:alpha val="1905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2" name="Google Shape;2542;p61"/>
            <p:cNvGrpSpPr/>
            <p:nvPr/>
          </p:nvGrpSpPr>
          <p:grpSpPr>
            <a:xfrm rot="-8100000">
              <a:off x="7000243" y="3278635"/>
              <a:ext cx="391434" cy="695228"/>
              <a:chOff x="1578700" y="1547575"/>
              <a:chExt cx="521450" cy="926150"/>
            </a:xfrm>
          </p:grpSpPr>
          <p:sp>
            <p:nvSpPr>
              <p:cNvPr id="2543" name="Google Shape;2543;p61"/>
              <p:cNvSpPr/>
              <p:nvPr/>
            </p:nvSpPr>
            <p:spPr>
              <a:xfrm>
                <a:off x="1671335" y="1614583"/>
                <a:ext cx="428815" cy="163627"/>
              </a:xfrm>
              <a:custGeom>
                <a:avLst/>
                <a:gdLst/>
                <a:ahLst/>
                <a:cxnLst/>
                <a:rect l="l" t="t" r="r" b="b"/>
                <a:pathLst>
                  <a:path w="2259" h="862" extrusionOk="0">
                    <a:moveTo>
                      <a:pt x="9" y="0"/>
                    </a:moveTo>
                    <a:lnTo>
                      <a:pt x="0" y="11"/>
                    </a:lnTo>
                    <a:lnTo>
                      <a:pt x="1055" y="861"/>
                    </a:lnTo>
                    <a:lnTo>
                      <a:pt x="2259" y="861"/>
                    </a:lnTo>
                    <a:lnTo>
                      <a:pt x="2259" y="848"/>
                    </a:lnTo>
                    <a:lnTo>
                      <a:pt x="1059" y="848"/>
                    </a:lnTo>
                    <a:lnTo>
                      <a:pt x="9" y="0"/>
                    </a:lnTo>
                    <a:close/>
                  </a:path>
                </a:pathLst>
              </a:custGeom>
              <a:solidFill>
                <a:srgbClr val="00F4AD"/>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1"/>
              <p:cNvSpPr/>
              <p:nvPr/>
            </p:nvSpPr>
            <p:spPr>
              <a:xfrm>
                <a:off x="1671335" y="1805735"/>
                <a:ext cx="428815" cy="143696"/>
              </a:xfrm>
              <a:custGeom>
                <a:avLst/>
                <a:gdLst/>
                <a:ahLst/>
                <a:cxnLst/>
                <a:rect l="l" t="t" r="r" b="b"/>
                <a:pathLst>
                  <a:path w="2259" h="757" extrusionOk="0">
                    <a:moveTo>
                      <a:pt x="7" y="0"/>
                    </a:moveTo>
                    <a:lnTo>
                      <a:pt x="0" y="10"/>
                    </a:lnTo>
                    <a:lnTo>
                      <a:pt x="1053" y="756"/>
                    </a:lnTo>
                    <a:lnTo>
                      <a:pt x="1055" y="757"/>
                    </a:lnTo>
                    <a:lnTo>
                      <a:pt x="2259" y="757"/>
                    </a:lnTo>
                    <a:lnTo>
                      <a:pt x="2259" y="744"/>
                    </a:lnTo>
                    <a:lnTo>
                      <a:pt x="1059" y="744"/>
                    </a:lnTo>
                    <a:lnTo>
                      <a:pt x="7" y="0"/>
                    </a:lnTo>
                    <a:close/>
                  </a:path>
                </a:pathLst>
              </a:custGeom>
              <a:solidFill>
                <a:srgbClr val="00F4AD"/>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1"/>
              <p:cNvSpPr/>
              <p:nvPr/>
            </p:nvSpPr>
            <p:spPr>
              <a:xfrm>
                <a:off x="1671335" y="2243469"/>
                <a:ext cx="428815" cy="163627"/>
              </a:xfrm>
              <a:custGeom>
                <a:avLst/>
                <a:gdLst/>
                <a:ahLst/>
                <a:cxnLst/>
                <a:rect l="l" t="t" r="r" b="b"/>
                <a:pathLst>
                  <a:path w="2259" h="862" extrusionOk="0">
                    <a:moveTo>
                      <a:pt x="1055" y="0"/>
                    </a:moveTo>
                    <a:lnTo>
                      <a:pt x="0" y="851"/>
                    </a:lnTo>
                    <a:lnTo>
                      <a:pt x="9" y="861"/>
                    </a:lnTo>
                    <a:lnTo>
                      <a:pt x="1059" y="14"/>
                    </a:lnTo>
                    <a:lnTo>
                      <a:pt x="2259" y="14"/>
                    </a:lnTo>
                    <a:lnTo>
                      <a:pt x="2259" y="0"/>
                    </a:lnTo>
                    <a:close/>
                  </a:path>
                </a:pathLst>
              </a:custGeom>
              <a:solidFill>
                <a:srgbClr val="00F4AD"/>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1"/>
              <p:cNvSpPr/>
              <p:nvPr/>
            </p:nvSpPr>
            <p:spPr>
              <a:xfrm>
                <a:off x="1671335" y="2072058"/>
                <a:ext cx="428815" cy="143885"/>
              </a:xfrm>
              <a:custGeom>
                <a:avLst/>
                <a:gdLst/>
                <a:ahLst/>
                <a:cxnLst/>
                <a:rect l="l" t="t" r="r" b="b"/>
                <a:pathLst>
                  <a:path w="2259" h="758" extrusionOk="0">
                    <a:moveTo>
                      <a:pt x="1055" y="1"/>
                    </a:moveTo>
                    <a:lnTo>
                      <a:pt x="0" y="747"/>
                    </a:lnTo>
                    <a:lnTo>
                      <a:pt x="7" y="757"/>
                    </a:lnTo>
                    <a:lnTo>
                      <a:pt x="1059" y="13"/>
                    </a:lnTo>
                    <a:lnTo>
                      <a:pt x="2259" y="13"/>
                    </a:lnTo>
                    <a:lnTo>
                      <a:pt x="2259" y="1"/>
                    </a:lnTo>
                    <a:close/>
                  </a:path>
                </a:pathLst>
              </a:custGeom>
              <a:solidFill>
                <a:srgbClr val="00F4AD"/>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1"/>
              <p:cNvSpPr/>
              <p:nvPr/>
            </p:nvSpPr>
            <p:spPr>
              <a:xfrm>
                <a:off x="1578700" y="1547575"/>
                <a:ext cx="89028" cy="89217"/>
              </a:xfrm>
              <a:custGeom>
                <a:avLst/>
                <a:gdLst/>
                <a:ahLst/>
                <a:cxnLst/>
                <a:rect l="l" t="t" r="r" b="b"/>
                <a:pathLst>
                  <a:path w="469" h="470" extrusionOk="0">
                    <a:moveTo>
                      <a:pt x="235" y="14"/>
                    </a:moveTo>
                    <a:cubicBezTo>
                      <a:pt x="357" y="14"/>
                      <a:pt x="456" y="113"/>
                      <a:pt x="456" y="235"/>
                    </a:cubicBezTo>
                    <a:cubicBezTo>
                      <a:pt x="456" y="357"/>
                      <a:pt x="357" y="457"/>
                      <a:pt x="235" y="457"/>
                    </a:cubicBezTo>
                    <a:cubicBezTo>
                      <a:pt x="113" y="457"/>
                      <a:pt x="14" y="357"/>
                      <a:pt x="14" y="235"/>
                    </a:cubicBezTo>
                    <a:cubicBezTo>
                      <a:pt x="14" y="113"/>
                      <a:pt x="113" y="14"/>
                      <a:pt x="235" y="14"/>
                    </a:cubicBezTo>
                    <a:close/>
                    <a:moveTo>
                      <a:pt x="235" y="1"/>
                    </a:moveTo>
                    <a:cubicBezTo>
                      <a:pt x="106" y="1"/>
                      <a:pt x="0" y="106"/>
                      <a:pt x="0" y="235"/>
                    </a:cubicBezTo>
                    <a:cubicBezTo>
                      <a:pt x="0" y="365"/>
                      <a:pt x="106" y="469"/>
                      <a:pt x="235" y="469"/>
                    </a:cubicBezTo>
                    <a:cubicBezTo>
                      <a:pt x="364" y="469"/>
                      <a:pt x="469" y="365"/>
                      <a:pt x="469" y="235"/>
                    </a:cubicBezTo>
                    <a:cubicBezTo>
                      <a:pt x="469" y="106"/>
                      <a:pt x="364" y="1"/>
                      <a:pt x="235" y="1"/>
                    </a:cubicBezTo>
                    <a:close/>
                  </a:path>
                </a:pathLst>
              </a:custGeom>
              <a:solidFill>
                <a:srgbClr val="00F4AD"/>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1"/>
              <p:cNvSpPr/>
              <p:nvPr/>
            </p:nvSpPr>
            <p:spPr>
              <a:xfrm>
                <a:off x="1578700" y="1741955"/>
                <a:ext cx="89028" cy="89027"/>
              </a:xfrm>
              <a:custGeom>
                <a:avLst/>
                <a:gdLst/>
                <a:ahLst/>
                <a:cxnLst/>
                <a:rect l="l" t="t" r="r" b="b"/>
                <a:pathLst>
                  <a:path w="469" h="469" extrusionOk="0">
                    <a:moveTo>
                      <a:pt x="235" y="14"/>
                    </a:moveTo>
                    <a:cubicBezTo>
                      <a:pt x="357" y="14"/>
                      <a:pt x="456" y="113"/>
                      <a:pt x="456" y="235"/>
                    </a:cubicBezTo>
                    <a:cubicBezTo>
                      <a:pt x="456" y="356"/>
                      <a:pt x="357" y="456"/>
                      <a:pt x="235" y="456"/>
                    </a:cubicBezTo>
                    <a:cubicBezTo>
                      <a:pt x="113" y="456"/>
                      <a:pt x="14" y="356"/>
                      <a:pt x="14" y="235"/>
                    </a:cubicBezTo>
                    <a:cubicBezTo>
                      <a:pt x="14" y="113"/>
                      <a:pt x="113" y="14"/>
                      <a:pt x="235" y="14"/>
                    </a:cubicBezTo>
                    <a:close/>
                    <a:moveTo>
                      <a:pt x="235" y="0"/>
                    </a:moveTo>
                    <a:cubicBezTo>
                      <a:pt x="106" y="0"/>
                      <a:pt x="0" y="106"/>
                      <a:pt x="0" y="235"/>
                    </a:cubicBezTo>
                    <a:cubicBezTo>
                      <a:pt x="0" y="364"/>
                      <a:pt x="106" y="468"/>
                      <a:pt x="235" y="468"/>
                    </a:cubicBezTo>
                    <a:cubicBezTo>
                      <a:pt x="364" y="468"/>
                      <a:pt x="469" y="364"/>
                      <a:pt x="469" y="235"/>
                    </a:cubicBezTo>
                    <a:cubicBezTo>
                      <a:pt x="469" y="105"/>
                      <a:pt x="364" y="0"/>
                      <a:pt x="235" y="0"/>
                    </a:cubicBezTo>
                    <a:close/>
                  </a:path>
                </a:pathLst>
              </a:custGeom>
              <a:solidFill>
                <a:srgbClr val="00F4AD"/>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1"/>
              <p:cNvSpPr/>
              <p:nvPr/>
            </p:nvSpPr>
            <p:spPr>
              <a:xfrm>
                <a:off x="1578700" y="2190698"/>
                <a:ext cx="89028" cy="89027"/>
              </a:xfrm>
              <a:custGeom>
                <a:avLst/>
                <a:gdLst/>
                <a:ahLst/>
                <a:cxnLst/>
                <a:rect l="l" t="t" r="r" b="b"/>
                <a:pathLst>
                  <a:path w="469" h="469" extrusionOk="0">
                    <a:moveTo>
                      <a:pt x="235" y="13"/>
                    </a:moveTo>
                    <a:cubicBezTo>
                      <a:pt x="357" y="13"/>
                      <a:pt x="456" y="112"/>
                      <a:pt x="456" y="234"/>
                    </a:cubicBezTo>
                    <a:cubicBezTo>
                      <a:pt x="456" y="356"/>
                      <a:pt x="357" y="455"/>
                      <a:pt x="235" y="455"/>
                    </a:cubicBezTo>
                    <a:cubicBezTo>
                      <a:pt x="113" y="455"/>
                      <a:pt x="14" y="356"/>
                      <a:pt x="14" y="234"/>
                    </a:cubicBezTo>
                    <a:cubicBezTo>
                      <a:pt x="14" y="112"/>
                      <a:pt x="113" y="13"/>
                      <a:pt x="235" y="13"/>
                    </a:cubicBezTo>
                    <a:close/>
                    <a:moveTo>
                      <a:pt x="235" y="0"/>
                    </a:moveTo>
                    <a:cubicBezTo>
                      <a:pt x="106" y="0"/>
                      <a:pt x="0" y="105"/>
                      <a:pt x="0" y="234"/>
                    </a:cubicBezTo>
                    <a:cubicBezTo>
                      <a:pt x="0" y="363"/>
                      <a:pt x="106" y="468"/>
                      <a:pt x="235" y="468"/>
                    </a:cubicBezTo>
                    <a:cubicBezTo>
                      <a:pt x="364" y="468"/>
                      <a:pt x="469" y="363"/>
                      <a:pt x="469" y="234"/>
                    </a:cubicBezTo>
                    <a:cubicBezTo>
                      <a:pt x="469" y="105"/>
                      <a:pt x="364" y="0"/>
                      <a:pt x="235" y="0"/>
                    </a:cubicBezTo>
                    <a:close/>
                  </a:path>
                </a:pathLst>
              </a:custGeom>
              <a:solidFill>
                <a:srgbClr val="00F4AD"/>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1"/>
              <p:cNvSpPr/>
              <p:nvPr/>
            </p:nvSpPr>
            <p:spPr>
              <a:xfrm>
                <a:off x="1578700" y="2384698"/>
                <a:ext cx="89028" cy="89027"/>
              </a:xfrm>
              <a:custGeom>
                <a:avLst/>
                <a:gdLst/>
                <a:ahLst/>
                <a:cxnLst/>
                <a:rect l="l" t="t" r="r" b="b"/>
                <a:pathLst>
                  <a:path w="469" h="469" extrusionOk="0">
                    <a:moveTo>
                      <a:pt x="235" y="14"/>
                    </a:moveTo>
                    <a:cubicBezTo>
                      <a:pt x="357" y="14"/>
                      <a:pt x="456" y="113"/>
                      <a:pt x="456" y="235"/>
                    </a:cubicBezTo>
                    <a:cubicBezTo>
                      <a:pt x="456" y="357"/>
                      <a:pt x="357" y="456"/>
                      <a:pt x="235" y="456"/>
                    </a:cubicBezTo>
                    <a:cubicBezTo>
                      <a:pt x="113" y="456"/>
                      <a:pt x="14" y="357"/>
                      <a:pt x="14" y="235"/>
                    </a:cubicBezTo>
                    <a:cubicBezTo>
                      <a:pt x="14" y="113"/>
                      <a:pt x="113" y="14"/>
                      <a:pt x="235" y="14"/>
                    </a:cubicBezTo>
                    <a:close/>
                    <a:moveTo>
                      <a:pt x="235" y="0"/>
                    </a:moveTo>
                    <a:cubicBezTo>
                      <a:pt x="106" y="0"/>
                      <a:pt x="0" y="106"/>
                      <a:pt x="0" y="235"/>
                    </a:cubicBezTo>
                    <a:cubicBezTo>
                      <a:pt x="0" y="364"/>
                      <a:pt x="106" y="469"/>
                      <a:pt x="235" y="469"/>
                    </a:cubicBezTo>
                    <a:cubicBezTo>
                      <a:pt x="364" y="469"/>
                      <a:pt x="469" y="364"/>
                      <a:pt x="469" y="235"/>
                    </a:cubicBezTo>
                    <a:cubicBezTo>
                      <a:pt x="469" y="106"/>
                      <a:pt x="364" y="0"/>
                      <a:pt x="235" y="0"/>
                    </a:cubicBezTo>
                    <a:close/>
                  </a:path>
                </a:pathLst>
              </a:custGeom>
              <a:solidFill>
                <a:srgbClr val="00F4AD"/>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1" name="Google Shape;2551;p61"/>
            <p:cNvGrpSpPr/>
            <p:nvPr/>
          </p:nvGrpSpPr>
          <p:grpSpPr>
            <a:xfrm rot="-2700000">
              <a:off x="5848064" y="3238392"/>
              <a:ext cx="391434" cy="695228"/>
              <a:chOff x="1578700" y="1547575"/>
              <a:chExt cx="521450" cy="926150"/>
            </a:xfrm>
          </p:grpSpPr>
          <p:sp>
            <p:nvSpPr>
              <p:cNvPr id="2552" name="Google Shape;2552;p61"/>
              <p:cNvSpPr/>
              <p:nvPr/>
            </p:nvSpPr>
            <p:spPr>
              <a:xfrm>
                <a:off x="1671335" y="1614583"/>
                <a:ext cx="428815" cy="163627"/>
              </a:xfrm>
              <a:custGeom>
                <a:avLst/>
                <a:gdLst/>
                <a:ahLst/>
                <a:cxnLst/>
                <a:rect l="l" t="t" r="r" b="b"/>
                <a:pathLst>
                  <a:path w="2259" h="862" extrusionOk="0">
                    <a:moveTo>
                      <a:pt x="9" y="0"/>
                    </a:moveTo>
                    <a:lnTo>
                      <a:pt x="0" y="11"/>
                    </a:lnTo>
                    <a:lnTo>
                      <a:pt x="1055" y="861"/>
                    </a:lnTo>
                    <a:lnTo>
                      <a:pt x="2259" y="861"/>
                    </a:lnTo>
                    <a:lnTo>
                      <a:pt x="2259" y="848"/>
                    </a:lnTo>
                    <a:lnTo>
                      <a:pt x="1059" y="848"/>
                    </a:lnTo>
                    <a:lnTo>
                      <a:pt x="9" y="0"/>
                    </a:lnTo>
                    <a:close/>
                  </a:path>
                </a:pathLst>
              </a:custGeom>
              <a:solidFill>
                <a:srgbClr val="00F4AD"/>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1"/>
              <p:cNvSpPr/>
              <p:nvPr/>
            </p:nvSpPr>
            <p:spPr>
              <a:xfrm>
                <a:off x="1671335" y="1805735"/>
                <a:ext cx="428815" cy="143696"/>
              </a:xfrm>
              <a:custGeom>
                <a:avLst/>
                <a:gdLst/>
                <a:ahLst/>
                <a:cxnLst/>
                <a:rect l="l" t="t" r="r" b="b"/>
                <a:pathLst>
                  <a:path w="2259" h="757" extrusionOk="0">
                    <a:moveTo>
                      <a:pt x="7" y="0"/>
                    </a:moveTo>
                    <a:lnTo>
                      <a:pt x="0" y="10"/>
                    </a:lnTo>
                    <a:lnTo>
                      <a:pt x="1053" y="756"/>
                    </a:lnTo>
                    <a:lnTo>
                      <a:pt x="1055" y="757"/>
                    </a:lnTo>
                    <a:lnTo>
                      <a:pt x="2259" y="757"/>
                    </a:lnTo>
                    <a:lnTo>
                      <a:pt x="2259" y="744"/>
                    </a:lnTo>
                    <a:lnTo>
                      <a:pt x="1059" y="744"/>
                    </a:lnTo>
                    <a:lnTo>
                      <a:pt x="7" y="0"/>
                    </a:lnTo>
                    <a:close/>
                  </a:path>
                </a:pathLst>
              </a:custGeom>
              <a:solidFill>
                <a:srgbClr val="00F4AD"/>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1"/>
              <p:cNvSpPr/>
              <p:nvPr/>
            </p:nvSpPr>
            <p:spPr>
              <a:xfrm>
                <a:off x="1671335" y="2243469"/>
                <a:ext cx="428815" cy="163627"/>
              </a:xfrm>
              <a:custGeom>
                <a:avLst/>
                <a:gdLst/>
                <a:ahLst/>
                <a:cxnLst/>
                <a:rect l="l" t="t" r="r" b="b"/>
                <a:pathLst>
                  <a:path w="2259" h="862" extrusionOk="0">
                    <a:moveTo>
                      <a:pt x="1055" y="0"/>
                    </a:moveTo>
                    <a:lnTo>
                      <a:pt x="0" y="851"/>
                    </a:lnTo>
                    <a:lnTo>
                      <a:pt x="9" y="861"/>
                    </a:lnTo>
                    <a:lnTo>
                      <a:pt x="1059" y="14"/>
                    </a:lnTo>
                    <a:lnTo>
                      <a:pt x="2259" y="14"/>
                    </a:lnTo>
                    <a:lnTo>
                      <a:pt x="2259" y="0"/>
                    </a:lnTo>
                    <a:close/>
                  </a:path>
                </a:pathLst>
              </a:custGeom>
              <a:solidFill>
                <a:srgbClr val="00F4AD"/>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1"/>
              <p:cNvSpPr/>
              <p:nvPr/>
            </p:nvSpPr>
            <p:spPr>
              <a:xfrm>
                <a:off x="1671335" y="2072058"/>
                <a:ext cx="428815" cy="143885"/>
              </a:xfrm>
              <a:custGeom>
                <a:avLst/>
                <a:gdLst/>
                <a:ahLst/>
                <a:cxnLst/>
                <a:rect l="l" t="t" r="r" b="b"/>
                <a:pathLst>
                  <a:path w="2259" h="758" extrusionOk="0">
                    <a:moveTo>
                      <a:pt x="1055" y="1"/>
                    </a:moveTo>
                    <a:lnTo>
                      <a:pt x="0" y="747"/>
                    </a:lnTo>
                    <a:lnTo>
                      <a:pt x="7" y="757"/>
                    </a:lnTo>
                    <a:lnTo>
                      <a:pt x="1059" y="13"/>
                    </a:lnTo>
                    <a:lnTo>
                      <a:pt x="2259" y="13"/>
                    </a:lnTo>
                    <a:lnTo>
                      <a:pt x="2259" y="1"/>
                    </a:lnTo>
                    <a:close/>
                  </a:path>
                </a:pathLst>
              </a:custGeom>
              <a:solidFill>
                <a:srgbClr val="00F4AD"/>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1"/>
              <p:cNvSpPr/>
              <p:nvPr/>
            </p:nvSpPr>
            <p:spPr>
              <a:xfrm>
                <a:off x="1578700" y="1547575"/>
                <a:ext cx="89028" cy="89217"/>
              </a:xfrm>
              <a:custGeom>
                <a:avLst/>
                <a:gdLst/>
                <a:ahLst/>
                <a:cxnLst/>
                <a:rect l="l" t="t" r="r" b="b"/>
                <a:pathLst>
                  <a:path w="469" h="470" extrusionOk="0">
                    <a:moveTo>
                      <a:pt x="235" y="14"/>
                    </a:moveTo>
                    <a:cubicBezTo>
                      <a:pt x="357" y="14"/>
                      <a:pt x="456" y="113"/>
                      <a:pt x="456" y="235"/>
                    </a:cubicBezTo>
                    <a:cubicBezTo>
                      <a:pt x="456" y="357"/>
                      <a:pt x="357" y="457"/>
                      <a:pt x="235" y="457"/>
                    </a:cubicBezTo>
                    <a:cubicBezTo>
                      <a:pt x="113" y="457"/>
                      <a:pt x="14" y="357"/>
                      <a:pt x="14" y="235"/>
                    </a:cubicBezTo>
                    <a:cubicBezTo>
                      <a:pt x="14" y="113"/>
                      <a:pt x="113" y="14"/>
                      <a:pt x="235" y="14"/>
                    </a:cubicBezTo>
                    <a:close/>
                    <a:moveTo>
                      <a:pt x="235" y="1"/>
                    </a:moveTo>
                    <a:cubicBezTo>
                      <a:pt x="106" y="1"/>
                      <a:pt x="0" y="106"/>
                      <a:pt x="0" y="235"/>
                    </a:cubicBezTo>
                    <a:cubicBezTo>
                      <a:pt x="0" y="365"/>
                      <a:pt x="106" y="469"/>
                      <a:pt x="235" y="469"/>
                    </a:cubicBezTo>
                    <a:cubicBezTo>
                      <a:pt x="364" y="469"/>
                      <a:pt x="469" y="365"/>
                      <a:pt x="469" y="235"/>
                    </a:cubicBezTo>
                    <a:cubicBezTo>
                      <a:pt x="469" y="106"/>
                      <a:pt x="364" y="1"/>
                      <a:pt x="235" y="1"/>
                    </a:cubicBezTo>
                    <a:close/>
                  </a:path>
                </a:pathLst>
              </a:custGeom>
              <a:solidFill>
                <a:srgbClr val="00F4AD"/>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1"/>
              <p:cNvSpPr/>
              <p:nvPr/>
            </p:nvSpPr>
            <p:spPr>
              <a:xfrm>
                <a:off x="1578700" y="1741955"/>
                <a:ext cx="89028" cy="89027"/>
              </a:xfrm>
              <a:custGeom>
                <a:avLst/>
                <a:gdLst/>
                <a:ahLst/>
                <a:cxnLst/>
                <a:rect l="l" t="t" r="r" b="b"/>
                <a:pathLst>
                  <a:path w="469" h="469" extrusionOk="0">
                    <a:moveTo>
                      <a:pt x="235" y="14"/>
                    </a:moveTo>
                    <a:cubicBezTo>
                      <a:pt x="357" y="14"/>
                      <a:pt x="456" y="113"/>
                      <a:pt x="456" y="235"/>
                    </a:cubicBezTo>
                    <a:cubicBezTo>
                      <a:pt x="456" y="356"/>
                      <a:pt x="357" y="456"/>
                      <a:pt x="235" y="456"/>
                    </a:cubicBezTo>
                    <a:cubicBezTo>
                      <a:pt x="113" y="456"/>
                      <a:pt x="14" y="356"/>
                      <a:pt x="14" y="235"/>
                    </a:cubicBezTo>
                    <a:cubicBezTo>
                      <a:pt x="14" y="113"/>
                      <a:pt x="113" y="14"/>
                      <a:pt x="235" y="14"/>
                    </a:cubicBezTo>
                    <a:close/>
                    <a:moveTo>
                      <a:pt x="235" y="0"/>
                    </a:moveTo>
                    <a:cubicBezTo>
                      <a:pt x="106" y="0"/>
                      <a:pt x="0" y="106"/>
                      <a:pt x="0" y="235"/>
                    </a:cubicBezTo>
                    <a:cubicBezTo>
                      <a:pt x="0" y="364"/>
                      <a:pt x="106" y="468"/>
                      <a:pt x="235" y="468"/>
                    </a:cubicBezTo>
                    <a:cubicBezTo>
                      <a:pt x="364" y="468"/>
                      <a:pt x="469" y="364"/>
                      <a:pt x="469" y="235"/>
                    </a:cubicBezTo>
                    <a:cubicBezTo>
                      <a:pt x="469" y="105"/>
                      <a:pt x="364" y="0"/>
                      <a:pt x="235" y="0"/>
                    </a:cubicBezTo>
                    <a:close/>
                  </a:path>
                </a:pathLst>
              </a:custGeom>
              <a:solidFill>
                <a:srgbClr val="00F4AD"/>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1"/>
              <p:cNvSpPr/>
              <p:nvPr/>
            </p:nvSpPr>
            <p:spPr>
              <a:xfrm>
                <a:off x="1578700" y="2190698"/>
                <a:ext cx="89028" cy="89027"/>
              </a:xfrm>
              <a:custGeom>
                <a:avLst/>
                <a:gdLst/>
                <a:ahLst/>
                <a:cxnLst/>
                <a:rect l="l" t="t" r="r" b="b"/>
                <a:pathLst>
                  <a:path w="469" h="469" extrusionOk="0">
                    <a:moveTo>
                      <a:pt x="235" y="13"/>
                    </a:moveTo>
                    <a:cubicBezTo>
                      <a:pt x="357" y="13"/>
                      <a:pt x="456" y="112"/>
                      <a:pt x="456" y="234"/>
                    </a:cubicBezTo>
                    <a:cubicBezTo>
                      <a:pt x="456" y="356"/>
                      <a:pt x="357" y="455"/>
                      <a:pt x="235" y="455"/>
                    </a:cubicBezTo>
                    <a:cubicBezTo>
                      <a:pt x="113" y="455"/>
                      <a:pt x="14" y="356"/>
                      <a:pt x="14" y="234"/>
                    </a:cubicBezTo>
                    <a:cubicBezTo>
                      <a:pt x="14" y="112"/>
                      <a:pt x="113" y="13"/>
                      <a:pt x="235" y="13"/>
                    </a:cubicBezTo>
                    <a:close/>
                    <a:moveTo>
                      <a:pt x="235" y="0"/>
                    </a:moveTo>
                    <a:cubicBezTo>
                      <a:pt x="106" y="0"/>
                      <a:pt x="0" y="105"/>
                      <a:pt x="0" y="234"/>
                    </a:cubicBezTo>
                    <a:cubicBezTo>
                      <a:pt x="0" y="363"/>
                      <a:pt x="106" y="468"/>
                      <a:pt x="235" y="468"/>
                    </a:cubicBezTo>
                    <a:cubicBezTo>
                      <a:pt x="364" y="468"/>
                      <a:pt x="469" y="363"/>
                      <a:pt x="469" y="234"/>
                    </a:cubicBezTo>
                    <a:cubicBezTo>
                      <a:pt x="469" y="105"/>
                      <a:pt x="364" y="0"/>
                      <a:pt x="235" y="0"/>
                    </a:cubicBezTo>
                    <a:close/>
                  </a:path>
                </a:pathLst>
              </a:custGeom>
              <a:solidFill>
                <a:srgbClr val="00F4AD"/>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1"/>
              <p:cNvSpPr/>
              <p:nvPr/>
            </p:nvSpPr>
            <p:spPr>
              <a:xfrm>
                <a:off x="1578700" y="2384698"/>
                <a:ext cx="89028" cy="89027"/>
              </a:xfrm>
              <a:custGeom>
                <a:avLst/>
                <a:gdLst/>
                <a:ahLst/>
                <a:cxnLst/>
                <a:rect l="l" t="t" r="r" b="b"/>
                <a:pathLst>
                  <a:path w="469" h="469" extrusionOk="0">
                    <a:moveTo>
                      <a:pt x="235" y="14"/>
                    </a:moveTo>
                    <a:cubicBezTo>
                      <a:pt x="357" y="14"/>
                      <a:pt x="456" y="113"/>
                      <a:pt x="456" y="235"/>
                    </a:cubicBezTo>
                    <a:cubicBezTo>
                      <a:pt x="456" y="357"/>
                      <a:pt x="357" y="456"/>
                      <a:pt x="235" y="456"/>
                    </a:cubicBezTo>
                    <a:cubicBezTo>
                      <a:pt x="113" y="456"/>
                      <a:pt x="14" y="357"/>
                      <a:pt x="14" y="235"/>
                    </a:cubicBezTo>
                    <a:cubicBezTo>
                      <a:pt x="14" y="113"/>
                      <a:pt x="113" y="14"/>
                      <a:pt x="235" y="14"/>
                    </a:cubicBezTo>
                    <a:close/>
                    <a:moveTo>
                      <a:pt x="235" y="0"/>
                    </a:moveTo>
                    <a:cubicBezTo>
                      <a:pt x="106" y="0"/>
                      <a:pt x="0" y="106"/>
                      <a:pt x="0" y="235"/>
                    </a:cubicBezTo>
                    <a:cubicBezTo>
                      <a:pt x="0" y="364"/>
                      <a:pt x="106" y="469"/>
                      <a:pt x="235" y="469"/>
                    </a:cubicBezTo>
                    <a:cubicBezTo>
                      <a:pt x="364" y="469"/>
                      <a:pt x="469" y="364"/>
                      <a:pt x="469" y="235"/>
                    </a:cubicBezTo>
                    <a:cubicBezTo>
                      <a:pt x="469" y="106"/>
                      <a:pt x="364" y="0"/>
                      <a:pt x="235" y="0"/>
                    </a:cubicBezTo>
                    <a:close/>
                  </a:path>
                </a:pathLst>
              </a:custGeom>
              <a:solidFill>
                <a:srgbClr val="00F4AD"/>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60" name="Google Shape;2560;p61"/>
          <p:cNvGrpSpPr/>
          <p:nvPr/>
        </p:nvGrpSpPr>
        <p:grpSpPr>
          <a:xfrm>
            <a:off x="4768938" y="2559947"/>
            <a:ext cx="606805" cy="488404"/>
            <a:chOff x="4031298" y="1694596"/>
            <a:chExt cx="1089808" cy="877163"/>
          </a:xfrm>
        </p:grpSpPr>
        <p:grpSp>
          <p:nvGrpSpPr>
            <p:cNvPr id="2561" name="Google Shape;2561;p61"/>
            <p:cNvGrpSpPr/>
            <p:nvPr/>
          </p:nvGrpSpPr>
          <p:grpSpPr>
            <a:xfrm>
              <a:off x="5012112" y="1913794"/>
              <a:ext cx="108994" cy="332078"/>
              <a:chOff x="4031312" y="1913794"/>
              <a:chExt cx="108994" cy="332078"/>
            </a:xfrm>
          </p:grpSpPr>
          <p:sp>
            <p:nvSpPr>
              <p:cNvPr id="2562" name="Google Shape;2562;p61"/>
              <p:cNvSpPr/>
              <p:nvPr/>
            </p:nvSpPr>
            <p:spPr>
              <a:xfrm flipH="1">
                <a:off x="4039698" y="1913794"/>
                <a:ext cx="100608" cy="122"/>
              </a:xfrm>
              <a:custGeom>
                <a:avLst/>
                <a:gdLst/>
                <a:ahLst/>
                <a:cxnLst/>
                <a:rect l="l" t="t" r="r" b="b"/>
                <a:pathLst>
                  <a:path w="828" h="1" fill="none" extrusionOk="0">
                    <a:moveTo>
                      <a:pt x="1" y="1"/>
                    </a:moveTo>
                    <a:lnTo>
                      <a:pt x="828"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61"/>
              <p:cNvSpPr/>
              <p:nvPr/>
            </p:nvSpPr>
            <p:spPr>
              <a:xfrm flipH="1">
                <a:off x="4031312" y="2005167"/>
                <a:ext cx="76307" cy="122"/>
              </a:xfrm>
              <a:custGeom>
                <a:avLst/>
                <a:gdLst/>
                <a:ahLst/>
                <a:cxnLst/>
                <a:rect l="l" t="t" r="r" b="b"/>
                <a:pathLst>
                  <a:path w="628" h="1" fill="none" extrusionOk="0">
                    <a:moveTo>
                      <a:pt x="1" y="1"/>
                    </a:moveTo>
                    <a:lnTo>
                      <a:pt x="62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61"/>
              <p:cNvSpPr/>
              <p:nvPr/>
            </p:nvSpPr>
            <p:spPr>
              <a:xfrm flipH="1">
                <a:off x="4037376" y="2245750"/>
                <a:ext cx="64156" cy="122"/>
              </a:xfrm>
              <a:custGeom>
                <a:avLst/>
                <a:gdLst/>
                <a:ahLst/>
                <a:cxnLst/>
                <a:rect l="l" t="t" r="r" b="b"/>
                <a:pathLst>
                  <a:path w="528" h="1" fill="none" extrusionOk="0">
                    <a:moveTo>
                      <a:pt x="1" y="0"/>
                    </a:moveTo>
                    <a:lnTo>
                      <a:pt x="52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5" name="Google Shape;2565;p61"/>
            <p:cNvGrpSpPr/>
            <p:nvPr/>
          </p:nvGrpSpPr>
          <p:grpSpPr>
            <a:xfrm>
              <a:off x="4031298" y="1694596"/>
              <a:ext cx="980795" cy="877163"/>
              <a:chOff x="4031298" y="1694596"/>
              <a:chExt cx="980795" cy="877163"/>
            </a:xfrm>
          </p:grpSpPr>
          <p:sp>
            <p:nvSpPr>
              <p:cNvPr id="2566" name="Google Shape;2566;p61"/>
              <p:cNvSpPr/>
              <p:nvPr/>
            </p:nvSpPr>
            <p:spPr>
              <a:xfrm flipH="1">
                <a:off x="4923636" y="2483296"/>
                <a:ext cx="122" cy="122"/>
              </a:xfrm>
              <a:custGeom>
                <a:avLst/>
                <a:gdLst/>
                <a:ahLst/>
                <a:cxnLst/>
                <a:rect l="l" t="t" r="r" b="b"/>
                <a:pathLst>
                  <a:path w="1" h="1" fill="none" extrusionOk="0">
                    <a:moveTo>
                      <a:pt x="0" y="0"/>
                    </a:moveTo>
                    <a:lnTo>
                      <a:pt x="0" y="0"/>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1"/>
              <p:cNvSpPr/>
              <p:nvPr/>
            </p:nvSpPr>
            <p:spPr>
              <a:xfrm flipH="1">
                <a:off x="4923636" y="1804195"/>
                <a:ext cx="122" cy="633540"/>
              </a:xfrm>
              <a:custGeom>
                <a:avLst/>
                <a:gdLst/>
                <a:ahLst/>
                <a:cxnLst/>
                <a:rect l="l" t="t" r="r" b="b"/>
                <a:pathLst>
                  <a:path w="1" h="5214" fill="none" extrusionOk="0">
                    <a:moveTo>
                      <a:pt x="0" y="5213"/>
                    </a:moveTo>
                    <a:lnTo>
                      <a:pt x="0"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1"/>
              <p:cNvSpPr/>
              <p:nvPr/>
            </p:nvSpPr>
            <p:spPr>
              <a:xfrm flipH="1">
                <a:off x="4923636" y="1782810"/>
                <a:ext cx="122" cy="122"/>
              </a:xfrm>
              <a:custGeom>
                <a:avLst/>
                <a:gdLst/>
                <a:ahLst/>
                <a:cxnLst/>
                <a:rect l="l" t="t" r="r" b="b"/>
                <a:pathLst>
                  <a:path w="1" h="1" fill="none" extrusionOk="0">
                    <a:moveTo>
                      <a:pt x="0" y="1"/>
                    </a:moveTo>
                    <a:lnTo>
                      <a:pt x="0"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1"/>
              <p:cNvSpPr/>
              <p:nvPr/>
            </p:nvSpPr>
            <p:spPr>
              <a:xfrm flipH="1">
                <a:off x="4244531" y="1782810"/>
                <a:ext cx="633662" cy="122"/>
              </a:xfrm>
              <a:custGeom>
                <a:avLst/>
                <a:gdLst/>
                <a:ahLst/>
                <a:cxnLst/>
                <a:rect l="l" t="t" r="r" b="b"/>
                <a:pathLst>
                  <a:path w="5215" h="1" fill="none" extrusionOk="0">
                    <a:moveTo>
                      <a:pt x="1" y="1"/>
                    </a:moveTo>
                    <a:lnTo>
                      <a:pt x="521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1"/>
              <p:cNvSpPr/>
              <p:nvPr/>
            </p:nvSpPr>
            <p:spPr>
              <a:xfrm flipH="1">
                <a:off x="4223272" y="1782810"/>
                <a:ext cx="122" cy="122"/>
              </a:xfrm>
              <a:custGeom>
                <a:avLst/>
                <a:gdLst/>
                <a:ahLst/>
                <a:cxnLst/>
                <a:rect l="l" t="t" r="r" b="b"/>
                <a:pathLst>
                  <a:path w="1" h="1" fill="none" extrusionOk="0">
                    <a:moveTo>
                      <a:pt x="0" y="1"/>
                    </a:moveTo>
                    <a:lnTo>
                      <a:pt x="0"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1"/>
              <p:cNvSpPr/>
              <p:nvPr/>
            </p:nvSpPr>
            <p:spPr>
              <a:xfrm flipH="1">
                <a:off x="4223272" y="1825459"/>
                <a:ext cx="122" cy="633540"/>
              </a:xfrm>
              <a:custGeom>
                <a:avLst/>
                <a:gdLst/>
                <a:ahLst/>
                <a:cxnLst/>
                <a:rect l="l" t="t" r="r" b="b"/>
                <a:pathLst>
                  <a:path w="1" h="5214" fill="none" extrusionOk="0">
                    <a:moveTo>
                      <a:pt x="0" y="1"/>
                    </a:moveTo>
                    <a:lnTo>
                      <a:pt x="0" y="521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1"/>
              <p:cNvSpPr/>
              <p:nvPr/>
            </p:nvSpPr>
            <p:spPr>
              <a:xfrm flipH="1">
                <a:off x="4223272" y="2483296"/>
                <a:ext cx="122" cy="122"/>
              </a:xfrm>
              <a:custGeom>
                <a:avLst/>
                <a:gdLst/>
                <a:ahLst/>
                <a:cxnLst/>
                <a:rect l="l" t="t" r="r" b="b"/>
                <a:pathLst>
                  <a:path w="1" h="1" fill="none" extrusionOk="0">
                    <a:moveTo>
                      <a:pt x="0" y="0"/>
                    </a:moveTo>
                    <a:lnTo>
                      <a:pt x="0" y="0"/>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1"/>
              <p:cNvSpPr/>
              <p:nvPr/>
            </p:nvSpPr>
            <p:spPr>
              <a:xfrm flipH="1">
                <a:off x="4265916" y="2483296"/>
                <a:ext cx="633540" cy="122"/>
              </a:xfrm>
              <a:custGeom>
                <a:avLst/>
                <a:gdLst/>
                <a:ahLst/>
                <a:cxnLst/>
                <a:rect l="l" t="t" r="r" b="b"/>
                <a:pathLst>
                  <a:path w="5214" h="1" fill="none" extrusionOk="0">
                    <a:moveTo>
                      <a:pt x="5214" y="0"/>
                    </a:move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1"/>
              <p:cNvSpPr/>
              <p:nvPr/>
            </p:nvSpPr>
            <p:spPr>
              <a:xfrm flipH="1">
                <a:off x="4131893" y="16945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1"/>
              <p:cNvSpPr/>
              <p:nvPr/>
            </p:nvSpPr>
            <p:spPr>
              <a:xfrm flipH="1">
                <a:off x="4031298" y="1913794"/>
                <a:ext cx="100608" cy="122"/>
              </a:xfrm>
              <a:custGeom>
                <a:avLst/>
                <a:gdLst/>
                <a:ahLst/>
                <a:cxnLst/>
                <a:rect l="l" t="t" r="r" b="b"/>
                <a:pathLst>
                  <a:path w="828" h="1" fill="none" extrusionOk="0">
                    <a:moveTo>
                      <a:pt x="1" y="1"/>
                    </a:moveTo>
                    <a:lnTo>
                      <a:pt x="828"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1"/>
              <p:cNvSpPr/>
              <p:nvPr/>
            </p:nvSpPr>
            <p:spPr>
              <a:xfrm flipH="1">
                <a:off x="4055587" y="2005167"/>
                <a:ext cx="76307" cy="122"/>
              </a:xfrm>
              <a:custGeom>
                <a:avLst/>
                <a:gdLst/>
                <a:ahLst/>
                <a:cxnLst/>
                <a:rect l="l" t="t" r="r" b="b"/>
                <a:pathLst>
                  <a:path w="628" h="1" fill="none" extrusionOk="0">
                    <a:moveTo>
                      <a:pt x="1" y="1"/>
                    </a:moveTo>
                    <a:lnTo>
                      <a:pt x="62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1"/>
              <p:cNvSpPr/>
              <p:nvPr/>
            </p:nvSpPr>
            <p:spPr>
              <a:xfrm flipH="1">
                <a:off x="4064613" y="2245750"/>
                <a:ext cx="64156" cy="122"/>
              </a:xfrm>
              <a:custGeom>
                <a:avLst/>
                <a:gdLst/>
                <a:ahLst/>
                <a:cxnLst/>
                <a:rect l="l" t="t" r="r" b="b"/>
                <a:pathLst>
                  <a:path w="528" h="1" fill="none" extrusionOk="0">
                    <a:moveTo>
                      <a:pt x="1" y="0"/>
                    </a:moveTo>
                    <a:lnTo>
                      <a:pt x="52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78" name="Google Shape;2578;p61"/>
          <p:cNvGrpSpPr/>
          <p:nvPr/>
        </p:nvGrpSpPr>
        <p:grpSpPr>
          <a:xfrm>
            <a:off x="7737038" y="2559947"/>
            <a:ext cx="606805" cy="488404"/>
            <a:chOff x="4031298" y="1694596"/>
            <a:chExt cx="1089808" cy="877163"/>
          </a:xfrm>
        </p:grpSpPr>
        <p:grpSp>
          <p:nvGrpSpPr>
            <p:cNvPr id="2579" name="Google Shape;2579;p61"/>
            <p:cNvGrpSpPr/>
            <p:nvPr/>
          </p:nvGrpSpPr>
          <p:grpSpPr>
            <a:xfrm>
              <a:off x="5012112" y="1913794"/>
              <a:ext cx="108994" cy="332078"/>
              <a:chOff x="4031312" y="1913794"/>
              <a:chExt cx="108994" cy="332078"/>
            </a:xfrm>
          </p:grpSpPr>
          <p:sp>
            <p:nvSpPr>
              <p:cNvPr id="2580" name="Google Shape;2580;p61"/>
              <p:cNvSpPr/>
              <p:nvPr/>
            </p:nvSpPr>
            <p:spPr>
              <a:xfrm flipH="1">
                <a:off x="4039698" y="1913794"/>
                <a:ext cx="100608" cy="122"/>
              </a:xfrm>
              <a:custGeom>
                <a:avLst/>
                <a:gdLst/>
                <a:ahLst/>
                <a:cxnLst/>
                <a:rect l="l" t="t" r="r" b="b"/>
                <a:pathLst>
                  <a:path w="828" h="1" fill="none" extrusionOk="0">
                    <a:moveTo>
                      <a:pt x="1" y="1"/>
                    </a:moveTo>
                    <a:lnTo>
                      <a:pt x="828"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1"/>
              <p:cNvSpPr/>
              <p:nvPr/>
            </p:nvSpPr>
            <p:spPr>
              <a:xfrm flipH="1">
                <a:off x="4031312" y="2005167"/>
                <a:ext cx="76307" cy="122"/>
              </a:xfrm>
              <a:custGeom>
                <a:avLst/>
                <a:gdLst/>
                <a:ahLst/>
                <a:cxnLst/>
                <a:rect l="l" t="t" r="r" b="b"/>
                <a:pathLst>
                  <a:path w="628" h="1" fill="none" extrusionOk="0">
                    <a:moveTo>
                      <a:pt x="1" y="1"/>
                    </a:moveTo>
                    <a:lnTo>
                      <a:pt x="62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1"/>
              <p:cNvSpPr/>
              <p:nvPr/>
            </p:nvSpPr>
            <p:spPr>
              <a:xfrm flipH="1">
                <a:off x="4037376" y="2245750"/>
                <a:ext cx="64156" cy="122"/>
              </a:xfrm>
              <a:custGeom>
                <a:avLst/>
                <a:gdLst/>
                <a:ahLst/>
                <a:cxnLst/>
                <a:rect l="l" t="t" r="r" b="b"/>
                <a:pathLst>
                  <a:path w="528" h="1" fill="none" extrusionOk="0">
                    <a:moveTo>
                      <a:pt x="1" y="0"/>
                    </a:moveTo>
                    <a:lnTo>
                      <a:pt x="52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3" name="Google Shape;2583;p61"/>
            <p:cNvGrpSpPr/>
            <p:nvPr/>
          </p:nvGrpSpPr>
          <p:grpSpPr>
            <a:xfrm>
              <a:off x="4031298" y="1694596"/>
              <a:ext cx="980795" cy="877163"/>
              <a:chOff x="4031298" y="1694596"/>
              <a:chExt cx="980795" cy="877163"/>
            </a:xfrm>
          </p:grpSpPr>
          <p:sp>
            <p:nvSpPr>
              <p:cNvPr id="2584" name="Google Shape;2584;p61"/>
              <p:cNvSpPr/>
              <p:nvPr/>
            </p:nvSpPr>
            <p:spPr>
              <a:xfrm flipH="1">
                <a:off x="4923636" y="2483296"/>
                <a:ext cx="122" cy="122"/>
              </a:xfrm>
              <a:custGeom>
                <a:avLst/>
                <a:gdLst/>
                <a:ahLst/>
                <a:cxnLst/>
                <a:rect l="l" t="t" r="r" b="b"/>
                <a:pathLst>
                  <a:path w="1" h="1" fill="none" extrusionOk="0">
                    <a:moveTo>
                      <a:pt x="0" y="0"/>
                    </a:moveTo>
                    <a:lnTo>
                      <a:pt x="0" y="0"/>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1"/>
              <p:cNvSpPr/>
              <p:nvPr/>
            </p:nvSpPr>
            <p:spPr>
              <a:xfrm flipH="1">
                <a:off x="4923636" y="1804195"/>
                <a:ext cx="122" cy="633540"/>
              </a:xfrm>
              <a:custGeom>
                <a:avLst/>
                <a:gdLst/>
                <a:ahLst/>
                <a:cxnLst/>
                <a:rect l="l" t="t" r="r" b="b"/>
                <a:pathLst>
                  <a:path w="1" h="5214" fill="none" extrusionOk="0">
                    <a:moveTo>
                      <a:pt x="0" y="5213"/>
                    </a:moveTo>
                    <a:lnTo>
                      <a:pt x="0"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1"/>
              <p:cNvSpPr/>
              <p:nvPr/>
            </p:nvSpPr>
            <p:spPr>
              <a:xfrm flipH="1">
                <a:off x="4923636" y="1782810"/>
                <a:ext cx="122" cy="122"/>
              </a:xfrm>
              <a:custGeom>
                <a:avLst/>
                <a:gdLst/>
                <a:ahLst/>
                <a:cxnLst/>
                <a:rect l="l" t="t" r="r" b="b"/>
                <a:pathLst>
                  <a:path w="1" h="1" fill="none" extrusionOk="0">
                    <a:moveTo>
                      <a:pt x="0" y="1"/>
                    </a:moveTo>
                    <a:lnTo>
                      <a:pt x="0"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1"/>
              <p:cNvSpPr/>
              <p:nvPr/>
            </p:nvSpPr>
            <p:spPr>
              <a:xfrm flipH="1">
                <a:off x="4244531" y="1782810"/>
                <a:ext cx="633662" cy="122"/>
              </a:xfrm>
              <a:custGeom>
                <a:avLst/>
                <a:gdLst/>
                <a:ahLst/>
                <a:cxnLst/>
                <a:rect l="l" t="t" r="r" b="b"/>
                <a:pathLst>
                  <a:path w="5215" h="1" fill="none" extrusionOk="0">
                    <a:moveTo>
                      <a:pt x="1" y="1"/>
                    </a:moveTo>
                    <a:lnTo>
                      <a:pt x="5214"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1"/>
              <p:cNvSpPr/>
              <p:nvPr/>
            </p:nvSpPr>
            <p:spPr>
              <a:xfrm flipH="1">
                <a:off x="4223272" y="1782810"/>
                <a:ext cx="122" cy="122"/>
              </a:xfrm>
              <a:custGeom>
                <a:avLst/>
                <a:gdLst/>
                <a:ahLst/>
                <a:cxnLst/>
                <a:rect l="l" t="t" r="r" b="b"/>
                <a:pathLst>
                  <a:path w="1" h="1" fill="none" extrusionOk="0">
                    <a:moveTo>
                      <a:pt x="0" y="1"/>
                    </a:moveTo>
                    <a:lnTo>
                      <a:pt x="0" y="1"/>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61"/>
              <p:cNvSpPr/>
              <p:nvPr/>
            </p:nvSpPr>
            <p:spPr>
              <a:xfrm flipH="1">
                <a:off x="4223272" y="1825459"/>
                <a:ext cx="122" cy="633540"/>
              </a:xfrm>
              <a:custGeom>
                <a:avLst/>
                <a:gdLst/>
                <a:ahLst/>
                <a:cxnLst/>
                <a:rect l="l" t="t" r="r" b="b"/>
                <a:pathLst>
                  <a:path w="1" h="5214" fill="none" extrusionOk="0">
                    <a:moveTo>
                      <a:pt x="0" y="1"/>
                    </a:moveTo>
                    <a:lnTo>
                      <a:pt x="0" y="5214"/>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61"/>
              <p:cNvSpPr/>
              <p:nvPr/>
            </p:nvSpPr>
            <p:spPr>
              <a:xfrm flipH="1">
                <a:off x="4223272" y="2483296"/>
                <a:ext cx="122" cy="122"/>
              </a:xfrm>
              <a:custGeom>
                <a:avLst/>
                <a:gdLst/>
                <a:ahLst/>
                <a:cxnLst/>
                <a:rect l="l" t="t" r="r" b="b"/>
                <a:pathLst>
                  <a:path w="1" h="1" fill="none" extrusionOk="0">
                    <a:moveTo>
                      <a:pt x="0" y="0"/>
                    </a:moveTo>
                    <a:lnTo>
                      <a:pt x="0" y="0"/>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61"/>
              <p:cNvSpPr/>
              <p:nvPr/>
            </p:nvSpPr>
            <p:spPr>
              <a:xfrm flipH="1">
                <a:off x="4265916" y="2483296"/>
                <a:ext cx="633540" cy="122"/>
              </a:xfrm>
              <a:custGeom>
                <a:avLst/>
                <a:gdLst/>
                <a:ahLst/>
                <a:cxnLst/>
                <a:rect l="l" t="t" r="r" b="b"/>
                <a:pathLst>
                  <a:path w="5214" h="1" fill="none" extrusionOk="0">
                    <a:moveTo>
                      <a:pt x="5214" y="0"/>
                    </a:moveTo>
                    <a:lnTo>
                      <a:pt x="1"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61"/>
              <p:cNvSpPr/>
              <p:nvPr/>
            </p:nvSpPr>
            <p:spPr>
              <a:xfrm flipH="1">
                <a:off x="4131893" y="16945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61"/>
              <p:cNvSpPr/>
              <p:nvPr/>
            </p:nvSpPr>
            <p:spPr>
              <a:xfrm flipH="1">
                <a:off x="4031298" y="1913794"/>
                <a:ext cx="100608" cy="122"/>
              </a:xfrm>
              <a:custGeom>
                <a:avLst/>
                <a:gdLst/>
                <a:ahLst/>
                <a:cxnLst/>
                <a:rect l="l" t="t" r="r" b="b"/>
                <a:pathLst>
                  <a:path w="828" h="1" fill="none" extrusionOk="0">
                    <a:moveTo>
                      <a:pt x="1" y="1"/>
                    </a:moveTo>
                    <a:lnTo>
                      <a:pt x="828"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1"/>
              <p:cNvSpPr/>
              <p:nvPr/>
            </p:nvSpPr>
            <p:spPr>
              <a:xfrm flipH="1">
                <a:off x="4055587" y="2005167"/>
                <a:ext cx="76307" cy="122"/>
              </a:xfrm>
              <a:custGeom>
                <a:avLst/>
                <a:gdLst/>
                <a:ahLst/>
                <a:cxnLst/>
                <a:rect l="l" t="t" r="r" b="b"/>
                <a:pathLst>
                  <a:path w="628" h="1" fill="none" extrusionOk="0">
                    <a:moveTo>
                      <a:pt x="1" y="1"/>
                    </a:moveTo>
                    <a:lnTo>
                      <a:pt x="627" y="1"/>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1"/>
              <p:cNvSpPr/>
              <p:nvPr/>
            </p:nvSpPr>
            <p:spPr>
              <a:xfrm flipH="1">
                <a:off x="4064613" y="2245750"/>
                <a:ext cx="64156" cy="122"/>
              </a:xfrm>
              <a:custGeom>
                <a:avLst/>
                <a:gdLst/>
                <a:ahLst/>
                <a:cxnLst/>
                <a:rect l="l" t="t" r="r" b="b"/>
                <a:pathLst>
                  <a:path w="528" h="1" fill="none" extrusionOk="0">
                    <a:moveTo>
                      <a:pt x="1" y="0"/>
                    </a:moveTo>
                    <a:lnTo>
                      <a:pt x="527" y="0"/>
                    </a:lnTo>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596" name="Google Shape;2596;p61"/>
          <p:cNvCxnSpPr>
            <a:stCxn id="2536" idx="1"/>
          </p:cNvCxnSpPr>
          <p:nvPr/>
        </p:nvCxnSpPr>
        <p:spPr>
          <a:xfrm flipH="1">
            <a:off x="5078903" y="1414906"/>
            <a:ext cx="588300" cy="1152000"/>
          </a:xfrm>
          <a:prstGeom prst="bentConnector2">
            <a:avLst/>
          </a:prstGeom>
          <a:noFill/>
          <a:ln w="9525" cap="flat" cmpd="sng">
            <a:solidFill>
              <a:schemeClr val="accent2"/>
            </a:solidFill>
            <a:prstDash val="solid"/>
            <a:round/>
            <a:headEnd type="oval" w="med" len="med"/>
            <a:tailEnd type="none" w="med" len="med"/>
          </a:ln>
        </p:spPr>
      </p:cxnSp>
      <p:cxnSp>
        <p:nvCxnSpPr>
          <p:cNvPr id="2597" name="Google Shape;2597;p61"/>
          <p:cNvCxnSpPr>
            <a:endCxn id="2480" idx="3"/>
          </p:cNvCxnSpPr>
          <p:nvPr/>
        </p:nvCxnSpPr>
        <p:spPr>
          <a:xfrm rot="5400000">
            <a:off x="7329752" y="3304683"/>
            <a:ext cx="854700" cy="598500"/>
          </a:xfrm>
          <a:prstGeom prst="bentConnector2">
            <a:avLst/>
          </a:prstGeom>
          <a:noFill/>
          <a:ln w="9525" cap="flat" cmpd="sng">
            <a:solidFill>
              <a:schemeClr val="accent2"/>
            </a:solidFill>
            <a:prstDash val="solid"/>
            <a:round/>
            <a:headEnd type="none" w="med" len="med"/>
            <a:tailEnd type="oval"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6B760-5939-FC99-921A-EDAC681C32BE}"/>
              </a:ext>
            </a:extLst>
          </p:cNvPr>
          <p:cNvSpPr>
            <a:spLocks noGrp="1"/>
          </p:cNvSpPr>
          <p:nvPr>
            <p:ph type="title"/>
          </p:nvPr>
        </p:nvSpPr>
        <p:spPr/>
        <p:txBody>
          <a:bodyPr/>
          <a:lstStyle/>
          <a:p>
            <a:r>
              <a:rPr lang="en-US" sz="24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Activity:</a:t>
            </a:r>
            <a:r>
              <a:rPr lang="en-US" sz="24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Showcasing the website to highlight interactive features and functionalities (e.g., forms, navigation menus).  Here are some common and effective interactive elements of the Amazon website.</a:t>
            </a:r>
            <a:br>
              <a:rPr lang="en-US" sz="2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400" dirty="0">
              <a:solidFill>
                <a:schemeClr val="tx1"/>
              </a:solidFill>
            </a:endParaRPr>
          </a:p>
        </p:txBody>
      </p:sp>
      <p:pic>
        <p:nvPicPr>
          <p:cNvPr id="3" name="Picture 2">
            <a:extLst>
              <a:ext uri="{FF2B5EF4-FFF2-40B4-BE49-F238E27FC236}">
                <a16:creationId xmlns:a16="http://schemas.microsoft.com/office/drawing/2014/main" id="{26C0EC62-534E-6B71-8375-B95188B6F706}"/>
              </a:ext>
            </a:extLst>
          </p:cNvPr>
          <p:cNvPicPr>
            <a:picLocks noChangeAspect="1"/>
          </p:cNvPicPr>
          <p:nvPr/>
        </p:nvPicPr>
        <p:blipFill>
          <a:blip r:embed="rId2"/>
          <a:stretch>
            <a:fillRect/>
          </a:stretch>
        </p:blipFill>
        <p:spPr>
          <a:xfrm>
            <a:off x="609600" y="2020711"/>
            <a:ext cx="7814400" cy="2980267"/>
          </a:xfrm>
          <a:prstGeom prst="rect">
            <a:avLst/>
          </a:prstGeom>
        </p:spPr>
      </p:pic>
    </p:spTree>
    <p:extLst>
      <p:ext uri="{BB962C8B-B14F-4D97-AF65-F5344CB8AC3E}">
        <p14:creationId xmlns:p14="http://schemas.microsoft.com/office/powerpoint/2010/main" val="20959481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EFB1A2-E0A9-DFE8-ED75-235754736D0A}"/>
              </a:ext>
            </a:extLst>
          </p:cNvPr>
          <p:cNvSpPr txBox="1"/>
          <p:nvPr/>
        </p:nvSpPr>
        <p:spPr>
          <a:xfrm>
            <a:off x="270933" y="588707"/>
            <a:ext cx="8873067" cy="4616648"/>
          </a:xfrm>
          <a:prstGeom prst="rect">
            <a:avLst/>
          </a:prstGeom>
          <a:noFill/>
        </p:spPr>
        <p:txBody>
          <a:bodyPr wrap="square">
            <a:spAutoFit/>
          </a:bodyPr>
          <a:lstStyle/>
          <a:p>
            <a:r>
              <a:rPr lang="en-US" sz="2000" dirty="0"/>
              <a:t>Sliders and Carousels:</a:t>
            </a:r>
          </a:p>
          <a:p>
            <a:r>
              <a:rPr lang="en-US" sz="2000" dirty="0"/>
              <a:t>•	Image sliders showcasing products, services, or featured content.</a:t>
            </a:r>
          </a:p>
          <a:p>
            <a:r>
              <a:rPr lang="en-US" sz="2000" dirty="0"/>
              <a:t>•	Testimonial carousels with quotes from customers or users.</a:t>
            </a:r>
          </a:p>
          <a:p>
            <a:r>
              <a:rPr lang="en-US" sz="2000" dirty="0"/>
              <a:t>Interactive Charts and Graphs:</a:t>
            </a:r>
          </a:p>
          <a:p>
            <a:r>
              <a:rPr lang="en-US" sz="2000" dirty="0"/>
              <a:t>•	Data visualizations using charts (e.g., bar charts, pie charts, line graphs).</a:t>
            </a:r>
          </a:p>
          <a:p>
            <a:r>
              <a:rPr lang="en-US" sz="2000" dirty="0"/>
              <a:t>•	Interactive elements like tooltips or drill-down options for deeper exploration.</a:t>
            </a:r>
          </a:p>
          <a:p>
            <a:r>
              <a:rPr lang="en-US" sz="2000" dirty="0"/>
              <a:t>Interactive Tables:</a:t>
            </a:r>
          </a:p>
          <a:p>
            <a:r>
              <a:rPr lang="en-US" sz="2000" dirty="0"/>
              <a:t>•	Tables with sortable columns.</a:t>
            </a:r>
          </a:p>
          <a:p>
            <a:r>
              <a:rPr lang="en-US" sz="2000" dirty="0"/>
              <a:t>•	Expandable rows for showing additional details or actions.</a:t>
            </a:r>
          </a:p>
          <a:p>
            <a:r>
              <a:rPr lang="en-US" sz="2000" dirty="0"/>
              <a:t>Video and Multimedia:</a:t>
            </a:r>
          </a:p>
          <a:p>
            <a:r>
              <a:rPr lang="en-US" sz="2000" dirty="0"/>
              <a:t>•	Embedded videos with play controls.</a:t>
            </a:r>
          </a:p>
          <a:p>
            <a:r>
              <a:rPr lang="en-US" sz="2000" dirty="0"/>
              <a:t>•	Audio players for podcasts or music.</a:t>
            </a:r>
          </a:p>
          <a:p>
            <a:endParaRPr lang="en-US" dirty="0"/>
          </a:p>
        </p:txBody>
      </p:sp>
    </p:spTree>
    <p:extLst>
      <p:ext uri="{BB962C8B-B14F-4D97-AF65-F5344CB8AC3E}">
        <p14:creationId xmlns:p14="http://schemas.microsoft.com/office/powerpoint/2010/main" val="11680334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B64493-9E2F-73DC-6D54-FEF9CE79BEE2}"/>
              </a:ext>
            </a:extLst>
          </p:cNvPr>
          <p:cNvSpPr txBox="1"/>
          <p:nvPr/>
        </p:nvSpPr>
        <p:spPr>
          <a:xfrm>
            <a:off x="293511" y="125023"/>
            <a:ext cx="8737600" cy="4762586"/>
          </a:xfrm>
          <a:prstGeom prst="rect">
            <a:avLst/>
          </a:prstGeom>
          <a:noFill/>
        </p:spPr>
        <p:txBody>
          <a:bodyPr wrap="square">
            <a:spAutoFit/>
          </a:bodyPr>
          <a:lstStyle/>
          <a:p>
            <a:pPr marL="228600" algn="ctr">
              <a:lnSpc>
                <a:spcPct val="107000"/>
              </a:lnSpc>
              <a:spcAft>
                <a:spcPts val="800"/>
              </a:spcAft>
              <a:tabLst>
                <a:tab pos="4010025" algn="l"/>
              </a:tabLst>
            </a:pP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Features and functionalities of the website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Forms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Contact forms with fields for name, email, message, etc.</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Registration forms for signing up to a service or newsletter.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Feedback forms to gather user opinions or reviews.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Navigation Menus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Responsive navigation menus that adapt to different screen sizes (mobile-friendly).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Dropdown menus for hierarchical navigation.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Mega menus for displaying a large number of options in an organized manner.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Search Functionality</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Search bars with autocomplete suggestions.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Advanced search filters (e.g., by date, category, location).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76741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33"/>
        <p:cNvGrpSpPr/>
        <p:nvPr/>
      </p:nvGrpSpPr>
      <p:grpSpPr>
        <a:xfrm>
          <a:off x="0" y="0"/>
          <a:ext cx="0" cy="0"/>
          <a:chOff x="0" y="0"/>
          <a:chExt cx="0" cy="0"/>
        </a:xfrm>
      </p:grpSpPr>
      <p:sp>
        <p:nvSpPr>
          <p:cNvPr id="1734" name="Google Shape;1734;p51"/>
          <p:cNvSpPr txBox="1">
            <a:spLocks noGrp="1"/>
          </p:cNvSpPr>
          <p:nvPr>
            <p:ph type="title"/>
          </p:nvPr>
        </p:nvSpPr>
        <p:spPr>
          <a:xfrm>
            <a:off x="135467" y="461875"/>
            <a:ext cx="8647289" cy="488400"/>
          </a:xfrm>
          <a:prstGeom prst="rect">
            <a:avLst/>
          </a:prstGeom>
        </p:spPr>
        <p:txBody>
          <a:bodyPr spcFirstLastPara="1" wrap="square" lIns="0" tIns="0" rIns="0" bIns="0" anchor="t" anchorCtr="0">
            <a:noAutofit/>
          </a:bodyPr>
          <a:lstStyle/>
          <a:p>
            <a:pPr marL="228600">
              <a:lnSpc>
                <a:spcPct val="107000"/>
              </a:lnSpc>
              <a:spcAft>
                <a:spcPts val="800"/>
              </a:spcAft>
              <a:tabLst>
                <a:tab pos="4010025" algn="l"/>
              </a:tabLst>
            </a:pPr>
            <a:r>
              <a:rPr lang="en-US" sz="28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‍Activity: </a:t>
            </a:r>
            <a:r>
              <a:rPr lang="en-US" sz="2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Comparing and analyzing using Venn diagram</a:t>
            </a:r>
            <a:endPar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735" name="Google Shape;1735;p51"/>
          <p:cNvGrpSpPr/>
          <p:nvPr/>
        </p:nvGrpSpPr>
        <p:grpSpPr>
          <a:xfrm>
            <a:off x="6889181" y="1458454"/>
            <a:ext cx="2074184" cy="1190384"/>
            <a:chOff x="4668304" y="1398480"/>
            <a:chExt cx="1789800" cy="1190384"/>
          </a:xfrm>
        </p:grpSpPr>
        <p:sp>
          <p:nvSpPr>
            <p:cNvPr id="1736" name="Google Shape;1736;p51"/>
            <p:cNvSpPr txBox="1"/>
            <p:nvPr/>
          </p:nvSpPr>
          <p:spPr>
            <a:xfrm>
              <a:off x="4668304" y="1837664"/>
              <a:ext cx="1789800" cy="751200"/>
            </a:xfrm>
            <a:prstGeom prst="rect">
              <a:avLst/>
            </a:prstGeom>
            <a:noFill/>
            <a:ln>
              <a:noFill/>
            </a:ln>
          </p:spPr>
          <p:txBody>
            <a:bodyPr spcFirstLastPara="1" wrap="square" lIns="0" tIns="0" rIns="0" bIns="0" anchor="ctr" anchorCtr="0">
              <a:noAutofit/>
            </a:bodyPr>
            <a:lstStyle/>
            <a:p>
              <a:pPr marL="228600">
                <a:lnSpc>
                  <a:spcPct val="107000"/>
                </a:lnSpc>
                <a:spcAft>
                  <a:spcPts val="800"/>
                </a:spcAft>
                <a:tabLst>
                  <a:tab pos="4010025" algn="l"/>
                </a:tabLst>
              </a:pPr>
              <a:r>
                <a:rPr lang="en-US" sz="20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What’s the difference between a web designer and a web developer?</a:t>
              </a:r>
              <a:endPar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37" name="Google Shape;1737;p51"/>
            <p:cNvSpPr txBox="1"/>
            <p:nvPr/>
          </p:nvSpPr>
          <p:spPr>
            <a:xfrm>
              <a:off x="4668304" y="1398480"/>
              <a:ext cx="1789800" cy="316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2400" dirty="0">
                <a:solidFill>
                  <a:srgbClr val="00F4AD"/>
                </a:solidFill>
                <a:latin typeface="Bebas Neue"/>
                <a:ea typeface="Bebas Neue"/>
                <a:cs typeface="Bebas Neue"/>
                <a:sym typeface="Bebas Neue"/>
              </a:endParaRPr>
            </a:p>
          </p:txBody>
        </p:sp>
      </p:grpSp>
      <p:sp>
        <p:nvSpPr>
          <p:cNvPr id="1745" name="Google Shape;1745;p51"/>
          <p:cNvSpPr txBox="1"/>
          <p:nvPr/>
        </p:nvSpPr>
        <p:spPr>
          <a:xfrm>
            <a:off x="-1" y="1727649"/>
            <a:ext cx="2265113" cy="749700"/>
          </a:xfrm>
          <a:prstGeom prst="rect">
            <a:avLst/>
          </a:prstGeom>
          <a:noFill/>
          <a:ln>
            <a:noFill/>
          </a:ln>
        </p:spPr>
        <p:txBody>
          <a:bodyPr spcFirstLastPara="1" wrap="square" lIns="0" tIns="0" rIns="0" bIns="0" anchor="ctr" anchorCtr="0">
            <a:noAutofit/>
          </a:bodyPr>
          <a:lstStyle/>
          <a:p>
            <a:pPr marL="228600">
              <a:lnSpc>
                <a:spcPct val="107000"/>
              </a:lnSpc>
              <a:spcAft>
                <a:spcPts val="800"/>
              </a:spcAft>
              <a:tabLst>
                <a:tab pos="4010025" algn="l"/>
              </a:tabLst>
            </a:pPr>
            <a:r>
              <a:rPr lang="en-US" sz="20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What’s the difference between a web designer and a web developer?</a:t>
            </a:r>
            <a:endPar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747" name="Google Shape;1747;p51"/>
          <p:cNvGrpSpPr/>
          <p:nvPr/>
        </p:nvGrpSpPr>
        <p:grpSpPr>
          <a:xfrm>
            <a:off x="3895009" y="3564847"/>
            <a:ext cx="1378685" cy="1043728"/>
            <a:chOff x="6925011" y="1279655"/>
            <a:chExt cx="1822452" cy="1043728"/>
          </a:xfrm>
        </p:grpSpPr>
        <p:sp>
          <p:nvSpPr>
            <p:cNvPr id="1748" name="Google Shape;1748;p51"/>
            <p:cNvSpPr txBox="1"/>
            <p:nvPr/>
          </p:nvSpPr>
          <p:spPr>
            <a:xfrm>
              <a:off x="6925011" y="1573683"/>
              <a:ext cx="1789800" cy="7497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1600" dirty="0">
                <a:solidFill>
                  <a:srgbClr val="FFFFFF"/>
                </a:solidFill>
                <a:latin typeface="Roboto"/>
                <a:ea typeface="Roboto"/>
                <a:cs typeface="Roboto"/>
                <a:sym typeface="Roboto"/>
              </a:endParaRPr>
            </a:p>
          </p:txBody>
        </p:sp>
        <p:sp>
          <p:nvSpPr>
            <p:cNvPr id="1749" name="Google Shape;1749;p51"/>
            <p:cNvSpPr txBox="1"/>
            <p:nvPr/>
          </p:nvSpPr>
          <p:spPr>
            <a:xfrm>
              <a:off x="6957664" y="1279655"/>
              <a:ext cx="1789799" cy="316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dirty="0">
                  <a:solidFill>
                    <a:srgbClr val="00F4AD"/>
                  </a:solidFill>
                  <a:latin typeface="Bebas Neue"/>
                  <a:ea typeface="Bebas Neue"/>
                  <a:cs typeface="Bebas Neue"/>
                  <a:sym typeface="Bebas Neue"/>
                </a:rPr>
                <a:t>Similarity</a:t>
              </a:r>
              <a:endParaRPr sz="2400" dirty="0">
                <a:solidFill>
                  <a:srgbClr val="00F4AD"/>
                </a:solidFill>
                <a:latin typeface="Bebas Neue"/>
                <a:ea typeface="Bebas Neue"/>
                <a:cs typeface="Bebas Neue"/>
                <a:sym typeface="Bebas Neue"/>
              </a:endParaRPr>
            </a:p>
          </p:txBody>
        </p:sp>
      </p:grpSp>
      <p:cxnSp>
        <p:nvCxnSpPr>
          <p:cNvPr id="1750" name="Google Shape;1750;p51"/>
          <p:cNvCxnSpPr>
            <a:stCxn id="1749" idx="0"/>
            <a:endCxn id="1751" idx="4"/>
          </p:cNvCxnSpPr>
          <p:nvPr/>
        </p:nvCxnSpPr>
        <p:spPr>
          <a:xfrm rot="16200000" flipV="1">
            <a:off x="4218031" y="3186174"/>
            <a:ext cx="732675" cy="24671"/>
          </a:xfrm>
          <a:prstGeom prst="bentConnector3">
            <a:avLst>
              <a:gd name="adj1" fmla="val 50000"/>
            </a:avLst>
          </a:prstGeom>
          <a:noFill/>
          <a:ln w="9525" cap="flat" cmpd="sng">
            <a:solidFill>
              <a:schemeClr val="dk2"/>
            </a:solidFill>
            <a:prstDash val="solid"/>
            <a:round/>
            <a:headEnd type="oval" w="med" len="med"/>
            <a:tailEnd type="oval" w="med" len="med"/>
          </a:ln>
        </p:spPr>
      </p:cxnSp>
      <p:grpSp>
        <p:nvGrpSpPr>
          <p:cNvPr id="1752" name="Google Shape;1752;p51"/>
          <p:cNvGrpSpPr/>
          <p:nvPr/>
        </p:nvGrpSpPr>
        <p:grpSpPr>
          <a:xfrm>
            <a:off x="2756496" y="1143487"/>
            <a:ext cx="3631129" cy="2228148"/>
            <a:chOff x="2756496" y="1143487"/>
            <a:chExt cx="3631129" cy="2228148"/>
          </a:xfrm>
        </p:grpSpPr>
        <p:grpSp>
          <p:nvGrpSpPr>
            <p:cNvPr id="1753" name="Google Shape;1753;p51"/>
            <p:cNvGrpSpPr/>
            <p:nvPr/>
          </p:nvGrpSpPr>
          <p:grpSpPr>
            <a:xfrm>
              <a:off x="2756496" y="1143487"/>
              <a:ext cx="3631129" cy="2228148"/>
              <a:chOff x="2642837" y="1149929"/>
              <a:chExt cx="3858388" cy="2367600"/>
            </a:xfrm>
          </p:grpSpPr>
          <p:sp>
            <p:nvSpPr>
              <p:cNvPr id="1754" name="Google Shape;1754;p51"/>
              <p:cNvSpPr/>
              <p:nvPr/>
            </p:nvSpPr>
            <p:spPr>
              <a:xfrm>
                <a:off x="2642837" y="1149929"/>
                <a:ext cx="2367300" cy="2367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1"/>
              <p:cNvSpPr/>
              <p:nvPr/>
            </p:nvSpPr>
            <p:spPr>
              <a:xfrm>
                <a:off x="4133926" y="1149929"/>
                <a:ext cx="2367300" cy="2367600"/>
              </a:xfrm>
              <a:prstGeom prst="ellipse">
                <a:avLst/>
              </a:prstGeom>
              <a:solidFill>
                <a:srgbClr val="9FC5E8">
                  <a:alpha val="1905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1"/>
              <p:cNvSpPr/>
              <p:nvPr/>
            </p:nvSpPr>
            <p:spPr>
              <a:xfrm>
                <a:off x="4401450" y="2603203"/>
                <a:ext cx="341100" cy="3411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1"/>
              <p:cNvSpPr/>
              <p:nvPr/>
            </p:nvSpPr>
            <p:spPr>
              <a:xfrm>
                <a:off x="2642837" y="1149929"/>
                <a:ext cx="2367300" cy="23676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7" name="Google Shape;1757;p51"/>
            <p:cNvSpPr/>
            <p:nvPr/>
          </p:nvSpPr>
          <p:spPr>
            <a:xfrm>
              <a:off x="2947300" y="2114600"/>
              <a:ext cx="285900" cy="285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1"/>
            <p:cNvSpPr/>
            <p:nvPr/>
          </p:nvSpPr>
          <p:spPr>
            <a:xfrm>
              <a:off x="5910200" y="2114600"/>
              <a:ext cx="285900" cy="285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59" name="Google Shape;1759;p51"/>
          <p:cNvCxnSpPr>
            <a:cxnSpLocks/>
            <a:endCxn id="1757" idx="2"/>
          </p:cNvCxnSpPr>
          <p:nvPr/>
        </p:nvCxnSpPr>
        <p:spPr>
          <a:xfrm>
            <a:off x="2074192" y="1513353"/>
            <a:ext cx="873000" cy="744300"/>
          </a:xfrm>
          <a:prstGeom prst="bentConnector3">
            <a:avLst>
              <a:gd name="adj1" fmla="val 50006"/>
            </a:avLst>
          </a:prstGeom>
          <a:noFill/>
          <a:ln w="9525" cap="flat" cmpd="sng">
            <a:solidFill>
              <a:schemeClr val="dk2"/>
            </a:solidFill>
            <a:prstDash val="solid"/>
            <a:round/>
            <a:headEnd type="oval" w="med" len="med"/>
            <a:tailEnd type="oval" w="med" len="med"/>
          </a:ln>
        </p:spPr>
      </p:cxnSp>
      <p:cxnSp>
        <p:nvCxnSpPr>
          <p:cNvPr id="1760" name="Google Shape;1760;p51"/>
          <p:cNvCxnSpPr>
            <a:cxnSpLocks/>
            <a:endCxn id="1757" idx="2"/>
          </p:cNvCxnSpPr>
          <p:nvPr/>
        </p:nvCxnSpPr>
        <p:spPr>
          <a:xfrm rot="10800000" flipH="1">
            <a:off x="2074187" y="2257677"/>
            <a:ext cx="873000" cy="853500"/>
          </a:xfrm>
          <a:prstGeom prst="bentConnector3">
            <a:avLst>
              <a:gd name="adj1" fmla="val 50006"/>
            </a:avLst>
          </a:prstGeom>
          <a:noFill/>
          <a:ln w="9525" cap="flat" cmpd="sng">
            <a:solidFill>
              <a:schemeClr val="dk2"/>
            </a:solidFill>
            <a:prstDash val="solid"/>
            <a:round/>
            <a:headEnd type="oval" w="med" len="med"/>
            <a:tailEnd type="oval" w="med" len="med"/>
          </a:ln>
        </p:spPr>
      </p:cxnSp>
      <p:cxnSp>
        <p:nvCxnSpPr>
          <p:cNvPr id="1761" name="Google Shape;1761;p51"/>
          <p:cNvCxnSpPr>
            <a:stCxn id="1758" idx="6"/>
            <a:endCxn id="1737" idx="1"/>
          </p:cNvCxnSpPr>
          <p:nvPr/>
        </p:nvCxnSpPr>
        <p:spPr>
          <a:xfrm flipV="1">
            <a:off x="6196100" y="1616854"/>
            <a:ext cx="693081" cy="640696"/>
          </a:xfrm>
          <a:prstGeom prst="bentConnector3">
            <a:avLst>
              <a:gd name="adj1" fmla="val 50000"/>
            </a:avLst>
          </a:prstGeom>
          <a:noFill/>
          <a:ln w="9525" cap="flat" cmpd="sng">
            <a:solidFill>
              <a:schemeClr val="dk2"/>
            </a:solidFill>
            <a:prstDash val="solid"/>
            <a:round/>
            <a:headEnd type="oval" w="med" len="med"/>
            <a:tailEnd type="oval" w="med" len="med"/>
          </a:ln>
        </p:spPr>
      </p:cxnSp>
      <p:cxnSp>
        <p:nvCxnSpPr>
          <p:cNvPr id="1762" name="Google Shape;1762;p51"/>
          <p:cNvCxnSpPr>
            <a:cxnSpLocks/>
            <a:stCxn id="1758" idx="6"/>
          </p:cNvCxnSpPr>
          <p:nvPr/>
        </p:nvCxnSpPr>
        <p:spPr>
          <a:xfrm>
            <a:off x="6196100" y="2257550"/>
            <a:ext cx="873600" cy="853500"/>
          </a:xfrm>
          <a:prstGeom prst="bentConnector3">
            <a:avLst>
              <a:gd name="adj1" fmla="val 50006"/>
            </a:avLst>
          </a:prstGeom>
          <a:noFill/>
          <a:ln w="9525" cap="flat" cmpd="sng">
            <a:solidFill>
              <a:schemeClr val="dk2"/>
            </a:solidFill>
            <a:prstDash val="solid"/>
            <a:round/>
            <a:headEnd type="oval" w="med" len="med"/>
            <a:tailEnd type="oval" w="med" len="med"/>
          </a:ln>
        </p:spPr>
      </p:cxn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68C86-A3EF-EEFB-43B7-511CAB867D13}"/>
              </a:ext>
            </a:extLst>
          </p:cNvPr>
          <p:cNvSpPr txBox="1"/>
          <p:nvPr/>
        </p:nvSpPr>
        <p:spPr>
          <a:xfrm>
            <a:off x="349956" y="270932"/>
            <a:ext cx="8636000" cy="4896405"/>
          </a:xfrm>
          <a:prstGeom prst="rect">
            <a:avLst/>
          </a:prstGeom>
          <a:noFill/>
        </p:spPr>
        <p:txBody>
          <a:bodyPr wrap="square">
            <a:spAutoFit/>
          </a:bodyPr>
          <a:lstStyle/>
          <a:p>
            <a:pPr>
              <a:lnSpc>
                <a:spcPct val="107000"/>
              </a:lnSpc>
              <a:spcAft>
                <a:spcPts val="800"/>
              </a:spcAft>
              <a:tabLst>
                <a:tab pos="4010025" algn="l"/>
              </a:tabLst>
            </a:pPr>
            <a:r>
              <a:rPr lang="en-US"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Key Terms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010025" algn="l"/>
              </a:tabLst>
            </a:pPr>
            <a:r>
              <a:rPr lang="en-US"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Web design – </a:t>
            </a:r>
            <a:r>
              <a:rPr lang="en-US" sz="1600" kern="100" dirty="0">
                <a:effectLst/>
                <a:latin typeface="Times New Roman" panose="02020603050405020304" pitchFamily="18" charset="0"/>
                <a:ea typeface="Times New Roman" panose="02020603050405020304" pitchFamily="18" charset="0"/>
                <a:cs typeface="Times New Roman" panose="02020603050405020304" pitchFamily="18" charset="0"/>
              </a:rPr>
              <a:t>is the act or practice of determining how a website looks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010025" algn="l"/>
              </a:tabLst>
            </a:pPr>
            <a:r>
              <a:rPr lang="en-US" sz="1600" b="1" i="1" kern="100" dirty="0">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US" sz="1600" i="1" kern="100" dirty="0">
                <a:effectLst/>
                <a:latin typeface="Times New Roman" panose="02020603050405020304" pitchFamily="18" charset="0"/>
                <a:ea typeface="Times New Roman" panose="02020603050405020304" pitchFamily="18" charset="0"/>
                <a:cs typeface="Times New Roman" panose="02020603050405020304" pitchFamily="18" charset="0"/>
              </a:rPr>
              <a:t> The new company focused on web design.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010025" algn="l"/>
              </a:tabLst>
            </a:pPr>
            <a:r>
              <a:rPr lang="en-US" sz="1600" i="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010025" algn="l"/>
              </a:tabLst>
            </a:pPr>
            <a:r>
              <a:rPr lang="en-US"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Visibility – </a:t>
            </a:r>
            <a:r>
              <a:rPr lang="en-US" sz="1600" kern="100" dirty="0">
                <a:effectLst/>
                <a:latin typeface="Times New Roman" panose="02020603050405020304" pitchFamily="18" charset="0"/>
                <a:ea typeface="Times New Roman" panose="02020603050405020304" pitchFamily="18" charset="0"/>
                <a:cs typeface="Times New Roman" panose="02020603050405020304" pitchFamily="18" charset="0"/>
              </a:rPr>
              <a:t>is how easily people find a website using search engines, based on how many other websites link to it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010025" algn="l"/>
              </a:tabLst>
            </a:pPr>
            <a:r>
              <a:rPr lang="en-US" sz="1600" b="1" i="1" kern="100" dirty="0">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US" sz="1600" i="1" kern="100" dirty="0">
                <a:effectLst/>
                <a:latin typeface="Times New Roman" panose="02020603050405020304" pitchFamily="18" charset="0"/>
                <a:ea typeface="Times New Roman" panose="02020603050405020304" pitchFamily="18" charset="0"/>
                <a:cs typeface="Times New Roman" panose="02020603050405020304" pitchFamily="18" charset="0"/>
              </a:rPr>
              <a:t> Learn ways to increase a website’s visibility.</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010025" algn="l"/>
              </a:tabLst>
            </a:pPr>
            <a:r>
              <a:rPr lang="en-US" sz="1600" i="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010025" algn="l"/>
              </a:tabLst>
            </a:pPr>
            <a:r>
              <a:rPr lang="en-US"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Coding – </a:t>
            </a:r>
            <a:r>
              <a:rPr lang="en-US" sz="1600" kern="100" dirty="0">
                <a:effectLst/>
                <a:latin typeface="Times New Roman" panose="02020603050405020304" pitchFamily="18" charset="0"/>
                <a:ea typeface="Times New Roman" panose="02020603050405020304" pitchFamily="18" charset="0"/>
                <a:cs typeface="Times New Roman" panose="02020603050405020304" pitchFamily="18" charset="0"/>
              </a:rPr>
              <a:t>is a programming language that makes up a website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010025" algn="l"/>
              </a:tabLst>
            </a:pPr>
            <a:r>
              <a:rPr lang="en-US" sz="1600" b="1" i="1" kern="100" dirty="0">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US" sz="1600" i="1" kern="100" dirty="0">
                <a:effectLst/>
                <a:latin typeface="Times New Roman" panose="02020603050405020304" pitchFamily="18" charset="0"/>
                <a:ea typeface="Times New Roman" panose="02020603050405020304" pitchFamily="18" charset="0"/>
                <a:cs typeface="Times New Roman" panose="02020603050405020304" pitchFamily="18" charset="0"/>
              </a:rPr>
              <a:t> The reason for this was to protect sensitive </a:t>
            </a:r>
            <a:r>
              <a:rPr lang="en-US" sz="1600" i="1" kern="100" dirty="0" err="1">
                <a:effectLst/>
                <a:latin typeface="Times New Roman" panose="02020603050405020304" pitchFamily="18" charset="0"/>
                <a:ea typeface="Times New Roman" panose="02020603050405020304" pitchFamily="18" charset="0"/>
                <a:cs typeface="Times New Roman" panose="02020603050405020304" pitchFamily="18" charset="0"/>
              </a:rPr>
              <a:t>Javascript</a:t>
            </a:r>
            <a:r>
              <a:rPr lang="en-US" sz="1600" i="1" kern="100" dirty="0">
                <a:effectLst/>
                <a:latin typeface="Times New Roman" panose="02020603050405020304" pitchFamily="18" charset="0"/>
                <a:ea typeface="Times New Roman" panose="02020603050405020304" pitchFamily="18" charset="0"/>
                <a:cs typeface="Times New Roman" panose="02020603050405020304" pitchFamily="18" charset="0"/>
              </a:rPr>
              <a:t> coding from launching unnecessary actions.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010025" algn="l"/>
              </a:tabLst>
            </a:pPr>
            <a:r>
              <a:rPr lang="en-US" sz="1600" i="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010025" algn="l"/>
              </a:tabLst>
            </a:pPr>
            <a:r>
              <a:rPr lang="en-US"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Navigation – </a:t>
            </a:r>
            <a:r>
              <a:rPr lang="en-US" sz="1600" kern="100" dirty="0">
                <a:effectLst/>
                <a:latin typeface="Times New Roman" panose="02020603050405020304" pitchFamily="18" charset="0"/>
                <a:ea typeface="Times New Roman" panose="02020603050405020304" pitchFamily="18" charset="0"/>
                <a:cs typeface="Times New Roman" panose="02020603050405020304" pitchFamily="18" charset="0"/>
              </a:rPr>
              <a:t>is the act of using and finding things on a website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010025" algn="l"/>
              </a:tabLst>
            </a:pPr>
            <a:r>
              <a:rPr lang="en-US" sz="1600" b="1" i="1" kern="100" dirty="0">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US" sz="1600" i="1" kern="100" dirty="0">
                <a:effectLst/>
                <a:latin typeface="Times New Roman" panose="02020603050405020304" pitchFamily="18" charset="0"/>
                <a:ea typeface="Times New Roman" panose="02020603050405020304" pitchFamily="18" charset="0"/>
                <a:cs typeface="Times New Roman" panose="02020603050405020304" pitchFamily="18" charset="0"/>
              </a:rPr>
              <a:t>: As its name implies, structural navigation follows the structure of a website.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3041816"/>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69" name="Google Shape;1369;p46"/>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Let’s Discuss!</a:t>
            </a:r>
            <a:endParaRPr dirty="0"/>
          </a:p>
        </p:txBody>
      </p:sp>
      <p:grpSp>
        <p:nvGrpSpPr>
          <p:cNvPr id="1370" name="Google Shape;1370;p46"/>
          <p:cNvGrpSpPr/>
          <p:nvPr/>
        </p:nvGrpSpPr>
        <p:grpSpPr>
          <a:xfrm>
            <a:off x="2579299" y="2406950"/>
            <a:ext cx="942960" cy="940433"/>
            <a:chOff x="3143340" y="1371133"/>
            <a:chExt cx="942960" cy="940433"/>
          </a:xfrm>
        </p:grpSpPr>
        <p:grpSp>
          <p:nvGrpSpPr>
            <p:cNvPr id="1371" name="Google Shape;1371;p46"/>
            <p:cNvGrpSpPr/>
            <p:nvPr/>
          </p:nvGrpSpPr>
          <p:grpSpPr>
            <a:xfrm>
              <a:off x="3143340" y="1371133"/>
              <a:ext cx="940433" cy="940433"/>
              <a:chOff x="1388550" y="311575"/>
              <a:chExt cx="1099794" cy="1099794"/>
            </a:xfrm>
          </p:grpSpPr>
          <p:sp>
            <p:nvSpPr>
              <p:cNvPr id="1372" name="Google Shape;1372;p46"/>
              <p:cNvSpPr/>
              <p:nvPr/>
            </p:nvSpPr>
            <p:spPr>
              <a:xfrm>
                <a:off x="1388550" y="311575"/>
                <a:ext cx="1099794" cy="1099794"/>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6"/>
              <p:cNvSpPr/>
              <p:nvPr/>
            </p:nvSpPr>
            <p:spPr>
              <a:xfrm>
                <a:off x="1540103" y="463337"/>
                <a:ext cx="796482" cy="796482"/>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6"/>
              <p:cNvSpPr/>
              <p:nvPr/>
            </p:nvSpPr>
            <p:spPr>
              <a:xfrm>
                <a:off x="2026789"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6"/>
              <p:cNvSpPr/>
              <p:nvPr/>
            </p:nvSpPr>
            <p:spPr>
              <a:xfrm>
                <a:off x="2026789"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6"/>
              <p:cNvSpPr/>
              <p:nvPr/>
            </p:nvSpPr>
            <p:spPr>
              <a:xfrm>
                <a:off x="1936988"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6"/>
              <p:cNvSpPr/>
              <p:nvPr/>
            </p:nvSpPr>
            <p:spPr>
              <a:xfrm>
                <a:off x="1936988"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6"/>
              <p:cNvSpPr/>
              <p:nvPr/>
            </p:nvSpPr>
            <p:spPr>
              <a:xfrm>
                <a:off x="1847186" y="471501"/>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6"/>
              <p:cNvSpPr/>
              <p:nvPr/>
            </p:nvSpPr>
            <p:spPr>
              <a:xfrm>
                <a:off x="1847186" y="1166887"/>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6"/>
              <p:cNvSpPr/>
              <p:nvPr/>
            </p:nvSpPr>
            <p:spPr>
              <a:xfrm>
                <a:off x="1548476"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6"/>
              <p:cNvSpPr/>
              <p:nvPr/>
            </p:nvSpPr>
            <p:spPr>
              <a:xfrm>
                <a:off x="2243862"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2" name="Google Shape;1382;p46"/>
            <p:cNvSpPr/>
            <p:nvPr/>
          </p:nvSpPr>
          <p:spPr>
            <a:xfrm>
              <a:off x="314357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6"/>
            <p:cNvSpPr/>
            <p:nvPr/>
          </p:nvSpPr>
          <p:spPr>
            <a:xfrm>
              <a:off x="3143500" y="1774241"/>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6"/>
            <p:cNvSpPr/>
            <p:nvPr/>
          </p:nvSpPr>
          <p:spPr>
            <a:xfrm rot="10800000" flipH="1">
              <a:off x="39564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6"/>
            <p:cNvSpPr/>
            <p:nvPr/>
          </p:nvSpPr>
          <p:spPr>
            <a:xfrm rot="10800000" flipH="1">
              <a:off x="395632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6" name="Google Shape;1386;p46"/>
          <p:cNvGrpSpPr/>
          <p:nvPr/>
        </p:nvGrpSpPr>
        <p:grpSpPr>
          <a:xfrm>
            <a:off x="2584332" y="1152158"/>
            <a:ext cx="942960" cy="940433"/>
            <a:chOff x="3143340" y="1371133"/>
            <a:chExt cx="942960" cy="940433"/>
          </a:xfrm>
        </p:grpSpPr>
        <p:grpSp>
          <p:nvGrpSpPr>
            <p:cNvPr id="1387" name="Google Shape;1387;p46"/>
            <p:cNvGrpSpPr/>
            <p:nvPr/>
          </p:nvGrpSpPr>
          <p:grpSpPr>
            <a:xfrm>
              <a:off x="3143340" y="1371133"/>
              <a:ext cx="940433" cy="940433"/>
              <a:chOff x="1388550" y="311575"/>
              <a:chExt cx="1099794" cy="1099794"/>
            </a:xfrm>
          </p:grpSpPr>
          <p:sp>
            <p:nvSpPr>
              <p:cNvPr id="1388" name="Google Shape;1388;p46"/>
              <p:cNvSpPr/>
              <p:nvPr/>
            </p:nvSpPr>
            <p:spPr>
              <a:xfrm>
                <a:off x="1388550" y="311575"/>
                <a:ext cx="1099794" cy="1099794"/>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6"/>
              <p:cNvSpPr/>
              <p:nvPr/>
            </p:nvSpPr>
            <p:spPr>
              <a:xfrm>
                <a:off x="1540103" y="463337"/>
                <a:ext cx="796482" cy="796482"/>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6"/>
              <p:cNvSpPr/>
              <p:nvPr/>
            </p:nvSpPr>
            <p:spPr>
              <a:xfrm>
                <a:off x="2026789"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6"/>
              <p:cNvSpPr/>
              <p:nvPr/>
            </p:nvSpPr>
            <p:spPr>
              <a:xfrm>
                <a:off x="2026789"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6"/>
              <p:cNvSpPr/>
              <p:nvPr/>
            </p:nvSpPr>
            <p:spPr>
              <a:xfrm>
                <a:off x="1936988"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6"/>
              <p:cNvSpPr/>
              <p:nvPr/>
            </p:nvSpPr>
            <p:spPr>
              <a:xfrm>
                <a:off x="1936988"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6"/>
              <p:cNvSpPr/>
              <p:nvPr/>
            </p:nvSpPr>
            <p:spPr>
              <a:xfrm>
                <a:off x="1847186" y="471501"/>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6"/>
              <p:cNvSpPr/>
              <p:nvPr/>
            </p:nvSpPr>
            <p:spPr>
              <a:xfrm>
                <a:off x="1847186" y="1166887"/>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6"/>
              <p:cNvSpPr/>
              <p:nvPr/>
            </p:nvSpPr>
            <p:spPr>
              <a:xfrm>
                <a:off x="1548476"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6"/>
              <p:cNvSpPr/>
              <p:nvPr/>
            </p:nvSpPr>
            <p:spPr>
              <a:xfrm>
                <a:off x="2243862"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8" name="Google Shape;1398;p46"/>
            <p:cNvSpPr/>
            <p:nvPr/>
          </p:nvSpPr>
          <p:spPr>
            <a:xfrm>
              <a:off x="314357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6"/>
            <p:cNvSpPr/>
            <p:nvPr/>
          </p:nvSpPr>
          <p:spPr>
            <a:xfrm>
              <a:off x="3143500" y="1778576"/>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6"/>
            <p:cNvSpPr/>
            <p:nvPr/>
          </p:nvSpPr>
          <p:spPr>
            <a:xfrm rot="10800000" flipH="1">
              <a:off x="39564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6"/>
            <p:cNvSpPr/>
            <p:nvPr/>
          </p:nvSpPr>
          <p:spPr>
            <a:xfrm rot="10800000" flipH="1">
              <a:off x="395632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46"/>
          <p:cNvGrpSpPr/>
          <p:nvPr/>
        </p:nvGrpSpPr>
        <p:grpSpPr>
          <a:xfrm>
            <a:off x="2584332" y="3668133"/>
            <a:ext cx="942960" cy="940433"/>
            <a:chOff x="3143340" y="1371133"/>
            <a:chExt cx="942960" cy="940433"/>
          </a:xfrm>
        </p:grpSpPr>
        <p:grpSp>
          <p:nvGrpSpPr>
            <p:cNvPr id="1403" name="Google Shape;1403;p46"/>
            <p:cNvGrpSpPr/>
            <p:nvPr/>
          </p:nvGrpSpPr>
          <p:grpSpPr>
            <a:xfrm>
              <a:off x="3143340" y="1371133"/>
              <a:ext cx="940433" cy="940433"/>
              <a:chOff x="1388550" y="311575"/>
              <a:chExt cx="1099794" cy="1099794"/>
            </a:xfrm>
          </p:grpSpPr>
          <p:sp>
            <p:nvSpPr>
              <p:cNvPr id="1404" name="Google Shape;1404;p46"/>
              <p:cNvSpPr/>
              <p:nvPr/>
            </p:nvSpPr>
            <p:spPr>
              <a:xfrm>
                <a:off x="1388550" y="311575"/>
                <a:ext cx="1099794" cy="1099794"/>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6"/>
              <p:cNvSpPr/>
              <p:nvPr/>
            </p:nvSpPr>
            <p:spPr>
              <a:xfrm>
                <a:off x="1540103" y="463337"/>
                <a:ext cx="796482" cy="796482"/>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6"/>
              <p:cNvSpPr/>
              <p:nvPr/>
            </p:nvSpPr>
            <p:spPr>
              <a:xfrm>
                <a:off x="2026789"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6"/>
              <p:cNvSpPr/>
              <p:nvPr/>
            </p:nvSpPr>
            <p:spPr>
              <a:xfrm>
                <a:off x="2026789"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6"/>
              <p:cNvSpPr/>
              <p:nvPr/>
            </p:nvSpPr>
            <p:spPr>
              <a:xfrm>
                <a:off x="1936988"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6"/>
              <p:cNvSpPr/>
              <p:nvPr/>
            </p:nvSpPr>
            <p:spPr>
              <a:xfrm>
                <a:off x="1936988"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6"/>
              <p:cNvSpPr/>
              <p:nvPr/>
            </p:nvSpPr>
            <p:spPr>
              <a:xfrm>
                <a:off x="1847186" y="471501"/>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6"/>
              <p:cNvSpPr/>
              <p:nvPr/>
            </p:nvSpPr>
            <p:spPr>
              <a:xfrm>
                <a:off x="1847186" y="1166887"/>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6"/>
              <p:cNvSpPr/>
              <p:nvPr/>
            </p:nvSpPr>
            <p:spPr>
              <a:xfrm>
                <a:off x="1548476"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6"/>
              <p:cNvSpPr/>
              <p:nvPr/>
            </p:nvSpPr>
            <p:spPr>
              <a:xfrm>
                <a:off x="2243862"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4" name="Google Shape;1414;p46"/>
            <p:cNvSpPr/>
            <p:nvPr/>
          </p:nvSpPr>
          <p:spPr>
            <a:xfrm>
              <a:off x="314357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6"/>
            <p:cNvSpPr/>
            <p:nvPr/>
          </p:nvSpPr>
          <p:spPr>
            <a:xfrm>
              <a:off x="3143500" y="1799109"/>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6"/>
            <p:cNvSpPr/>
            <p:nvPr/>
          </p:nvSpPr>
          <p:spPr>
            <a:xfrm rot="10800000" flipH="1">
              <a:off x="39564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6"/>
            <p:cNvSpPr/>
            <p:nvPr/>
          </p:nvSpPr>
          <p:spPr>
            <a:xfrm rot="10800000" flipH="1">
              <a:off x="395632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8" name="Google Shape;1418;p46"/>
          <p:cNvSpPr txBox="1"/>
          <p:nvPr/>
        </p:nvSpPr>
        <p:spPr>
          <a:xfrm>
            <a:off x="714850" y="2632967"/>
            <a:ext cx="1265100" cy="488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400" dirty="0">
                <a:solidFill>
                  <a:srgbClr val="00F4AD"/>
                </a:solidFill>
                <a:latin typeface="Bebas Neue"/>
                <a:ea typeface="Bebas Neue"/>
                <a:cs typeface="Bebas Neue"/>
                <a:sym typeface="Bebas Neue"/>
              </a:rPr>
              <a:t>Lead-in</a:t>
            </a:r>
            <a:endParaRPr sz="2400" dirty="0">
              <a:solidFill>
                <a:srgbClr val="00F4AD"/>
              </a:solidFill>
              <a:latin typeface="Bebas Neue"/>
              <a:ea typeface="Bebas Neue"/>
              <a:cs typeface="Bebas Neue"/>
              <a:sym typeface="Bebas Neue"/>
            </a:endParaRPr>
          </a:p>
        </p:txBody>
      </p:sp>
      <p:cxnSp>
        <p:nvCxnSpPr>
          <p:cNvPr id="1419" name="Google Shape;1419;p46"/>
          <p:cNvCxnSpPr>
            <a:stCxn id="1418" idx="0"/>
            <a:endCxn id="1399" idx="1"/>
          </p:cNvCxnSpPr>
          <p:nvPr/>
        </p:nvCxnSpPr>
        <p:spPr>
          <a:xfrm rot="-5400000">
            <a:off x="1461850" y="1510217"/>
            <a:ext cx="1008300" cy="1237200"/>
          </a:xfrm>
          <a:prstGeom prst="bentConnector2">
            <a:avLst/>
          </a:prstGeom>
          <a:noFill/>
          <a:ln w="9525" cap="flat" cmpd="sng">
            <a:solidFill>
              <a:schemeClr val="dk2"/>
            </a:solidFill>
            <a:prstDash val="solid"/>
            <a:round/>
            <a:headEnd type="none" w="med" len="med"/>
            <a:tailEnd type="none" w="med" len="med"/>
          </a:ln>
        </p:spPr>
      </p:cxnSp>
      <p:cxnSp>
        <p:nvCxnSpPr>
          <p:cNvPr id="1420" name="Google Shape;1420;p46"/>
          <p:cNvCxnSpPr>
            <a:stCxn id="1418" idx="3"/>
            <a:endCxn id="1383" idx="1"/>
          </p:cNvCxnSpPr>
          <p:nvPr/>
        </p:nvCxnSpPr>
        <p:spPr>
          <a:xfrm rot="10800000" flipH="1">
            <a:off x="1979950" y="2875067"/>
            <a:ext cx="599400" cy="2100"/>
          </a:xfrm>
          <a:prstGeom prst="bentConnector3">
            <a:avLst>
              <a:gd name="adj1" fmla="val 50009"/>
            </a:avLst>
          </a:prstGeom>
          <a:noFill/>
          <a:ln w="9525" cap="flat" cmpd="sng">
            <a:solidFill>
              <a:schemeClr val="dk2"/>
            </a:solidFill>
            <a:prstDash val="solid"/>
            <a:round/>
            <a:headEnd type="none" w="med" len="med"/>
            <a:tailEnd type="none" w="med" len="med"/>
          </a:ln>
        </p:spPr>
      </p:cxnSp>
      <p:cxnSp>
        <p:nvCxnSpPr>
          <p:cNvPr id="1421" name="Google Shape;1421;p46"/>
          <p:cNvCxnSpPr>
            <a:stCxn id="1418" idx="2"/>
            <a:endCxn id="1415" idx="1"/>
          </p:cNvCxnSpPr>
          <p:nvPr/>
        </p:nvCxnSpPr>
        <p:spPr>
          <a:xfrm rot="-5400000" flipH="1">
            <a:off x="1446100" y="3022667"/>
            <a:ext cx="1039800" cy="1237200"/>
          </a:xfrm>
          <a:prstGeom prst="bentConnector2">
            <a:avLst/>
          </a:prstGeom>
          <a:noFill/>
          <a:ln w="9525" cap="flat" cmpd="sng">
            <a:solidFill>
              <a:schemeClr val="dk2"/>
            </a:solidFill>
            <a:prstDash val="solid"/>
            <a:round/>
            <a:headEnd type="none" w="med" len="med"/>
            <a:tailEnd type="none" w="med" len="med"/>
          </a:ln>
        </p:spPr>
      </p:cxnSp>
      <p:grpSp>
        <p:nvGrpSpPr>
          <p:cNvPr id="1422" name="Google Shape;1422;p46"/>
          <p:cNvGrpSpPr/>
          <p:nvPr/>
        </p:nvGrpSpPr>
        <p:grpSpPr>
          <a:xfrm>
            <a:off x="2902008" y="2666631"/>
            <a:ext cx="297540" cy="376070"/>
            <a:chOff x="5632666" y="3805806"/>
            <a:chExt cx="297540" cy="376070"/>
          </a:xfrm>
        </p:grpSpPr>
        <p:sp>
          <p:nvSpPr>
            <p:cNvPr id="1423" name="Google Shape;1423;p46"/>
            <p:cNvSpPr/>
            <p:nvPr/>
          </p:nvSpPr>
          <p:spPr>
            <a:xfrm>
              <a:off x="5632666" y="3805806"/>
              <a:ext cx="297540" cy="376070"/>
            </a:xfrm>
            <a:custGeom>
              <a:avLst/>
              <a:gdLst/>
              <a:ahLst/>
              <a:cxnLst/>
              <a:rect l="l" t="t" r="r" b="b"/>
              <a:pathLst>
                <a:path w="10874" h="13744" extrusionOk="0">
                  <a:moveTo>
                    <a:pt x="8457" y="804"/>
                  </a:moveTo>
                  <a:lnTo>
                    <a:pt x="8457" y="4193"/>
                  </a:lnTo>
                  <a:lnTo>
                    <a:pt x="10068" y="5804"/>
                  </a:lnTo>
                  <a:lnTo>
                    <a:pt x="10068" y="6844"/>
                  </a:lnTo>
                  <a:lnTo>
                    <a:pt x="9262" y="6844"/>
                  </a:lnTo>
                  <a:lnTo>
                    <a:pt x="9262" y="9024"/>
                  </a:lnTo>
                  <a:lnTo>
                    <a:pt x="10068" y="9829"/>
                  </a:lnTo>
                  <a:lnTo>
                    <a:pt x="10068" y="11328"/>
                  </a:lnTo>
                  <a:lnTo>
                    <a:pt x="806" y="11328"/>
                  </a:lnTo>
                  <a:lnTo>
                    <a:pt x="806" y="804"/>
                  </a:lnTo>
                  <a:close/>
                  <a:moveTo>
                    <a:pt x="10068" y="12133"/>
                  </a:moveTo>
                  <a:lnTo>
                    <a:pt x="10068" y="12939"/>
                  </a:lnTo>
                  <a:lnTo>
                    <a:pt x="806" y="12939"/>
                  </a:lnTo>
                  <a:lnTo>
                    <a:pt x="806" y="12133"/>
                  </a:lnTo>
                  <a:close/>
                  <a:moveTo>
                    <a:pt x="1" y="0"/>
                  </a:moveTo>
                  <a:lnTo>
                    <a:pt x="1" y="13744"/>
                  </a:lnTo>
                  <a:lnTo>
                    <a:pt x="10873" y="13744"/>
                  </a:lnTo>
                  <a:lnTo>
                    <a:pt x="10873" y="9496"/>
                  </a:lnTo>
                  <a:lnTo>
                    <a:pt x="10068" y="8691"/>
                  </a:lnTo>
                  <a:lnTo>
                    <a:pt x="10068" y="7649"/>
                  </a:lnTo>
                  <a:lnTo>
                    <a:pt x="10873" y="7649"/>
                  </a:lnTo>
                  <a:lnTo>
                    <a:pt x="10873" y="5469"/>
                  </a:lnTo>
                  <a:lnTo>
                    <a:pt x="9262" y="3860"/>
                  </a:lnTo>
                  <a:lnTo>
                    <a:pt x="92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6"/>
            <p:cNvSpPr/>
            <p:nvPr/>
          </p:nvSpPr>
          <p:spPr>
            <a:xfrm>
              <a:off x="5676747" y="3849833"/>
              <a:ext cx="165297" cy="121243"/>
            </a:xfrm>
            <a:custGeom>
              <a:avLst/>
              <a:gdLst/>
              <a:ahLst/>
              <a:cxnLst/>
              <a:rect l="l" t="t" r="r" b="b"/>
              <a:pathLst>
                <a:path w="6041" h="4431" extrusionOk="0">
                  <a:moveTo>
                    <a:pt x="1745" y="806"/>
                  </a:moveTo>
                  <a:lnTo>
                    <a:pt x="1745" y="3626"/>
                  </a:lnTo>
                  <a:lnTo>
                    <a:pt x="806" y="3626"/>
                  </a:lnTo>
                  <a:lnTo>
                    <a:pt x="806" y="806"/>
                  </a:lnTo>
                  <a:close/>
                  <a:moveTo>
                    <a:pt x="3491" y="806"/>
                  </a:moveTo>
                  <a:lnTo>
                    <a:pt x="3491" y="3626"/>
                  </a:lnTo>
                  <a:lnTo>
                    <a:pt x="2550" y="3626"/>
                  </a:lnTo>
                  <a:lnTo>
                    <a:pt x="2550" y="806"/>
                  </a:lnTo>
                  <a:close/>
                  <a:moveTo>
                    <a:pt x="5235" y="806"/>
                  </a:moveTo>
                  <a:lnTo>
                    <a:pt x="5235" y="3626"/>
                  </a:lnTo>
                  <a:lnTo>
                    <a:pt x="4296" y="3626"/>
                  </a:lnTo>
                  <a:lnTo>
                    <a:pt x="4296" y="806"/>
                  </a:lnTo>
                  <a:close/>
                  <a:moveTo>
                    <a:pt x="1" y="1"/>
                  </a:moveTo>
                  <a:lnTo>
                    <a:pt x="1" y="4431"/>
                  </a:lnTo>
                  <a:lnTo>
                    <a:pt x="6040" y="4431"/>
                  </a:lnTo>
                  <a:lnTo>
                    <a:pt x="60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5" name="Google Shape;1425;p46"/>
          <p:cNvGrpSpPr/>
          <p:nvPr/>
        </p:nvGrpSpPr>
        <p:grpSpPr>
          <a:xfrm>
            <a:off x="2867765" y="1429202"/>
            <a:ext cx="376098" cy="376125"/>
            <a:chOff x="7220977" y="3805752"/>
            <a:chExt cx="376098" cy="376125"/>
          </a:xfrm>
        </p:grpSpPr>
        <p:sp>
          <p:nvSpPr>
            <p:cNvPr id="1426" name="Google Shape;1426;p46"/>
            <p:cNvSpPr/>
            <p:nvPr/>
          </p:nvSpPr>
          <p:spPr>
            <a:xfrm>
              <a:off x="7220977" y="3805752"/>
              <a:ext cx="376098" cy="376125"/>
            </a:xfrm>
            <a:custGeom>
              <a:avLst/>
              <a:gdLst/>
              <a:ahLst/>
              <a:cxnLst/>
              <a:rect l="l" t="t" r="r" b="b"/>
              <a:pathLst>
                <a:path w="13745" h="13746" extrusionOk="0">
                  <a:moveTo>
                    <a:pt x="2443" y="2417"/>
                  </a:moveTo>
                  <a:lnTo>
                    <a:pt x="2443" y="3652"/>
                  </a:lnTo>
                  <a:lnTo>
                    <a:pt x="1638" y="3652"/>
                  </a:lnTo>
                  <a:lnTo>
                    <a:pt x="1638" y="2417"/>
                  </a:lnTo>
                  <a:close/>
                  <a:moveTo>
                    <a:pt x="5663" y="2417"/>
                  </a:moveTo>
                  <a:lnTo>
                    <a:pt x="5663" y="3652"/>
                  </a:lnTo>
                  <a:lnTo>
                    <a:pt x="4859" y="3652"/>
                  </a:lnTo>
                  <a:lnTo>
                    <a:pt x="4859" y="2417"/>
                  </a:lnTo>
                  <a:close/>
                  <a:moveTo>
                    <a:pt x="8885" y="2417"/>
                  </a:moveTo>
                  <a:lnTo>
                    <a:pt x="8885" y="3652"/>
                  </a:lnTo>
                  <a:lnTo>
                    <a:pt x="8080" y="3652"/>
                  </a:lnTo>
                  <a:lnTo>
                    <a:pt x="8080" y="2417"/>
                  </a:lnTo>
                  <a:close/>
                  <a:moveTo>
                    <a:pt x="12107" y="2417"/>
                  </a:moveTo>
                  <a:lnTo>
                    <a:pt x="12107" y="3652"/>
                  </a:lnTo>
                  <a:lnTo>
                    <a:pt x="11301" y="3652"/>
                  </a:lnTo>
                  <a:lnTo>
                    <a:pt x="11301" y="2417"/>
                  </a:lnTo>
                  <a:close/>
                  <a:moveTo>
                    <a:pt x="12939" y="4458"/>
                  </a:moveTo>
                  <a:lnTo>
                    <a:pt x="12939" y="9289"/>
                  </a:lnTo>
                  <a:lnTo>
                    <a:pt x="806" y="9289"/>
                  </a:lnTo>
                  <a:lnTo>
                    <a:pt x="806" y="4458"/>
                  </a:lnTo>
                  <a:close/>
                  <a:moveTo>
                    <a:pt x="2443" y="10094"/>
                  </a:moveTo>
                  <a:lnTo>
                    <a:pt x="2443" y="11330"/>
                  </a:lnTo>
                  <a:lnTo>
                    <a:pt x="1638" y="11330"/>
                  </a:lnTo>
                  <a:lnTo>
                    <a:pt x="1638" y="10094"/>
                  </a:lnTo>
                  <a:close/>
                  <a:moveTo>
                    <a:pt x="5663" y="10094"/>
                  </a:moveTo>
                  <a:lnTo>
                    <a:pt x="5663" y="11330"/>
                  </a:lnTo>
                  <a:lnTo>
                    <a:pt x="4859" y="11330"/>
                  </a:lnTo>
                  <a:lnTo>
                    <a:pt x="4859" y="10094"/>
                  </a:lnTo>
                  <a:close/>
                  <a:moveTo>
                    <a:pt x="8885" y="10094"/>
                  </a:moveTo>
                  <a:lnTo>
                    <a:pt x="8885" y="11330"/>
                  </a:lnTo>
                  <a:lnTo>
                    <a:pt x="8080" y="11330"/>
                  </a:lnTo>
                  <a:lnTo>
                    <a:pt x="8080" y="10094"/>
                  </a:lnTo>
                  <a:close/>
                  <a:moveTo>
                    <a:pt x="12107" y="10094"/>
                  </a:moveTo>
                  <a:lnTo>
                    <a:pt x="12107" y="11330"/>
                  </a:lnTo>
                  <a:lnTo>
                    <a:pt x="11301" y="11330"/>
                  </a:lnTo>
                  <a:lnTo>
                    <a:pt x="11301" y="10094"/>
                  </a:lnTo>
                  <a:close/>
                  <a:moveTo>
                    <a:pt x="1638" y="1"/>
                  </a:moveTo>
                  <a:lnTo>
                    <a:pt x="1638" y="1612"/>
                  </a:lnTo>
                  <a:lnTo>
                    <a:pt x="832" y="1612"/>
                  </a:lnTo>
                  <a:lnTo>
                    <a:pt x="832" y="3652"/>
                  </a:lnTo>
                  <a:lnTo>
                    <a:pt x="0" y="3652"/>
                  </a:lnTo>
                  <a:lnTo>
                    <a:pt x="0" y="10094"/>
                  </a:lnTo>
                  <a:lnTo>
                    <a:pt x="832" y="10094"/>
                  </a:lnTo>
                  <a:lnTo>
                    <a:pt x="832" y="12135"/>
                  </a:lnTo>
                  <a:lnTo>
                    <a:pt x="1638" y="12135"/>
                  </a:lnTo>
                  <a:lnTo>
                    <a:pt x="1638" y="13746"/>
                  </a:lnTo>
                  <a:lnTo>
                    <a:pt x="2443" y="13746"/>
                  </a:lnTo>
                  <a:lnTo>
                    <a:pt x="2443" y="12135"/>
                  </a:lnTo>
                  <a:lnTo>
                    <a:pt x="3249" y="12135"/>
                  </a:lnTo>
                  <a:lnTo>
                    <a:pt x="3249" y="10094"/>
                  </a:lnTo>
                  <a:lnTo>
                    <a:pt x="4053" y="10094"/>
                  </a:lnTo>
                  <a:lnTo>
                    <a:pt x="4053" y="12135"/>
                  </a:lnTo>
                  <a:lnTo>
                    <a:pt x="4858" y="12135"/>
                  </a:lnTo>
                  <a:lnTo>
                    <a:pt x="4858" y="13746"/>
                  </a:lnTo>
                  <a:lnTo>
                    <a:pt x="5663" y="13746"/>
                  </a:lnTo>
                  <a:lnTo>
                    <a:pt x="5663" y="12135"/>
                  </a:lnTo>
                  <a:lnTo>
                    <a:pt x="6469" y="12135"/>
                  </a:lnTo>
                  <a:lnTo>
                    <a:pt x="6469" y="10094"/>
                  </a:lnTo>
                  <a:lnTo>
                    <a:pt x="7274" y="10094"/>
                  </a:lnTo>
                  <a:lnTo>
                    <a:pt x="7274" y="12135"/>
                  </a:lnTo>
                  <a:lnTo>
                    <a:pt x="8080" y="12135"/>
                  </a:lnTo>
                  <a:lnTo>
                    <a:pt x="8080" y="13746"/>
                  </a:lnTo>
                  <a:lnTo>
                    <a:pt x="8885" y="13746"/>
                  </a:lnTo>
                  <a:lnTo>
                    <a:pt x="8885" y="12135"/>
                  </a:lnTo>
                  <a:lnTo>
                    <a:pt x="9690" y="12135"/>
                  </a:lnTo>
                  <a:lnTo>
                    <a:pt x="9690" y="10094"/>
                  </a:lnTo>
                  <a:lnTo>
                    <a:pt x="10496" y="10094"/>
                  </a:lnTo>
                  <a:lnTo>
                    <a:pt x="10496" y="12135"/>
                  </a:lnTo>
                  <a:lnTo>
                    <a:pt x="11301" y="12135"/>
                  </a:lnTo>
                  <a:lnTo>
                    <a:pt x="11301" y="13746"/>
                  </a:lnTo>
                  <a:lnTo>
                    <a:pt x="12107" y="13746"/>
                  </a:lnTo>
                  <a:lnTo>
                    <a:pt x="12107" y="12135"/>
                  </a:lnTo>
                  <a:lnTo>
                    <a:pt x="12912" y="12135"/>
                  </a:lnTo>
                  <a:lnTo>
                    <a:pt x="12912" y="10094"/>
                  </a:lnTo>
                  <a:lnTo>
                    <a:pt x="13744" y="10094"/>
                  </a:lnTo>
                  <a:lnTo>
                    <a:pt x="13744" y="3652"/>
                  </a:lnTo>
                  <a:lnTo>
                    <a:pt x="12912" y="3652"/>
                  </a:lnTo>
                  <a:lnTo>
                    <a:pt x="12912" y="1612"/>
                  </a:lnTo>
                  <a:lnTo>
                    <a:pt x="12107" y="1612"/>
                  </a:lnTo>
                  <a:lnTo>
                    <a:pt x="12107" y="1"/>
                  </a:lnTo>
                  <a:lnTo>
                    <a:pt x="11301" y="1"/>
                  </a:lnTo>
                  <a:lnTo>
                    <a:pt x="11301" y="1612"/>
                  </a:lnTo>
                  <a:lnTo>
                    <a:pt x="10496" y="1612"/>
                  </a:lnTo>
                  <a:lnTo>
                    <a:pt x="10496" y="3652"/>
                  </a:lnTo>
                  <a:lnTo>
                    <a:pt x="9690" y="3652"/>
                  </a:lnTo>
                  <a:lnTo>
                    <a:pt x="9690" y="1612"/>
                  </a:lnTo>
                  <a:lnTo>
                    <a:pt x="8885" y="1612"/>
                  </a:lnTo>
                  <a:lnTo>
                    <a:pt x="8885" y="1"/>
                  </a:lnTo>
                  <a:lnTo>
                    <a:pt x="8080" y="1"/>
                  </a:lnTo>
                  <a:lnTo>
                    <a:pt x="8080" y="1612"/>
                  </a:lnTo>
                  <a:lnTo>
                    <a:pt x="7274" y="1612"/>
                  </a:lnTo>
                  <a:lnTo>
                    <a:pt x="7274" y="3652"/>
                  </a:lnTo>
                  <a:lnTo>
                    <a:pt x="6469" y="3652"/>
                  </a:lnTo>
                  <a:lnTo>
                    <a:pt x="6469" y="1612"/>
                  </a:lnTo>
                  <a:lnTo>
                    <a:pt x="5663" y="1612"/>
                  </a:lnTo>
                  <a:lnTo>
                    <a:pt x="5663" y="1"/>
                  </a:lnTo>
                  <a:lnTo>
                    <a:pt x="4858" y="1"/>
                  </a:lnTo>
                  <a:lnTo>
                    <a:pt x="4858" y="1612"/>
                  </a:lnTo>
                  <a:lnTo>
                    <a:pt x="4053" y="1612"/>
                  </a:lnTo>
                  <a:lnTo>
                    <a:pt x="4053" y="3652"/>
                  </a:lnTo>
                  <a:lnTo>
                    <a:pt x="3249" y="3652"/>
                  </a:lnTo>
                  <a:lnTo>
                    <a:pt x="3249" y="1612"/>
                  </a:lnTo>
                  <a:lnTo>
                    <a:pt x="2443" y="1612"/>
                  </a:lnTo>
                  <a:lnTo>
                    <a:pt x="24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6"/>
            <p:cNvSpPr/>
            <p:nvPr/>
          </p:nvSpPr>
          <p:spPr>
            <a:xfrm>
              <a:off x="7364931" y="3949760"/>
              <a:ext cx="88189" cy="88135"/>
            </a:xfrm>
            <a:custGeom>
              <a:avLst/>
              <a:gdLst/>
              <a:ahLst/>
              <a:cxnLst/>
              <a:rect l="l" t="t" r="r" b="b"/>
              <a:pathLst>
                <a:path w="3223" h="3221" extrusionOk="0">
                  <a:moveTo>
                    <a:pt x="1611" y="806"/>
                  </a:moveTo>
                  <a:cubicBezTo>
                    <a:pt x="2055" y="806"/>
                    <a:pt x="2417" y="1167"/>
                    <a:pt x="2417" y="1611"/>
                  </a:cubicBezTo>
                  <a:cubicBezTo>
                    <a:pt x="2417" y="2055"/>
                    <a:pt x="2055" y="2416"/>
                    <a:pt x="1611" y="2416"/>
                  </a:cubicBezTo>
                  <a:cubicBezTo>
                    <a:pt x="1167" y="2416"/>
                    <a:pt x="806" y="2055"/>
                    <a:pt x="806" y="1611"/>
                  </a:cubicBezTo>
                  <a:cubicBezTo>
                    <a:pt x="806" y="1167"/>
                    <a:pt x="1167" y="806"/>
                    <a:pt x="1611" y="806"/>
                  </a:cubicBezTo>
                  <a:close/>
                  <a:moveTo>
                    <a:pt x="1611" y="0"/>
                  </a:moveTo>
                  <a:cubicBezTo>
                    <a:pt x="723" y="0"/>
                    <a:pt x="0" y="723"/>
                    <a:pt x="0" y="1611"/>
                  </a:cubicBezTo>
                  <a:cubicBezTo>
                    <a:pt x="0" y="2498"/>
                    <a:pt x="723" y="3220"/>
                    <a:pt x="1611" y="3220"/>
                  </a:cubicBezTo>
                  <a:cubicBezTo>
                    <a:pt x="2500" y="3220"/>
                    <a:pt x="3222" y="2498"/>
                    <a:pt x="3222" y="1611"/>
                  </a:cubicBezTo>
                  <a:cubicBezTo>
                    <a:pt x="3222" y="723"/>
                    <a:pt x="2500" y="0"/>
                    <a:pt x="1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46"/>
          <p:cNvGrpSpPr/>
          <p:nvPr/>
        </p:nvGrpSpPr>
        <p:grpSpPr>
          <a:xfrm>
            <a:off x="2867762" y="3904027"/>
            <a:ext cx="376098" cy="376125"/>
            <a:chOff x="8036024" y="3805752"/>
            <a:chExt cx="376098" cy="376125"/>
          </a:xfrm>
        </p:grpSpPr>
        <p:sp>
          <p:nvSpPr>
            <p:cNvPr id="1429" name="Google Shape;1429;p46"/>
            <p:cNvSpPr/>
            <p:nvPr/>
          </p:nvSpPr>
          <p:spPr>
            <a:xfrm>
              <a:off x="8036024" y="3805752"/>
              <a:ext cx="376098" cy="376125"/>
            </a:xfrm>
            <a:custGeom>
              <a:avLst/>
              <a:gdLst/>
              <a:ahLst/>
              <a:cxnLst/>
              <a:rect l="l" t="t" r="r" b="b"/>
              <a:pathLst>
                <a:path w="13745" h="13746" extrusionOk="0">
                  <a:moveTo>
                    <a:pt x="6872" y="806"/>
                  </a:moveTo>
                  <a:cubicBezTo>
                    <a:pt x="10216" y="806"/>
                    <a:pt x="12939" y="3529"/>
                    <a:pt x="12939" y="6874"/>
                  </a:cubicBezTo>
                  <a:cubicBezTo>
                    <a:pt x="12939" y="10218"/>
                    <a:pt x="10216" y="12941"/>
                    <a:pt x="6872" y="12941"/>
                  </a:cubicBezTo>
                  <a:cubicBezTo>
                    <a:pt x="3527" y="12941"/>
                    <a:pt x="805" y="10219"/>
                    <a:pt x="805" y="6874"/>
                  </a:cubicBezTo>
                  <a:cubicBezTo>
                    <a:pt x="805" y="3529"/>
                    <a:pt x="3527" y="806"/>
                    <a:pt x="6872" y="806"/>
                  </a:cubicBezTo>
                  <a:close/>
                  <a:moveTo>
                    <a:pt x="12939" y="10108"/>
                  </a:moveTo>
                  <a:lnTo>
                    <a:pt x="12939" y="12941"/>
                  </a:lnTo>
                  <a:lnTo>
                    <a:pt x="11730" y="12941"/>
                  </a:lnTo>
                  <a:lnTo>
                    <a:pt x="11730" y="11733"/>
                  </a:lnTo>
                  <a:cubicBezTo>
                    <a:pt x="12218" y="11245"/>
                    <a:pt x="12623" y="10699"/>
                    <a:pt x="12939" y="10108"/>
                  </a:cubicBezTo>
                  <a:close/>
                  <a:moveTo>
                    <a:pt x="6872" y="1"/>
                  </a:moveTo>
                  <a:cubicBezTo>
                    <a:pt x="5037" y="1"/>
                    <a:pt x="3311" y="716"/>
                    <a:pt x="2013" y="2014"/>
                  </a:cubicBezTo>
                  <a:cubicBezTo>
                    <a:pt x="715" y="3312"/>
                    <a:pt x="1" y="5038"/>
                    <a:pt x="1" y="6874"/>
                  </a:cubicBezTo>
                  <a:cubicBezTo>
                    <a:pt x="1" y="8708"/>
                    <a:pt x="715" y="10434"/>
                    <a:pt x="2013" y="11733"/>
                  </a:cubicBezTo>
                  <a:cubicBezTo>
                    <a:pt x="3311" y="13031"/>
                    <a:pt x="5037" y="13746"/>
                    <a:pt x="6872" y="13746"/>
                  </a:cubicBezTo>
                  <a:cubicBezTo>
                    <a:pt x="8350" y="13746"/>
                    <a:pt x="9755" y="13282"/>
                    <a:pt x="10926" y="12425"/>
                  </a:cubicBezTo>
                  <a:lnTo>
                    <a:pt x="10926" y="13746"/>
                  </a:lnTo>
                  <a:lnTo>
                    <a:pt x="13744" y="13746"/>
                  </a:lnTo>
                  <a:lnTo>
                    <a:pt x="13744" y="6874"/>
                  </a:lnTo>
                  <a:cubicBezTo>
                    <a:pt x="13744" y="5038"/>
                    <a:pt x="13029" y="3312"/>
                    <a:pt x="11732" y="2014"/>
                  </a:cubicBezTo>
                  <a:cubicBezTo>
                    <a:pt x="10433" y="716"/>
                    <a:pt x="8708"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6"/>
            <p:cNvSpPr/>
            <p:nvPr/>
          </p:nvSpPr>
          <p:spPr>
            <a:xfrm>
              <a:off x="8080050" y="3849833"/>
              <a:ext cx="287990" cy="287990"/>
            </a:xfrm>
            <a:custGeom>
              <a:avLst/>
              <a:gdLst/>
              <a:ahLst/>
              <a:cxnLst/>
              <a:rect l="l" t="t" r="r" b="b"/>
              <a:pathLst>
                <a:path w="10525" h="10525" extrusionOk="0">
                  <a:moveTo>
                    <a:pt x="5263" y="806"/>
                  </a:moveTo>
                  <a:cubicBezTo>
                    <a:pt x="6973" y="806"/>
                    <a:pt x="8461" y="1774"/>
                    <a:pt x="9208" y="3193"/>
                  </a:cubicBezTo>
                  <a:lnTo>
                    <a:pt x="6956" y="4126"/>
                  </a:lnTo>
                  <a:cubicBezTo>
                    <a:pt x="6589" y="3581"/>
                    <a:pt x="5968" y="3222"/>
                    <a:pt x="5263" y="3222"/>
                  </a:cubicBezTo>
                  <a:cubicBezTo>
                    <a:pt x="4558" y="3222"/>
                    <a:pt x="3937" y="3581"/>
                    <a:pt x="3570" y="4126"/>
                  </a:cubicBezTo>
                  <a:lnTo>
                    <a:pt x="1318" y="3193"/>
                  </a:lnTo>
                  <a:cubicBezTo>
                    <a:pt x="2064" y="1774"/>
                    <a:pt x="3553" y="806"/>
                    <a:pt x="5263" y="806"/>
                  </a:cubicBezTo>
                  <a:close/>
                  <a:moveTo>
                    <a:pt x="5263" y="4028"/>
                  </a:moveTo>
                  <a:cubicBezTo>
                    <a:pt x="5944" y="4028"/>
                    <a:pt x="6498" y="4581"/>
                    <a:pt x="6498" y="5263"/>
                  </a:cubicBezTo>
                  <a:cubicBezTo>
                    <a:pt x="6498" y="5943"/>
                    <a:pt x="5944" y="6497"/>
                    <a:pt x="5263" y="6497"/>
                  </a:cubicBezTo>
                  <a:cubicBezTo>
                    <a:pt x="4582" y="6497"/>
                    <a:pt x="4028" y="5943"/>
                    <a:pt x="4028" y="5263"/>
                  </a:cubicBezTo>
                  <a:cubicBezTo>
                    <a:pt x="4028" y="4581"/>
                    <a:pt x="4582" y="4028"/>
                    <a:pt x="5263" y="4028"/>
                  </a:cubicBezTo>
                  <a:close/>
                  <a:moveTo>
                    <a:pt x="1009" y="3936"/>
                  </a:moveTo>
                  <a:lnTo>
                    <a:pt x="3260" y="4870"/>
                  </a:lnTo>
                  <a:cubicBezTo>
                    <a:pt x="3237" y="4996"/>
                    <a:pt x="3223" y="5128"/>
                    <a:pt x="3223" y="5263"/>
                  </a:cubicBezTo>
                  <a:cubicBezTo>
                    <a:pt x="3223" y="5397"/>
                    <a:pt x="3237" y="5529"/>
                    <a:pt x="3260" y="5655"/>
                  </a:cubicBezTo>
                  <a:lnTo>
                    <a:pt x="1009" y="6589"/>
                  </a:lnTo>
                  <a:cubicBezTo>
                    <a:pt x="878" y="6170"/>
                    <a:pt x="806" y="5724"/>
                    <a:pt x="806" y="5263"/>
                  </a:cubicBezTo>
                  <a:cubicBezTo>
                    <a:pt x="806" y="4801"/>
                    <a:pt x="878" y="4355"/>
                    <a:pt x="1009" y="3936"/>
                  </a:cubicBezTo>
                  <a:close/>
                  <a:moveTo>
                    <a:pt x="9518" y="3936"/>
                  </a:moveTo>
                  <a:cubicBezTo>
                    <a:pt x="9649" y="4355"/>
                    <a:pt x="9719" y="4801"/>
                    <a:pt x="9719" y="5263"/>
                  </a:cubicBezTo>
                  <a:cubicBezTo>
                    <a:pt x="9719" y="5724"/>
                    <a:pt x="9649" y="6170"/>
                    <a:pt x="9518" y="6589"/>
                  </a:cubicBezTo>
                  <a:lnTo>
                    <a:pt x="7265" y="5655"/>
                  </a:lnTo>
                  <a:cubicBezTo>
                    <a:pt x="7290" y="5529"/>
                    <a:pt x="7303" y="5397"/>
                    <a:pt x="7303" y="5263"/>
                  </a:cubicBezTo>
                  <a:cubicBezTo>
                    <a:pt x="7303" y="5128"/>
                    <a:pt x="7290" y="4996"/>
                    <a:pt x="7265" y="4870"/>
                  </a:cubicBezTo>
                  <a:lnTo>
                    <a:pt x="9518" y="3936"/>
                  </a:lnTo>
                  <a:close/>
                  <a:moveTo>
                    <a:pt x="6956" y="6400"/>
                  </a:moveTo>
                  <a:lnTo>
                    <a:pt x="9208" y="7332"/>
                  </a:lnTo>
                  <a:cubicBezTo>
                    <a:pt x="8461" y="8750"/>
                    <a:pt x="6973" y="9719"/>
                    <a:pt x="5263" y="9719"/>
                  </a:cubicBezTo>
                  <a:cubicBezTo>
                    <a:pt x="3553" y="9719"/>
                    <a:pt x="2064" y="8750"/>
                    <a:pt x="1318" y="7332"/>
                  </a:cubicBezTo>
                  <a:lnTo>
                    <a:pt x="3570" y="6400"/>
                  </a:lnTo>
                  <a:cubicBezTo>
                    <a:pt x="3937" y="6944"/>
                    <a:pt x="4558" y="7303"/>
                    <a:pt x="5263" y="7303"/>
                  </a:cubicBezTo>
                  <a:cubicBezTo>
                    <a:pt x="5968" y="7303"/>
                    <a:pt x="6589" y="6944"/>
                    <a:pt x="6956" y="6400"/>
                  </a:cubicBezTo>
                  <a:close/>
                  <a:moveTo>
                    <a:pt x="5263" y="1"/>
                  </a:moveTo>
                  <a:cubicBezTo>
                    <a:pt x="2362" y="1"/>
                    <a:pt x="1" y="2362"/>
                    <a:pt x="1" y="5263"/>
                  </a:cubicBezTo>
                  <a:cubicBezTo>
                    <a:pt x="1" y="8164"/>
                    <a:pt x="2362" y="10524"/>
                    <a:pt x="5263" y="10524"/>
                  </a:cubicBezTo>
                  <a:cubicBezTo>
                    <a:pt x="8165" y="10524"/>
                    <a:pt x="10525" y="8164"/>
                    <a:pt x="10525" y="5263"/>
                  </a:cubicBezTo>
                  <a:cubicBezTo>
                    <a:pt x="10525" y="2362"/>
                    <a:pt x="8165" y="1"/>
                    <a:pt x="5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1" name="Google Shape;1431;p46"/>
          <p:cNvGrpSpPr/>
          <p:nvPr/>
        </p:nvGrpSpPr>
        <p:grpSpPr>
          <a:xfrm>
            <a:off x="3697283" y="2636212"/>
            <a:ext cx="5356405" cy="488400"/>
            <a:chOff x="3697284" y="2636175"/>
            <a:chExt cx="4737116" cy="488400"/>
          </a:xfrm>
        </p:grpSpPr>
        <p:sp>
          <p:nvSpPr>
            <p:cNvPr id="1432" name="Google Shape;1432;p46"/>
            <p:cNvSpPr txBox="1"/>
            <p:nvPr/>
          </p:nvSpPr>
          <p:spPr>
            <a:xfrm>
              <a:off x="5146400" y="2636175"/>
              <a:ext cx="3288000" cy="488400"/>
            </a:xfrm>
            <a:prstGeom prst="rect">
              <a:avLst/>
            </a:prstGeom>
            <a:noFill/>
            <a:ln>
              <a:noFill/>
            </a:ln>
          </p:spPr>
          <p:txBody>
            <a:bodyPr spcFirstLastPara="1" wrap="square" lIns="0" tIns="0" rIns="0" bIns="0" anchor="ctr" anchorCtr="0">
              <a:noAutofit/>
            </a:bodyPr>
            <a:lstStyle/>
            <a:p>
              <a:r>
                <a:rPr lang="en-US" sz="2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What kind of information do you find in databases?</a:t>
              </a:r>
              <a:endPar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sz="1600" dirty="0">
                <a:solidFill>
                  <a:srgbClr val="FFFFFF"/>
                </a:solidFill>
                <a:latin typeface="Roboto"/>
                <a:ea typeface="Roboto"/>
                <a:cs typeface="Roboto"/>
                <a:sym typeface="Roboto"/>
              </a:endParaRPr>
            </a:p>
          </p:txBody>
        </p:sp>
        <p:sp>
          <p:nvSpPr>
            <p:cNvPr id="1433" name="Google Shape;1433;p46"/>
            <p:cNvSpPr txBox="1"/>
            <p:nvPr/>
          </p:nvSpPr>
          <p:spPr>
            <a:xfrm>
              <a:off x="3697284" y="2636175"/>
              <a:ext cx="1262400" cy="488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400" dirty="0">
                  <a:solidFill>
                    <a:srgbClr val="00F4AD"/>
                  </a:solidFill>
                  <a:latin typeface="Bebas Neue"/>
                  <a:ea typeface="Bebas Neue"/>
                  <a:cs typeface="Bebas Neue"/>
                  <a:sym typeface="Bebas Neue"/>
                </a:rPr>
                <a:t>2</a:t>
              </a:r>
              <a:endParaRPr sz="2400" dirty="0">
                <a:solidFill>
                  <a:srgbClr val="00F4AD"/>
                </a:solidFill>
                <a:latin typeface="Bebas Neue"/>
                <a:ea typeface="Bebas Neue"/>
                <a:cs typeface="Bebas Neue"/>
                <a:sym typeface="Bebas Neue"/>
              </a:endParaRPr>
            </a:p>
          </p:txBody>
        </p:sp>
      </p:grpSp>
      <p:grpSp>
        <p:nvGrpSpPr>
          <p:cNvPr id="1434" name="Google Shape;1434;p46"/>
          <p:cNvGrpSpPr/>
          <p:nvPr/>
        </p:nvGrpSpPr>
        <p:grpSpPr>
          <a:xfrm>
            <a:off x="3697284" y="3791752"/>
            <a:ext cx="5593470" cy="590823"/>
            <a:chOff x="3697284" y="3791752"/>
            <a:chExt cx="5593470" cy="590823"/>
          </a:xfrm>
        </p:grpSpPr>
        <p:sp>
          <p:nvSpPr>
            <p:cNvPr id="1435" name="Google Shape;1435;p46"/>
            <p:cNvSpPr txBox="1"/>
            <p:nvPr/>
          </p:nvSpPr>
          <p:spPr>
            <a:xfrm>
              <a:off x="5428621" y="3791752"/>
              <a:ext cx="3862133" cy="4884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400" dirty="0">
                  <a:solidFill>
                    <a:srgbClr val="FFFFFF"/>
                  </a:solidFill>
                  <a:latin typeface="Roboto"/>
                  <a:ea typeface="Roboto"/>
                  <a:cs typeface="Roboto"/>
                  <a:sym typeface="Roboto"/>
                </a:rPr>
                <a:t>Tell features of spreadsheets</a:t>
              </a:r>
              <a:endParaRPr sz="2400" dirty="0">
                <a:solidFill>
                  <a:srgbClr val="FFFFFF"/>
                </a:solidFill>
                <a:latin typeface="Roboto"/>
                <a:ea typeface="Roboto"/>
                <a:cs typeface="Roboto"/>
                <a:sym typeface="Roboto"/>
              </a:endParaRPr>
            </a:p>
          </p:txBody>
        </p:sp>
        <p:sp>
          <p:nvSpPr>
            <p:cNvPr id="1436" name="Google Shape;1436;p46"/>
            <p:cNvSpPr txBox="1"/>
            <p:nvPr/>
          </p:nvSpPr>
          <p:spPr>
            <a:xfrm>
              <a:off x="3697284" y="3894175"/>
              <a:ext cx="1262400" cy="488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400" dirty="0">
                  <a:solidFill>
                    <a:srgbClr val="00F4AD"/>
                  </a:solidFill>
                  <a:latin typeface="Bebas Neue"/>
                  <a:ea typeface="Bebas Neue"/>
                  <a:cs typeface="Bebas Neue"/>
                  <a:sym typeface="Bebas Neue"/>
                </a:rPr>
                <a:t>3</a:t>
              </a:r>
              <a:endParaRPr sz="2400" dirty="0">
                <a:solidFill>
                  <a:srgbClr val="00F4AD"/>
                </a:solidFill>
                <a:latin typeface="Bebas Neue"/>
                <a:ea typeface="Bebas Neue"/>
                <a:cs typeface="Bebas Neue"/>
                <a:sym typeface="Bebas Neue"/>
              </a:endParaRPr>
            </a:p>
          </p:txBody>
        </p:sp>
      </p:grpSp>
      <p:grpSp>
        <p:nvGrpSpPr>
          <p:cNvPr id="1437" name="Google Shape;1437;p46"/>
          <p:cNvGrpSpPr/>
          <p:nvPr/>
        </p:nvGrpSpPr>
        <p:grpSpPr>
          <a:xfrm>
            <a:off x="3699947" y="1378175"/>
            <a:ext cx="5444052" cy="555526"/>
            <a:chOff x="3699947" y="1378175"/>
            <a:chExt cx="5444052" cy="555526"/>
          </a:xfrm>
        </p:grpSpPr>
        <p:sp>
          <p:nvSpPr>
            <p:cNvPr id="1438" name="Google Shape;1438;p46"/>
            <p:cNvSpPr txBox="1"/>
            <p:nvPr/>
          </p:nvSpPr>
          <p:spPr>
            <a:xfrm>
              <a:off x="5281866" y="1445301"/>
              <a:ext cx="3862133" cy="488400"/>
            </a:xfrm>
            <a:prstGeom prst="rect">
              <a:avLst/>
            </a:prstGeom>
            <a:noFill/>
            <a:ln>
              <a:noFill/>
            </a:ln>
          </p:spPr>
          <p:txBody>
            <a:bodyPr spcFirstLastPara="1" wrap="square" lIns="0" tIns="0" rIns="0" bIns="0" anchor="ctr" anchorCtr="0">
              <a:noAutofit/>
            </a:bodyPr>
            <a:lstStyle/>
            <a:p>
              <a:r>
                <a:rPr lang="en-US" sz="2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What are some common uses of spreadsheets?</a:t>
              </a:r>
              <a:endPar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sz="1600" dirty="0">
                <a:solidFill>
                  <a:srgbClr val="FFFFFF"/>
                </a:solidFill>
                <a:latin typeface="Roboto"/>
                <a:ea typeface="Roboto"/>
                <a:cs typeface="Roboto"/>
                <a:sym typeface="Roboto"/>
              </a:endParaRPr>
            </a:p>
          </p:txBody>
        </p:sp>
        <p:sp>
          <p:nvSpPr>
            <p:cNvPr id="1439" name="Google Shape;1439;p46"/>
            <p:cNvSpPr txBox="1"/>
            <p:nvPr/>
          </p:nvSpPr>
          <p:spPr>
            <a:xfrm>
              <a:off x="3699947" y="1378175"/>
              <a:ext cx="1262400" cy="4884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400" dirty="0">
                  <a:solidFill>
                    <a:srgbClr val="00F4AD"/>
                  </a:solidFill>
                  <a:latin typeface="Bebas Neue"/>
                  <a:ea typeface="Bebas Neue"/>
                  <a:cs typeface="Bebas Neue"/>
                  <a:sym typeface="Bebas Neue"/>
                </a:rPr>
                <a:t>1</a:t>
              </a:r>
              <a:endParaRPr sz="2400" dirty="0">
                <a:solidFill>
                  <a:srgbClr val="00F4AD"/>
                </a:solidFill>
                <a:latin typeface="Bebas Neue"/>
                <a:ea typeface="Bebas Neue"/>
                <a:cs typeface="Bebas Neue"/>
                <a:sym typeface="Bebas Neue"/>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A61166-D0B6-FC05-E5E6-98905565D2EA}"/>
              </a:ext>
            </a:extLst>
          </p:cNvPr>
          <p:cNvSpPr txBox="1"/>
          <p:nvPr/>
        </p:nvSpPr>
        <p:spPr>
          <a:xfrm>
            <a:off x="225777" y="911873"/>
            <a:ext cx="8602133" cy="3385542"/>
          </a:xfrm>
          <a:prstGeom prst="rect">
            <a:avLst/>
          </a:prstGeom>
          <a:noFill/>
        </p:spPr>
        <p:txBody>
          <a:bodyPr wrap="square">
            <a:spAutoFit/>
          </a:bodyPr>
          <a:lstStyle/>
          <a:p>
            <a:r>
              <a:rPr lang="en-US" sz="2000" b="1" dirty="0"/>
              <a:t>Usability</a:t>
            </a:r>
            <a:r>
              <a:rPr lang="en-US" sz="2000" dirty="0"/>
              <a:t> – is how easy it is for a person to use a website</a:t>
            </a:r>
          </a:p>
          <a:p>
            <a:r>
              <a:rPr lang="en-US" sz="2000" b="1" i="1" dirty="0"/>
              <a:t>Example: </a:t>
            </a:r>
            <a:r>
              <a:rPr lang="en-US" sz="2000" dirty="0"/>
              <a:t>Usability is one of the most important factors that affects the user experience of any application, website, or any other piece of software.</a:t>
            </a:r>
          </a:p>
          <a:p>
            <a:endParaRPr lang="en-US" sz="2000" dirty="0"/>
          </a:p>
          <a:p>
            <a:r>
              <a:rPr lang="en-US" sz="2000" b="1" dirty="0"/>
              <a:t>Content</a:t>
            </a:r>
            <a:r>
              <a:rPr lang="en-US" sz="2000" dirty="0"/>
              <a:t> – is the material on a web page, including text and graphics</a:t>
            </a:r>
          </a:p>
          <a:p>
            <a:r>
              <a:rPr lang="en-US" sz="2000" b="1" i="1" dirty="0"/>
              <a:t>Example:</a:t>
            </a:r>
            <a:r>
              <a:rPr lang="en-US" sz="2000" dirty="0"/>
              <a:t> Create attractive content to catch a user’s attention.</a:t>
            </a:r>
          </a:p>
          <a:p>
            <a:endParaRPr lang="en-US" sz="2000" dirty="0"/>
          </a:p>
          <a:p>
            <a:r>
              <a:rPr lang="en-US" sz="2000" b="1" dirty="0"/>
              <a:t>CSS </a:t>
            </a:r>
            <a:r>
              <a:rPr lang="en-US" sz="2000" dirty="0"/>
              <a:t>– (Cascading Style Sheets) is a simple language that decides how a web page looks</a:t>
            </a:r>
          </a:p>
          <a:p>
            <a:r>
              <a:rPr lang="en-US" sz="2000" b="1" i="1" dirty="0"/>
              <a:t>Example:</a:t>
            </a:r>
            <a:r>
              <a:rPr lang="en-US" sz="2000" dirty="0"/>
              <a:t> Use CSS to change a website’s style.</a:t>
            </a:r>
          </a:p>
          <a:p>
            <a:endParaRPr lang="en-US" dirty="0"/>
          </a:p>
        </p:txBody>
      </p:sp>
    </p:spTree>
    <p:extLst>
      <p:ext uri="{BB962C8B-B14F-4D97-AF65-F5344CB8AC3E}">
        <p14:creationId xmlns:p14="http://schemas.microsoft.com/office/powerpoint/2010/main" val="200763172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F8A4-DA94-00AE-6612-8B89AB31B39E}"/>
              </a:ext>
            </a:extLst>
          </p:cNvPr>
          <p:cNvSpPr>
            <a:spLocks noGrp="1"/>
          </p:cNvSpPr>
          <p:nvPr>
            <p:ph type="title"/>
          </p:nvPr>
        </p:nvSpPr>
        <p:spPr/>
        <p:txBody>
          <a:bodyPr/>
          <a:lstStyle/>
          <a:p>
            <a:r>
              <a:rPr lang="en-US" sz="2800" b="1" i="0" dirty="0">
                <a:solidFill>
                  <a:schemeClr val="tx1"/>
                </a:solidFill>
                <a:effectLst/>
                <a:latin typeface="Times New Roman" panose="02020603050405020304" pitchFamily="18" charset="0"/>
              </a:rPr>
              <a:t>Match the words with the definitions (A-F).</a:t>
            </a:r>
            <a:endParaRPr lang="en-US" sz="2800" dirty="0">
              <a:solidFill>
                <a:schemeClr val="tx1"/>
              </a:solidFill>
            </a:endParaRPr>
          </a:p>
        </p:txBody>
      </p:sp>
      <p:sp>
        <p:nvSpPr>
          <p:cNvPr id="3" name="Text Placeholder 2">
            <a:extLst>
              <a:ext uri="{FF2B5EF4-FFF2-40B4-BE49-F238E27FC236}">
                <a16:creationId xmlns:a16="http://schemas.microsoft.com/office/drawing/2014/main" id="{7371410E-EDC1-1FEB-4153-2212CB418D17}"/>
              </a:ext>
            </a:extLst>
          </p:cNvPr>
          <p:cNvSpPr>
            <a:spLocks noGrp="1"/>
          </p:cNvSpPr>
          <p:nvPr>
            <p:ph type="body" idx="1"/>
          </p:nvPr>
        </p:nvSpPr>
        <p:spPr>
          <a:xfrm>
            <a:off x="720000" y="1456267"/>
            <a:ext cx="7606000" cy="2736958"/>
          </a:xfrm>
        </p:spPr>
        <p:txBody>
          <a:bodyPr/>
          <a:lstStyle/>
          <a:p>
            <a:pPr marL="127000" indent="0">
              <a:buNone/>
            </a:pPr>
            <a:r>
              <a:rPr lang="en-US" sz="2400" dirty="0"/>
              <a:t>A. choosing a website’s visuals	_____</a:t>
            </a:r>
          </a:p>
          <a:p>
            <a:pPr marL="127000" indent="0">
              <a:buNone/>
            </a:pPr>
            <a:r>
              <a:rPr lang="en-US" sz="2400" dirty="0"/>
              <a:t>B. how easily you can find a website on a search engine ______	</a:t>
            </a:r>
          </a:p>
          <a:p>
            <a:pPr marL="127000" indent="0">
              <a:buNone/>
            </a:pPr>
            <a:r>
              <a:rPr lang="en-US" sz="2400" dirty="0"/>
              <a:t>C. a website’s programming ________	</a:t>
            </a:r>
          </a:p>
          <a:p>
            <a:pPr marL="127000" indent="0">
              <a:buNone/>
            </a:pPr>
            <a:r>
              <a:rPr lang="en-US" sz="2400" dirty="0"/>
              <a:t>D. how easily a user can use a website	_______</a:t>
            </a:r>
          </a:p>
          <a:p>
            <a:pPr marL="127000" indent="0">
              <a:buNone/>
            </a:pPr>
            <a:r>
              <a:rPr lang="en-US" sz="2400" dirty="0"/>
              <a:t>E. moving around a website _________	</a:t>
            </a:r>
          </a:p>
          <a:p>
            <a:pPr marL="127000" indent="0">
              <a:buNone/>
            </a:pPr>
            <a:r>
              <a:rPr lang="en-US" sz="2400" dirty="0"/>
              <a:t>F. everything contained in a website __________</a:t>
            </a:r>
          </a:p>
        </p:txBody>
      </p:sp>
      <p:graphicFrame>
        <p:nvGraphicFramePr>
          <p:cNvPr id="5" name="Table 4">
            <a:extLst>
              <a:ext uri="{FF2B5EF4-FFF2-40B4-BE49-F238E27FC236}">
                <a16:creationId xmlns:a16="http://schemas.microsoft.com/office/drawing/2014/main" id="{20E27F07-CC59-859E-FEE0-EC933473B670}"/>
              </a:ext>
            </a:extLst>
          </p:cNvPr>
          <p:cNvGraphicFramePr>
            <a:graphicFrameLocks noGrp="1"/>
          </p:cNvGraphicFramePr>
          <p:nvPr>
            <p:extLst>
              <p:ext uri="{D42A27DB-BD31-4B8C-83A1-F6EECF244321}">
                <p14:modId xmlns:p14="http://schemas.microsoft.com/office/powerpoint/2010/main" val="105242315"/>
              </p:ext>
            </p:extLst>
          </p:nvPr>
        </p:nvGraphicFramePr>
        <p:xfrm>
          <a:off x="720000" y="950275"/>
          <a:ext cx="8299821" cy="370840"/>
        </p:xfrm>
        <a:graphic>
          <a:graphicData uri="http://schemas.openxmlformats.org/drawingml/2006/table">
            <a:tbl>
              <a:tblPr firstRow="1" bandRow="1">
                <a:tableStyleId>{754ABAFE-91DD-496A-8F26-B0ED93669461}</a:tableStyleId>
              </a:tblPr>
              <a:tblGrid>
                <a:gridCol w="1383303">
                  <a:extLst>
                    <a:ext uri="{9D8B030D-6E8A-4147-A177-3AD203B41FA5}">
                      <a16:colId xmlns:a16="http://schemas.microsoft.com/office/drawing/2014/main" val="970793286"/>
                    </a:ext>
                  </a:extLst>
                </a:gridCol>
                <a:gridCol w="1383303">
                  <a:extLst>
                    <a:ext uri="{9D8B030D-6E8A-4147-A177-3AD203B41FA5}">
                      <a16:colId xmlns:a16="http://schemas.microsoft.com/office/drawing/2014/main" val="3415818493"/>
                    </a:ext>
                  </a:extLst>
                </a:gridCol>
                <a:gridCol w="1383303">
                  <a:extLst>
                    <a:ext uri="{9D8B030D-6E8A-4147-A177-3AD203B41FA5}">
                      <a16:colId xmlns:a16="http://schemas.microsoft.com/office/drawing/2014/main" val="2135707335"/>
                    </a:ext>
                  </a:extLst>
                </a:gridCol>
                <a:gridCol w="1528917">
                  <a:extLst>
                    <a:ext uri="{9D8B030D-6E8A-4147-A177-3AD203B41FA5}">
                      <a16:colId xmlns:a16="http://schemas.microsoft.com/office/drawing/2014/main" val="3480032802"/>
                    </a:ext>
                  </a:extLst>
                </a:gridCol>
                <a:gridCol w="1184046">
                  <a:extLst>
                    <a:ext uri="{9D8B030D-6E8A-4147-A177-3AD203B41FA5}">
                      <a16:colId xmlns:a16="http://schemas.microsoft.com/office/drawing/2014/main" val="990543651"/>
                    </a:ext>
                  </a:extLst>
                </a:gridCol>
                <a:gridCol w="1436949">
                  <a:extLst>
                    <a:ext uri="{9D8B030D-6E8A-4147-A177-3AD203B41FA5}">
                      <a16:colId xmlns:a16="http://schemas.microsoft.com/office/drawing/2014/main" val="1669900175"/>
                    </a:ext>
                  </a:extLst>
                </a:gridCol>
              </a:tblGrid>
              <a:tr h="370840">
                <a:tc>
                  <a:txBody>
                    <a:bodyPr/>
                    <a:lstStyle/>
                    <a:p>
                      <a:r>
                        <a:rPr lang="en-US" sz="1800" b="1" dirty="0">
                          <a:solidFill>
                            <a:schemeClr val="tx1"/>
                          </a:solidFill>
                        </a:rPr>
                        <a:t>content</a:t>
                      </a:r>
                    </a:p>
                  </a:txBody>
                  <a:tcPr/>
                </a:tc>
                <a:tc>
                  <a:txBody>
                    <a:bodyPr/>
                    <a:lstStyle/>
                    <a:p>
                      <a:r>
                        <a:rPr lang="en-US" sz="1800" b="1" dirty="0">
                          <a:solidFill>
                            <a:schemeClr val="tx1"/>
                          </a:solidFill>
                        </a:rPr>
                        <a:t>visibility</a:t>
                      </a:r>
                    </a:p>
                  </a:txBody>
                  <a:tcPr/>
                </a:tc>
                <a:tc>
                  <a:txBody>
                    <a:bodyPr/>
                    <a:lstStyle/>
                    <a:p>
                      <a:r>
                        <a:rPr lang="en-US" sz="1800" b="1" dirty="0">
                          <a:solidFill>
                            <a:schemeClr val="tx1"/>
                          </a:solidFill>
                        </a:rPr>
                        <a:t>coding</a:t>
                      </a:r>
                    </a:p>
                  </a:txBody>
                  <a:tcPr/>
                </a:tc>
                <a:tc>
                  <a:txBody>
                    <a:bodyPr/>
                    <a:lstStyle/>
                    <a:p>
                      <a:r>
                        <a:rPr lang="en-US" sz="1800" b="1" dirty="0">
                          <a:solidFill>
                            <a:schemeClr val="tx1"/>
                          </a:solidFill>
                        </a:rPr>
                        <a:t>Web design</a:t>
                      </a:r>
                    </a:p>
                  </a:txBody>
                  <a:tcPr/>
                </a:tc>
                <a:tc>
                  <a:txBody>
                    <a:bodyPr/>
                    <a:lstStyle/>
                    <a:p>
                      <a:r>
                        <a:rPr lang="en-US" sz="1800" b="1" dirty="0">
                          <a:solidFill>
                            <a:schemeClr val="tx1"/>
                          </a:solidFill>
                        </a:rPr>
                        <a:t>usability</a:t>
                      </a:r>
                    </a:p>
                  </a:txBody>
                  <a:tcPr/>
                </a:tc>
                <a:tc>
                  <a:txBody>
                    <a:bodyPr/>
                    <a:lstStyle/>
                    <a:p>
                      <a:r>
                        <a:rPr lang="en-US" sz="1800" b="1" dirty="0">
                          <a:solidFill>
                            <a:schemeClr val="tx1"/>
                          </a:solidFill>
                        </a:rPr>
                        <a:t>navigation</a:t>
                      </a:r>
                    </a:p>
                  </a:txBody>
                  <a:tcPr/>
                </a:tc>
                <a:extLst>
                  <a:ext uri="{0D108BD9-81ED-4DB2-BD59-A6C34878D82A}">
                    <a16:rowId xmlns:a16="http://schemas.microsoft.com/office/drawing/2014/main" val="94928117"/>
                  </a:ext>
                </a:extLst>
              </a:tr>
            </a:tbl>
          </a:graphicData>
        </a:graphic>
      </p:graphicFrame>
      <p:sp>
        <p:nvSpPr>
          <p:cNvPr id="6" name="TextBox 5">
            <a:extLst>
              <a:ext uri="{FF2B5EF4-FFF2-40B4-BE49-F238E27FC236}">
                <a16:creationId xmlns:a16="http://schemas.microsoft.com/office/drawing/2014/main" id="{0E3306A0-D858-0CA7-C9D4-9B8069ACE263}"/>
              </a:ext>
            </a:extLst>
          </p:cNvPr>
          <p:cNvSpPr txBox="1"/>
          <p:nvPr/>
        </p:nvSpPr>
        <p:spPr>
          <a:xfrm>
            <a:off x="0" y="4481689"/>
            <a:ext cx="9144000" cy="400110"/>
          </a:xfrm>
          <a:prstGeom prst="rect">
            <a:avLst/>
          </a:prstGeom>
          <a:noFill/>
        </p:spPr>
        <p:txBody>
          <a:bodyPr wrap="square" rtlCol="0">
            <a:spAutoFit/>
          </a:bodyPr>
          <a:lstStyle/>
          <a:p>
            <a:r>
              <a:rPr lang="en-US" sz="2000" dirty="0">
                <a:solidFill>
                  <a:schemeClr val="tx1"/>
                </a:solidFill>
              </a:rPr>
              <a:t>A. web design; B. visibility; C. coding; D. usability; E. navigation; F. content</a:t>
            </a:r>
          </a:p>
        </p:txBody>
      </p:sp>
    </p:spTree>
    <p:extLst>
      <p:ext uri="{BB962C8B-B14F-4D97-AF65-F5344CB8AC3E}">
        <p14:creationId xmlns:p14="http://schemas.microsoft.com/office/powerpoint/2010/main" val="34038810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8D706-9262-70B8-861F-C51F234F2561}"/>
              </a:ext>
            </a:extLst>
          </p:cNvPr>
          <p:cNvSpPr>
            <a:spLocks noGrp="1"/>
          </p:cNvSpPr>
          <p:nvPr>
            <p:ph type="title"/>
          </p:nvPr>
        </p:nvSpPr>
        <p:spPr>
          <a:xfrm>
            <a:off x="720000" y="461875"/>
            <a:ext cx="7735378" cy="488400"/>
          </a:xfrm>
        </p:spPr>
        <p:txBody>
          <a:bodyPr/>
          <a:lstStyle/>
          <a:p>
            <a:r>
              <a:rPr lang="en-US" sz="2400" b="1" dirty="0"/>
              <a:t>Fill in the blanks with the correct words and phrases from the word bank</a:t>
            </a:r>
            <a:br>
              <a:rPr lang="en-US" sz="2400" b="1" dirty="0"/>
            </a:br>
            <a:endParaRPr lang="en-US" sz="2400" dirty="0"/>
          </a:p>
        </p:txBody>
      </p:sp>
      <p:sp>
        <p:nvSpPr>
          <p:cNvPr id="3" name="Text Placeholder 2">
            <a:extLst>
              <a:ext uri="{FF2B5EF4-FFF2-40B4-BE49-F238E27FC236}">
                <a16:creationId xmlns:a16="http://schemas.microsoft.com/office/drawing/2014/main" id="{81C47AFF-A6A1-B5DE-463E-B74FECCC9EE8}"/>
              </a:ext>
            </a:extLst>
          </p:cNvPr>
          <p:cNvSpPr>
            <a:spLocks noGrp="1"/>
          </p:cNvSpPr>
          <p:nvPr>
            <p:ph type="body" idx="1"/>
          </p:nvPr>
        </p:nvSpPr>
        <p:spPr>
          <a:xfrm>
            <a:off x="406400" y="1761067"/>
            <a:ext cx="8455378" cy="2808058"/>
          </a:xfrm>
        </p:spPr>
        <p:txBody>
          <a:bodyPr/>
          <a:lstStyle/>
          <a:p>
            <a:pPr marL="127000" indent="0">
              <a:buNone/>
            </a:pPr>
            <a:r>
              <a:rPr lang="en-US" sz="2400" dirty="0"/>
              <a:t>1. The website doesn’t work well. I want to improve its _____________.</a:t>
            </a:r>
          </a:p>
          <a:p>
            <a:pPr marL="127000" indent="0">
              <a:buNone/>
            </a:pPr>
            <a:r>
              <a:rPr lang="en-US" sz="2400" dirty="0"/>
              <a:t>2. My website looks boring. I’ll give it a more interesting ___________.</a:t>
            </a:r>
          </a:p>
          <a:p>
            <a:pPr marL="127000" indent="0">
              <a:buNone/>
            </a:pPr>
            <a:r>
              <a:rPr lang="en-US" sz="2400" dirty="0"/>
              <a:t>3. If you are interested in making a website, take a ____________ class.</a:t>
            </a:r>
          </a:p>
          <a:p>
            <a:pPr marL="127000" indent="0">
              <a:buNone/>
            </a:pPr>
            <a:r>
              <a:rPr lang="en-US" sz="2400" dirty="0"/>
              <a:t>4. I’m learning ____________ so that I can change my website.</a:t>
            </a:r>
          </a:p>
        </p:txBody>
      </p:sp>
      <p:graphicFrame>
        <p:nvGraphicFramePr>
          <p:cNvPr id="4" name="Table 3">
            <a:extLst>
              <a:ext uri="{FF2B5EF4-FFF2-40B4-BE49-F238E27FC236}">
                <a16:creationId xmlns:a16="http://schemas.microsoft.com/office/drawing/2014/main" id="{77C60F3A-9D7B-78B3-417D-D55890DAF290}"/>
              </a:ext>
            </a:extLst>
          </p:cNvPr>
          <p:cNvGraphicFramePr>
            <a:graphicFrameLocks noGrp="1"/>
          </p:cNvGraphicFramePr>
          <p:nvPr>
            <p:extLst>
              <p:ext uri="{D42A27DB-BD31-4B8C-83A1-F6EECF244321}">
                <p14:modId xmlns:p14="http://schemas.microsoft.com/office/powerpoint/2010/main" val="2540053622"/>
              </p:ext>
            </p:extLst>
          </p:nvPr>
        </p:nvGraphicFramePr>
        <p:xfrm>
          <a:off x="530578" y="812800"/>
          <a:ext cx="7893424" cy="654756"/>
        </p:xfrm>
        <a:graphic>
          <a:graphicData uri="http://schemas.openxmlformats.org/drawingml/2006/table">
            <a:tbl>
              <a:tblPr firstRow="1" bandRow="1">
                <a:tableStyleId>{754ABAFE-91DD-496A-8F26-B0ED93669461}</a:tableStyleId>
              </a:tblPr>
              <a:tblGrid>
                <a:gridCol w="1973356">
                  <a:extLst>
                    <a:ext uri="{9D8B030D-6E8A-4147-A177-3AD203B41FA5}">
                      <a16:colId xmlns:a16="http://schemas.microsoft.com/office/drawing/2014/main" val="1967295608"/>
                    </a:ext>
                  </a:extLst>
                </a:gridCol>
                <a:gridCol w="1973356">
                  <a:extLst>
                    <a:ext uri="{9D8B030D-6E8A-4147-A177-3AD203B41FA5}">
                      <a16:colId xmlns:a16="http://schemas.microsoft.com/office/drawing/2014/main" val="1553656179"/>
                    </a:ext>
                  </a:extLst>
                </a:gridCol>
                <a:gridCol w="1973356">
                  <a:extLst>
                    <a:ext uri="{9D8B030D-6E8A-4147-A177-3AD203B41FA5}">
                      <a16:colId xmlns:a16="http://schemas.microsoft.com/office/drawing/2014/main" val="2431545797"/>
                    </a:ext>
                  </a:extLst>
                </a:gridCol>
                <a:gridCol w="1973356">
                  <a:extLst>
                    <a:ext uri="{9D8B030D-6E8A-4147-A177-3AD203B41FA5}">
                      <a16:colId xmlns:a16="http://schemas.microsoft.com/office/drawing/2014/main" val="17079534"/>
                    </a:ext>
                  </a:extLst>
                </a:gridCol>
              </a:tblGrid>
              <a:tr h="654756">
                <a:tc>
                  <a:txBody>
                    <a:bodyPr/>
                    <a:lstStyle/>
                    <a:p>
                      <a:r>
                        <a:rPr lang="en-US" sz="1800" b="1" dirty="0">
                          <a:solidFill>
                            <a:schemeClr val="tx1"/>
                          </a:solidFill>
                        </a:rPr>
                        <a:t>CSS</a:t>
                      </a:r>
                    </a:p>
                  </a:txBody>
                  <a:tcPr/>
                </a:tc>
                <a:tc>
                  <a:txBody>
                    <a:bodyPr/>
                    <a:lstStyle/>
                    <a:p>
                      <a:r>
                        <a:rPr lang="en-US" sz="1800" b="1" dirty="0">
                          <a:solidFill>
                            <a:schemeClr val="tx1"/>
                          </a:solidFill>
                        </a:rPr>
                        <a:t>appearance</a:t>
                      </a:r>
                    </a:p>
                  </a:txBody>
                  <a:tcPr/>
                </a:tc>
                <a:tc>
                  <a:txBody>
                    <a:bodyPr/>
                    <a:lstStyle/>
                    <a:p>
                      <a:r>
                        <a:rPr lang="en-US" sz="1800" b="1" dirty="0">
                          <a:solidFill>
                            <a:schemeClr val="tx1"/>
                          </a:solidFill>
                        </a:rPr>
                        <a:t>functionality </a:t>
                      </a:r>
                    </a:p>
                  </a:txBody>
                  <a:tcPr/>
                </a:tc>
                <a:tc>
                  <a:txBody>
                    <a:bodyPr/>
                    <a:lstStyle/>
                    <a:p>
                      <a:r>
                        <a:rPr lang="en-US" sz="1800" b="1" dirty="0">
                          <a:solidFill>
                            <a:schemeClr val="tx1"/>
                          </a:solidFill>
                        </a:rPr>
                        <a:t>web development</a:t>
                      </a:r>
                    </a:p>
                  </a:txBody>
                  <a:tcPr/>
                </a:tc>
                <a:extLst>
                  <a:ext uri="{0D108BD9-81ED-4DB2-BD59-A6C34878D82A}">
                    <a16:rowId xmlns:a16="http://schemas.microsoft.com/office/drawing/2014/main" val="1911257205"/>
                  </a:ext>
                </a:extLst>
              </a:tr>
            </a:tbl>
          </a:graphicData>
        </a:graphic>
      </p:graphicFrame>
      <p:sp>
        <p:nvSpPr>
          <p:cNvPr id="5" name="TextBox 4">
            <a:extLst>
              <a:ext uri="{FF2B5EF4-FFF2-40B4-BE49-F238E27FC236}">
                <a16:creationId xmlns:a16="http://schemas.microsoft.com/office/drawing/2014/main" id="{CF3A1B59-7066-585D-82DB-18AFF085BC53}"/>
              </a:ext>
            </a:extLst>
          </p:cNvPr>
          <p:cNvSpPr txBox="1"/>
          <p:nvPr/>
        </p:nvSpPr>
        <p:spPr>
          <a:xfrm>
            <a:off x="124178" y="4447822"/>
            <a:ext cx="8556977" cy="400110"/>
          </a:xfrm>
          <a:prstGeom prst="rect">
            <a:avLst/>
          </a:prstGeom>
          <a:noFill/>
        </p:spPr>
        <p:txBody>
          <a:bodyPr wrap="square" rtlCol="0">
            <a:spAutoFit/>
          </a:bodyPr>
          <a:lstStyle/>
          <a:p>
            <a:r>
              <a:rPr lang="en-US" sz="2000" b="1" dirty="0">
                <a:solidFill>
                  <a:srgbClr val="C00000"/>
                </a:solidFill>
              </a:rPr>
              <a:t>Answers:</a:t>
            </a:r>
            <a:r>
              <a:rPr lang="en-US" sz="2000" b="1" dirty="0">
                <a:solidFill>
                  <a:schemeClr val="tx1"/>
                </a:solidFill>
              </a:rPr>
              <a:t> 1. functionality; 2, appearance; 3. web development; 4. CSS</a:t>
            </a:r>
          </a:p>
        </p:txBody>
      </p:sp>
    </p:spTree>
    <p:extLst>
      <p:ext uri="{BB962C8B-B14F-4D97-AF65-F5344CB8AC3E}">
        <p14:creationId xmlns:p14="http://schemas.microsoft.com/office/powerpoint/2010/main" val="342944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2F5875-2D65-ED52-85A8-5488CAD17761}"/>
              </a:ext>
            </a:extLst>
          </p:cNvPr>
          <p:cNvPicPr>
            <a:picLocks noChangeAspect="1"/>
          </p:cNvPicPr>
          <p:nvPr/>
        </p:nvPicPr>
        <p:blipFill>
          <a:blip r:embed="rId2"/>
          <a:stretch>
            <a:fillRect/>
          </a:stretch>
        </p:blipFill>
        <p:spPr>
          <a:xfrm>
            <a:off x="0" y="0"/>
            <a:ext cx="9143999" cy="5143500"/>
          </a:xfrm>
          <a:prstGeom prst="rect">
            <a:avLst/>
          </a:prstGeom>
        </p:spPr>
      </p:pic>
    </p:spTree>
    <p:extLst>
      <p:ext uri="{BB962C8B-B14F-4D97-AF65-F5344CB8AC3E}">
        <p14:creationId xmlns:p14="http://schemas.microsoft.com/office/powerpoint/2010/main" val="40705933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0691-F88A-A249-7CB8-A3FD8849529D}"/>
              </a:ext>
            </a:extLst>
          </p:cNvPr>
          <p:cNvSpPr>
            <a:spLocks noGrp="1"/>
          </p:cNvSpPr>
          <p:nvPr>
            <p:ph type="title"/>
          </p:nvPr>
        </p:nvSpPr>
        <p:spPr>
          <a:xfrm>
            <a:off x="598311" y="146756"/>
            <a:ext cx="7825689" cy="803519"/>
          </a:xfrm>
        </p:spPr>
        <p:txBody>
          <a:bodyPr/>
          <a:lstStyle/>
          <a:p>
            <a:r>
              <a:rPr lang="en-US" sz="2400" b="1" i="0" dirty="0">
                <a:solidFill>
                  <a:schemeClr val="accent4">
                    <a:lumMod val="75000"/>
                  </a:schemeClr>
                </a:solidFill>
                <a:effectLst/>
                <a:latin typeface="Times New Roman" panose="02020603050405020304" pitchFamily="18" charset="0"/>
              </a:rPr>
              <a:t>Read the article from a business newsletter. Then, choose the correct answers.</a:t>
            </a:r>
            <a:br>
              <a:rPr lang="en-US" sz="2400" b="1" i="0" dirty="0">
                <a:solidFill>
                  <a:schemeClr val="accent4">
                    <a:lumMod val="75000"/>
                  </a:schemeClr>
                </a:solidFill>
                <a:effectLst/>
                <a:latin typeface="Times New Roman" panose="02020603050405020304" pitchFamily="18" charset="0"/>
              </a:rPr>
            </a:br>
            <a:br>
              <a:rPr lang="en-US" b="0" i="0" dirty="0">
                <a:solidFill>
                  <a:srgbClr val="000000"/>
                </a:solidFill>
                <a:effectLst/>
                <a:latin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13E31E95-37BD-E86B-F6B4-19D8F36ACAEE}"/>
              </a:ext>
            </a:extLst>
          </p:cNvPr>
          <p:cNvSpPr>
            <a:spLocks noGrp="1"/>
          </p:cNvSpPr>
          <p:nvPr>
            <p:ph type="body" idx="1"/>
          </p:nvPr>
        </p:nvSpPr>
        <p:spPr>
          <a:xfrm>
            <a:off x="338666" y="950275"/>
            <a:ext cx="8884355" cy="3618850"/>
          </a:xfrm>
        </p:spPr>
        <p:txBody>
          <a:bodyPr/>
          <a:lstStyle/>
          <a:p>
            <a:pPr marL="127000" indent="0">
              <a:buNone/>
            </a:pPr>
            <a:r>
              <a:rPr lang="en-US" dirty="0"/>
              <a:t>1. What does the Web Development class NOT teach?</a:t>
            </a:r>
          </a:p>
          <a:p>
            <a:pPr marL="127000" indent="0">
              <a:buNone/>
            </a:pPr>
            <a:r>
              <a:rPr lang="en-US" dirty="0"/>
              <a:t>A.  making a website easy to use</a:t>
            </a:r>
          </a:p>
          <a:p>
            <a:pPr marL="127000" indent="0">
              <a:buNone/>
            </a:pPr>
            <a:r>
              <a:rPr lang="en-US" dirty="0"/>
              <a:t>B.  improving a website's visibility</a:t>
            </a:r>
          </a:p>
          <a:p>
            <a:pPr marL="127000" indent="0">
              <a:buNone/>
            </a:pPr>
            <a:r>
              <a:rPr lang="en-US" dirty="0"/>
              <a:t>C.  using code to program a website</a:t>
            </a:r>
          </a:p>
          <a:p>
            <a:pPr marL="127000" indent="0">
              <a:buNone/>
            </a:pPr>
            <a:r>
              <a:rPr lang="en-US" dirty="0"/>
              <a:t>D.  how to market a new website</a:t>
            </a:r>
          </a:p>
          <a:p>
            <a:pPr marL="127000" indent="0">
              <a:buNone/>
            </a:pPr>
            <a:r>
              <a:rPr lang="en-US" dirty="0"/>
              <a:t> </a:t>
            </a:r>
          </a:p>
          <a:p>
            <a:pPr marL="127000" indent="0">
              <a:buNone/>
            </a:pPr>
            <a:r>
              <a:rPr lang="en-US" dirty="0"/>
              <a:t>2. What can you infer about the Web Design class?</a:t>
            </a:r>
          </a:p>
          <a:p>
            <a:pPr marL="127000" indent="0">
              <a:buNone/>
            </a:pPr>
            <a:r>
              <a:rPr lang="en-US" dirty="0"/>
              <a:t>A.  Attending the class is mandatory.</a:t>
            </a:r>
          </a:p>
          <a:p>
            <a:pPr marL="127000" indent="0">
              <a:buNone/>
            </a:pPr>
            <a:r>
              <a:rPr lang="en-US" dirty="0"/>
              <a:t>B.  The first class addresses functionality.</a:t>
            </a:r>
          </a:p>
          <a:p>
            <a:pPr marL="127000" indent="0">
              <a:buNone/>
            </a:pPr>
            <a:r>
              <a:rPr lang="en-US" dirty="0"/>
              <a:t>C. It focuses on improving a site's visual element.</a:t>
            </a:r>
          </a:p>
          <a:p>
            <a:pPr marL="127000" indent="0">
              <a:buNone/>
            </a:pPr>
            <a:r>
              <a:rPr lang="en-US" dirty="0"/>
              <a:t>D.  Its registration fee is less than the Web Development class.</a:t>
            </a:r>
          </a:p>
          <a:p>
            <a:pPr marL="127000" indent="0">
              <a:buNone/>
            </a:pPr>
            <a:endParaRPr lang="en-US" dirty="0"/>
          </a:p>
          <a:p>
            <a:pPr marL="127000" indent="0">
              <a:buNone/>
            </a:pPr>
            <a:r>
              <a:rPr lang="en-US" dirty="0"/>
              <a:t>3. What is the function of CSS?</a:t>
            </a:r>
          </a:p>
          <a:p>
            <a:pPr marL="127000" indent="0">
              <a:buNone/>
            </a:pPr>
            <a:r>
              <a:rPr lang="en-US" dirty="0"/>
              <a:t>A. It helps improve navigation.</a:t>
            </a:r>
          </a:p>
          <a:p>
            <a:pPr marL="127000" indent="0">
              <a:buNone/>
            </a:pPr>
            <a:r>
              <a:rPr lang="en-US" dirty="0"/>
              <a:t>B. It decreases a website's visibility.</a:t>
            </a:r>
          </a:p>
          <a:p>
            <a:pPr marL="127000" indent="0">
              <a:buNone/>
            </a:pPr>
            <a:r>
              <a:rPr lang="en-US" dirty="0"/>
              <a:t>C. It changes the style of a web page.</a:t>
            </a:r>
          </a:p>
          <a:p>
            <a:pPr marL="127000" indent="0">
              <a:buNone/>
            </a:pPr>
            <a:r>
              <a:rPr lang="en-US" dirty="0"/>
              <a:t>D. It expands the functionality of a website.</a:t>
            </a:r>
          </a:p>
        </p:txBody>
      </p:sp>
      <p:sp>
        <p:nvSpPr>
          <p:cNvPr id="4" name="Arrow: Right 3">
            <a:extLst>
              <a:ext uri="{FF2B5EF4-FFF2-40B4-BE49-F238E27FC236}">
                <a16:creationId xmlns:a16="http://schemas.microsoft.com/office/drawing/2014/main" id="{3F7C4734-58CA-8563-28B4-B161A808F65E}"/>
              </a:ext>
            </a:extLst>
          </p:cNvPr>
          <p:cNvSpPr/>
          <p:nvPr/>
        </p:nvSpPr>
        <p:spPr>
          <a:xfrm>
            <a:off x="214489" y="1761067"/>
            <a:ext cx="259644" cy="25964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D22128B-5E1F-8C02-E93E-069F2E88AA6B}"/>
              </a:ext>
            </a:extLst>
          </p:cNvPr>
          <p:cNvPicPr>
            <a:picLocks noChangeAspect="1"/>
          </p:cNvPicPr>
          <p:nvPr/>
        </p:nvPicPr>
        <p:blipFill>
          <a:blip r:embed="rId2"/>
          <a:stretch>
            <a:fillRect/>
          </a:stretch>
        </p:blipFill>
        <p:spPr>
          <a:xfrm>
            <a:off x="130261" y="2819389"/>
            <a:ext cx="292633" cy="317019"/>
          </a:xfrm>
          <a:prstGeom prst="rect">
            <a:avLst/>
          </a:prstGeom>
        </p:spPr>
      </p:pic>
      <p:pic>
        <p:nvPicPr>
          <p:cNvPr id="6" name="Picture 5">
            <a:extLst>
              <a:ext uri="{FF2B5EF4-FFF2-40B4-BE49-F238E27FC236}">
                <a16:creationId xmlns:a16="http://schemas.microsoft.com/office/drawing/2014/main" id="{53E81307-FFE1-695A-1810-3F0F548D11D9}"/>
              </a:ext>
            </a:extLst>
          </p:cNvPr>
          <p:cNvPicPr>
            <a:picLocks noChangeAspect="1"/>
          </p:cNvPicPr>
          <p:nvPr/>
        </p:nvPicPr>
        <p:blipFill>
          <a:blip r:embed="rId2"/>
          <a:stretch>
            <a:fillRect/>
          </a:stretch>
        </p:blipFill>
        <p:spPr>
          <a:xfrm>
            <a:off x="107683" y="4113737"/>
            <a:ext cx="292633" cy="317019"/>
          </a:xfrm>
          <a:prstGeom prst="rect">
            <a:avLst/>
          </a:prstGeom>
        </p:spPr>
      </p:pic>
    </p:spTree>
    <p:extLst>
      <p:ext uri="{BB962C8B-B14F-4D97-AF65-F5344CB8AC3E}">
        <p14:creationId xmlns:p14="http://schemas.microsoft.com/office/powerpoint/2010/main" val="36808620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07280-724E-06C1-2242-D067C9C1F5C7}"/>
              </a:ext>
            </a:extLst>
          </p:cNvPr>
          <p:cNvSpPr>
            <a:spLocks noGrp="1"/>
          </p:cNvSpPr>
          <p:nvPr>
            <p:ph type="title"/>
          </p:nvPr>
        </p:nvSpPr>
        <p:spPr/>
        <p:txBody>
          <a:bodyPr/>
          <a:lstStyle/>
          <a:p>
            <a:r>
              <a:rPr lang="en-US" sz="2400" dirty="0"/>
              <a:t>Listen to a conversation between an instructor for a web development class and an employee. Choose the correct answers.</a:t>
            </a:r>
          </a:p>
        </p:txBody>
      </p:sp>
      <p:sp>
        <p:nvSpPr>
          <p:cNvPr id="3" name="Text Placeholder 2">
            <a:extLst>
              <a:ext uri="{FF2B5EF4-FFF2-40B4-BE49-F238E27FC236}">
                <a16:creationId xmlns:a16="http://schemas.microsoft.com/office/drawing/2014/main" id="{189FC0F1-81AE-7F32-50FB-EF6B5A108A57}"/>
              </a:ext>
            </a:extLst>
          </p:cNvPr>
          <p:cNvSpPr>
            <a:spLocks noGrp="1"/>
          </p:cNvSpPr>
          <p:nvPr>
            <p:ph type="body" idx="1"/>
          </p:nvPr>
        </p:nvSpPr>
        <p:spPr>
          <a:xfrm>
            <a:off x="383822" y="1242425"/>
            <a:ext cx="7942178" cy="3326700"/>
          </a:xfrm>
        </p:spPr>
        <p:txBody>
          <a:bodyPr/>
          <a:lstStyle/>
          <a:p>
            <a:pPr marL="127000" indent="0">
              <a:buNone/>
            </a:pPr>
            <a:r>
              <a:rPr lang="en-US" dirty="0"/>
              <a:t>1. </a:t>
            </a:r>
            <a:r>
              <a:rPr lang="en-US" sz="1800" dirty="0"/>
              <a:t>What do the speakers mostly talk about?</a:t>
            </a:r>
          </a:p>
          <a:p>
            <a:endParaRPr lang="en-US" sz="1800" dirty="0"/>
          </a:p>
          <a:p>
            <a:pPr marL="127000" indent="0">
              <a:buNone/>
            </a:pPr>
            <a:r>
              <a:rPr lang="en-US" sz="1800" dirty="0"/>
              <a:t>A. how to change content</a:t>
            </a:r>
          </a:p>
          <a:p>
            <a:pPr marL="127000" indent="0">
              <a:buNone/>
            </a:pPr>
            <a:r>
              <a:rPr lang="en-US" sz="1800" dirty="0"/>
              <a:t>B. why sheets are separate</a:t>
            </a:r>
          </a:p>
          <a:p>
            <a:pPr marL="127000" indent="0">
              <a:buNone/>
            </a:pPr>
            <a:r>
              <a:rPr lang="en-US" sz="1800" dirty="0"/>
              <a:t>C. choosing the correct CSS style sheet</a:t>
            </a:r>
          </a:p>
          <a:p>
            <a:pPr marL="127000" indent="0">
              <a:buNone/>
            </a:pPr>
            <a:r>
              <a:rPr lang="en-US" sz="1800" dirty="0"/>
              <a:t>D. the difference between content and style</a:t>
            </a:r>
          </a:p>
          <a:p>
            <a:pPr marL="127000" indent="0">
              <a:buNone/>
            </a:pPr>
            <a:r>
              <a:rPr lang="en-US" sz="1800" dirty="0"/>
              <a:t> </a:t>
            </a:r>
          </a:p>
          <a:p>
            <a:pPr marL="127000" indent="0">
              <a:buNone/>
            </a:pPr>
            <a:r>
              <a:rPr lang="en-US" sz="1800" dirty="0"/>
              <a:t>2. What happens when the style sheet and the content are separated?</a:t>
            </a:r>
          </a:p>
          <a:p>
            <a:endParaRPr lang="en-US" sz="1800" dirty="0"/>
          </a:p>
          <a:p>
            <a:pPr marL="127000" indent="0">
              <a:buNone/>
            </a:pPr>
            <a:r>
              <a:rPr lang="en-US" sz="1800" dirty="0"/>
              <a:t>A. It alters the content.</a:t>
            </a:r>
          </a:p>
          <a:p>
            <a:pPr marL="127000" indent="0">
              <a:buNone/>
            </a:pPr>
            <a:r>
              <a:rPr lang="en-US" sz="1800" dirty="0"/>
              <a:t>B. The content does not change.</a:t>
            </a:r>
          </a:p>
          <a:p>
            <a:pPr marL="127000" indent="0">
              <a:buNone/>
            </a:pPr>
            <a:r>
              <a:rPr lang="en-US" sz="1800" dirty="0"/>
              <a:t>C. Content needs creating.</a:t>
            </a:r>
          </a:p>
          <a:p>
            <a:pPr marL="127000" indent="0">
              <a:buNone/>
            </a:pPr>
            <a:r>
              <a:rPr lang="en-US" sz="1800" dirty="0"/>
              <a:t>D. The words are changed in the content.</a:t>
            </a:r>
          </a:p>
        </p:txBody>
      </p:sp>
      <p:pic>
        <p:nvPicPr>
          <p:cNvPr id="4" name="audio_ unit 12">
            <a:hlinkClick r:id="" action="ppaction://media"/>
            <a:extLst>
              <a:ext uri="{FF2B5EF4-FFF2-40B4-BE49-F238E27FC236}">
                <a16:creationId xmlns:a16="http://schemas.microsoft.com/office/drawing/2014/main" id="{693FD77A-CD52-9FAB-A8C5-EE118256B0F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6662209" y="3596275"/>
            <a:ext cx="609600" cy="609600"/>
          </a:xfrm>
          <a:prstGeom prst="rect">
            <a:avLst/>
          </a:prstGeom>
        </p:spPr>
      </p:pic>
      <p:sp>
        <p:nvSpPr>
          <p:cNvPr id="5" name="Arrow: Right 4">
            <a:extLst>
              <a:ext uri="{FF2B5EF4-FFF2-40B4-BE49-F238E27FC236}">
                <a16:creationId xmlns:a16="http://schemas.microsoft.com/office/drawing/2014/main" id="{9A9FC20C-82D8-E685-DB60-CD59ADEA7256}"/>
              </a:ext>
            </a:extLst>
          </p:cNvPr>
          <p:cNvSpPr/>
          <p:nvPr/>
        </p:nvSpPr>
        <p:spPr>
          <a:xfrm>
            <a:off x="169333" y="2099733"/>
            <a:ext cx="304799" cy="1806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5B35457-7E11-FF74-D0AD-B7B9C0CD3B46}"/>
              </a:ext>
            </a:extLst>
          </p:cNvPr>
          <p:cNvPicPr>
            <a:picLocks noChangeAspect="1"/>
          </p:cNvPicPr>
          <p:nvPr/>
        </p:nvPicPr>
        <p:blipFill>
          <a:blip r:embed="rId5"/>
          <a:stretch>
            <a:fillRect/>
          </a:stretch>
        </p:blipFill>
        <p:spPr>
          <a:xfrm>
            <a:off x="154077" y="3962014"/>
            <a:ext cx="335309" cy="243861"/>
          </a:xfrm>
          <a:prstGeom prst="rect">
            <a:avLst/>
          </a:prstGeom>
        </p:spPr>
      </p:pic>
    </p:spTree>
    <p:extLst>
      <p:ext uri="{BB962C8B-B14F-4D97-AF65-F5344CB8AC3E}">
        <p14:creationId xmlns:p14="http://schemas.microsoft.com/office/powerpoint/2010/main" val="31263190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970"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7" fill="hold" display="0">
                  <p:stCondLst>
                    <p:cond delay="indefinite"/>
                  </p:stCondLst>
                  <p:endCondLst>
                    <p:cond evt="onStopAudio" delay="0">
                      <p:tgtEl>
                        <p:sldTgt/>
                      </p:tgtEl>
                    </p:cond>
                  </p:endCondLst>
                </p:cTn>
                <p:tgtEl>
                  <p:spTgt spid="4"/>
                </p:tgtEl>
              </p:cMediaNode>
            </p:audio>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465C-84DA-E22D-B20A-917CD53EB8C6}"/>
              </a:ext>
            </a:extLst>
          </p:cNvPr>
          <p:cNvSpPr>
            <a:spLocks noGrp="1"/>
          </p:cNvSpPr>
          <p:nvPr>
            <p:ph type="title"/>
          </p:nvPr>
        </p:nvSpPr>
        <p:spPr/>
        <p:txBody>
          <a:bodyPr/>
          <a:lstStyle/>
          <a:p>
            <a:r>
              <a:rPr lang="en-US" b="1" dirty="0"/>
              <a:t>Listen again and complete the conversation.</a:t>
            </a:r>
            <a:endParaRPr lang="en-US" dirty="0"/>
          </a:p>
        </p:txBody>
      </p:sp>
      <p:sp>
        <p:nvSpPr>
          <p:cNvPr id="3" name="Text Placeholder 2">
            <a:extLst>
              <a:ext uri="{FF2B5EF4-FFF2-40B4-BE49-F238E27FC236}">
                <a16:creationId xmlns:a16="http://schemas.microsoft.com/office/drawing/2014/main" id="{6FFE8E3A-FB03-8066-3A8A-FEB02271CDE3}"/>
              </a:ext>
            </a:extLst>
          </p:cNvPr>
          <p:cNvSpPr>
            <a:spLocks noGrp="1"/>
          </p:cNvSpPr>
          <p:nvPr>
            <p:ph type="body" idx="1"/>
          </p:nvPr>
        </p:nvSpPr>
        <p:spPr>
          <a:xfrm>
            <a:off x="92075" y="1242425"/>
            <a:ext cx="8905169" cy="3326700"/>
          </a:xfrm>
        </p:spPr>
        <p:txBody>
          <a:bodyPr/>
          <a:lstStyle/>
          <a:p>
            <a:r>
              <a:rPr lang="en-US" sz="2000" b="1" dirty="0">
                <a:solidFill>
                  <a:srgbClr val="FFC000"/>
                </a:solidFill>
              </a:rPr>
              <a:t>Instructor: </a:t>
            </a:r>
            <a:r>
              <a:rPr lang="en-US" sz="2000" dirty="0"/>
              <a:t>So, that's how we change the website's style. Does anyone have any questions?</a:t>
            </a:r>
          </a:p>
          <a:p>
            <a:r>
              <a:rPr lang="en-US" sz="2000" b="1" dirty="0">
                <a:solidFill>
                  <a:schemeClr val="accent4">
                    <a:lumMod val="60000"/>
                    <a:lumOff val="40000"/>
                  </a:schemeClr>
                </a:solidFill>
              </a:rPr>
              <a:t>Employee:</a:t>
            </a:r>
            <a:r>
              <a:rPr lang="en-US" sz="2000" dirty="0"/>
              <a:t> Yes. I have one. It's about 1) __________.</a:t>
            </a:r>
          </a:p>
          <a:p>
            <a:r>
              <a:rPr lang="en-US" sz="2000" b="1" dirty="0">
                <a:solidFill>
                  <a:srgbClr val="FFC000"/>
                </a:solidFill>
              </a:rPr>
              <a:t>Instructor: </a:t>
            </a:r>
            <a:r>
              <a:rPr lang="en-US" sz="2000" dirty="0"/>
              <a:t>Oh, the 2) ______    ______   _____. What do you want to know?</a:t>
            </a:r>
          </a:p>
          <a:p>
            <a:r>
              <a:rPr lang="en-US" sz="2000" b="1" dirty="0">
                <a:solidFill>
                  <a:schemeClr val="accent4">
                    <a:lumMod val="60000"/>
                    <a:lumOff val="40000"/>
                  </a:schemeClr>
                </a:solidFill>
              </a:rPr>
              <a:t>Employee:</a:t>
            </a:r>
            <a:r>
              <a:rPr lang="en-US" sz="2000" dirty="0"/>
              <a:t> Why do we separate the style sheet and the 3) __________?</a:t>
            </a:r>
          </a:p>
          <a:p>
            <a:r>
              <a:rPr lang="en-US" sz="2000" b="1" dirty="0">
                <a:solidFill>
                  <a:srgbClr val="FFC000"/>
                </a:solidFill>
              </a:rPr>
              <a:t>Instructor:</a:t>
            </a:r>
            <a:r>
              <a:rPr lang="en-US" sz="2000" dirty="0"/>
              <a:t> It makes changing the 4) _____   _____  easier. The 5)  __________ changes, but the content doesn't.</a:t>
            </a:r>
          </a:p>
          <a:p>
            <a:r>
              <a:rPr lang="en-US" sz="2000" b="1" dirty="0">
                <a:solidFill>
                  <a:schemeClr val="accent4">
                    <a:lumMod val="60000"/>
                    <a:lumOff val="40000"/>
                  </a:schemeClr>
                </a:solidFill>
              </a:rPr>
              <a:t>Employee:</a:t>
            </a:r>
            <a:r>
              <a:rPr lang="en-US" sz="2000" dirty="0"/>
              <a:t> So, I change the style sheet. What happens to the content?</a:t>
            </a:r>
          </a:p>
          <a:p>
            <a:r>
              <a:rPr lang="en-US" sz="2000" b="1" dirty="0">
                <a:solidFill>
                  <a:srgbClr val="FFC000"/>
                </a:solidFill>
              </a:rPr>
              <a:t>Instructor:</a:t>
            </a:r>
            <a:r>
              <a:rPr lang="en-US" sz="2000" dirty="0"/>
              <a:t> Nothing, because the two are 6) _____________.</a:t>
            </a:r>
          </a:p>
          <a:p>
            <a:r>
              <a:rPr lang="en-US" sz="2000" b="1" dirty="0">
                <a:solidFill>
                  <a:schemeClr val="accent4">
                    <a:lumMod val="60000"/>
                    <a:lumOff val="40000"/>
                  </a:schemeClr>
                </a:solidFill>
              </a:rPr>
              <a:t>Employee: </a:t>
            </a:r>
            <a:r>
              <a:rPr lang="en-US" sz="2000" dirty="0"/>
              <a:t>Okay. I understand now. The words stay the same, but their appearance changes.</a:t>
            </a:r>
          </a:p>
        </p:txBody>
      </p:sp>
      <p:pic>
        <p:nvPicPr>
          <p:cNvPr id="4" name="audio_ unit 12">
            <a:hlinkClick r:id="" action="ppaction://media"/>
            <a:extLst>
              <a:ext uri="{FF2B5EF4-FFF2-40B4-BE49-F238E27FC236}">
                <a16:creationId xmlns:a16="http://schemas.microsoft.com/office/drawing/2014/main" id="{594835BE-3CF6-EC16-59F8-B9845103F6D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92075" y="92075"/>
            <a:ext cx="609600" cy="609600"/>
          </a:xfrm>
          <a:prstGeom prst="rect">
            <a:avLst/>
          </a:prstGeom>
        </p:spPr>
      </p:pic>
      <p:sp>
        <p:nvSpPr>
          <p:cNvPr id="5" name="TextBox 4">
            <a:extLst>
              <a:ext uri="{FF2B5EF4-FFF2-40B4-BE49-F238E27FC236}">
                <a16:creationId xmlns:a16="http://schemas.microsoft.com/office/drawing/2014/main" id="{63D07351-72C1-D1F0-D6C4-90E30EF4B05A}"/>
              </a:ext>
            </a:extLst>
          </p:cNvPr>
          <p:cNvSpPr txBox="1"/>
          <p:nvPr/>
        </p:nvSpPr>
        <p:spPr>
          <a:xfrm>
            <a:off x="203200" y="4569125"/>
            <a:ext cx="8794044" cy="584775"/>
          </a:xfrm>
          <a:prstGeom prst="rect">
            <a:avLst/>
          </a:prstGeom>
          <a:noFill/>
        </p:spPr>
        <p:txBody>
          <a:bodyPr wrap="square" rtlCol="0">
            <a:spAutoFit/>
          </a:bodyPr>
          <a:lstStyle/>
          <a:p>
            <a:r>
              <a:rPr lang="en-US" sz="1600" b="1" dirty="0">
                <a:solidFill>
                  <a:srgbClr val="C00000"/>
                </a:solidFill>
              </a:rPr>
              <a:t>Answers:</a:t>
            </a:r>
            <a:r>
              <a:rPr lang="en-US" sz="1600" b="1" dirty="0">
                <a:solidFill>
                  <a:schemeClr val="tx1"/>
                </a:solidFill>
              </a:rPr>
              <a:t> 1. CSS; 2. cascading style sheets; 3. content; 4. web page; 5. appearance; 6. separate</a:t>
            </a:r>
          </a:p>
        </p:txBody>
      </p:sp>
    </p:spTree>
    <p:extLst>
      <p:ext uri="{BB962C8B-B14F-4D97-AF65-F5344CB8AC3E}">
        <p14:creationId xmlns:p14="http://schemas.microsoft.com/office/powerpoint/2010/main" val="21377965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970"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1000"/>
                                        <p:tgtEl>
                                          <p:spTgt spid="5">
                                            <p:txEl>
                                              <p:pRg st="0" end="0"/>
                                            </p:txEl>
                                          </p:spTgt>
                                        </p:tgtEl>
                                      </p:cBhvr>
                                    </p:animEffect>
                                    <p:anim calcmode="lin" valueType="num">
                                      <p:cBhvr>
                                        <p:cTn id="1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p:cTn id="14" fill="hold" display="0">
                  <p:stCondLst>
                    <p:cond delay="indefinite"/>
                  </p:stCondLst>
                  <p:endCondLst>
                    <p:cond evt="onStopAudio" delay="0">
                      <p:tgtEl>
                        <p:sldTgt/>
                      </p:tgtEl>
                    </p:cond>
                  </p:endCondLst>
                </p:cTn>
                <p:tgtEl>
                  <p:spTgt spid="4"/>
                </p:tgtEl>
              </p:cMediaNode>
            </p:audio>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76"/>
        <p:cNvGrpSpPr/>
        <p:nvPr/>
      </p:nvGrpSpPr>
      <p:grpSpPr>
        <a:xfrm>
          <a:off x="0" y="0"/>
          <a:ext cx="0" cy="0"/>
          <a:chOff x="0" y="0"/>
          <a:chExt cx="0" cy="0"/>
        </a:xfrm>
      </p:grpSpPr>
      <p:sp>
        <p:nvSpPr>
          <p:cNvPr id="3377" name="Google Shape;3377;p70"/>
          <p:cNvSpPr/>
          <p:nvPr/>
        </p:nvSpPr>
        <p:spPr>
          <a:xfrm>
            <a:off x="804591" y="1693825"/>
            <a:ext cx="1880100" cy="1880100"/>
          </a:xfrm>
          <a:prstGeom prst="donut">
            <a:avLst>
              <a:gd name="adj" fmla="val 1277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70"/>
          <p:cNvSpPr/>
          <p:nvPr/>
        </p:nvSpPr>
        <p:spPr>
          <a:xfrm rot="5400000">
            <a:off x="804638" y="1693825"/>
            <a:ext cx="1880100" cy="1880100"/>
          </a:xfrm>
          <a:prstGeom prst="blockArc">
            <a:avLst>
              <a:gd name="adj1" fmla="val 10800000"/>
              <a:gd name="adj2" fmla="val 2945416"/>
              <a:gd name="adj3" fmla="val 12692"/>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70"/>
          <p:cNvSpPr txBox="1">
            <a:spLocks noGrp="1"/>
          </p:cNvSpPr>
          <p:nvPr>
            <p:ph type="title"/>
          </p:nvPr>
        </p:nvSpPr>
        <p:spPr>
          <a:xfrm>
            <a:off x="90311" y="0"/>
            <a:ext cx="8963378" cy="887505"/>
          </a:xfrm>
          <a:prstGeom prst="rect">
            <a:avLst/>
          </a:prstGeom>
        </p:spPr>
        <p:txBody>
          <a:bodyPr spcFirstLastPara="1" wrap="square" lIns="0" tIns="0" rIns="0" bIns="0" anchor="t" anchorCtr="0">
            <a:noAutofit/>
          </a:bodyPr>
          <a:lstStyle/>
          <a:p>
            <a:pPr>
              <a:lnSpc>
                <a:spcPct val="107000"/>
              </a:lnSpc>
              <a:spcAft>
                <a:spcPts val="800"/>
              </a:spcAft>
              <a:tabLst>
                <a:tab pos="4010025" algn="l"/>
              </a:tabLst>
            </a:pPr>
            <a:r>
              <a:rPr lang="en-US" sz="28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Group working and Speaking</a:t>
            </a:r>
            <a:br>
              <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0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Activity:</a:t>
            </a:r>
            <a:r>
              <a:rPr lang="en-US" sz="20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Web Design Task</a:t>
            </a:r>
            <a:br>
              <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a:t>
            </a: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tudents are divided into groups and assigned to create a simple webpage layout using paper and markers. Emphasize elements like header, navigation bar, content area, and footer. Discuss design principles such as alignment, contrast, and consistency.</a:t>
            </a:r>
            <a:endPar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80" name="Google Shape;3380;p70"/>
          <p:cNvSpPr/>
          <p:nvPr/>
        </p:nvSpPr>
        <p:spPr>
          <a:xfrm>
            <a:off x="6456912" y="1693825"/>
            <a:ext cx="1880100" cy="1880100"/>
          </a:xfrm>
          <a:prstGeom prst="donut">
            <a:avLst>
              <a:gd name="adj" fmla="val 1277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70"/>
          <p:cNvSpPr/>
          <p:nvPr/>
        </p:nvSpPr>
        <p:spPr>
          <a:xfrm rot="-8358210">
            <a:off x="6457044" y="1696500"/>
            <a:ext cx="1879911" cy="1879911"/>
          </a:xfrm>
          <a:prstGeom prst="blockArc">
            <a:avLst>
              <a:gd name="adj1" fmla="val 2972304"/>
              <a:gd name="adj2" fmla="val 10820595"/>
              <a:gd name="adj3" fmla="val 12475"/>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70"/>
          <p:cNvSpPr txBox="1"/>
          <p:nvPr/>
        </p:nvSpPr>
        <p:spPr>
          <a:xfrm>
            <a:off x="792204" y="3747458"/>
            <a:ext cx="1904705" cy="316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a:solidFill>
                  <a:srgbClr val="00F4AD"/>
                </a:solidFill>
                <a:latin typeface="Bebas Neue"/>
                <a:ea typeface="Bebas Neue"/>
                <a:cs typeface="Bebas Neue"/>
                <a:sym typeface="Bebas Neue"/>
              </a:rPr>
              <a:t>Proposal A</a:t>
            </a:r>
            <a:endParaRPr sz="2400">
              <a:solidFill>
                <a:srgbClr val="00F4AD"/>
              </a:solidFill>
              <a:latin typeface="Bebas Neue"/>
              <a:ea typeface="Bebas Neue"/>
              <a:cs typeface="Bebas Neue"/>
              <a:sym typeface="Bebas Neue"/>
            </a:endParaRPr>
          </a:p>
        </p:txBody>
      </p:sp>
      <p:sp>
        <p:nvSpPr>
          <p:cNvPr id="3387" name="Google Shape;3387;p70"/>
          <p:cNvSpPr txBox="1"/>
          <p:nvPr/>
        </p:nvSpPr>
        <p:spPr>
          <a:xfrm>
            <a:off x="6444600" y="3747468"/>
            <a:ext cx="1904705" cy="3168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a:solidFill>
                  <a:srgbClr val="00F4AD"/>
                </a:solidFill>
                <a:latin typeface="Bebas Neue"/>
                <a:ea typeface="Bebas Neue"/>
                <a:cs typeface="Bebas Neue"/>
                <a:sym typeface="Bebas Neue"/>
              </a:rPr>
              <a:t>Proposal B</a:t>
            </a:r>
            <a:endParaRPr sz="2400">
              <a:solidFill>
                <a:srgbClr val="00F4AD"/>
              </a:solidFill>
              <a:latin typeface="Bebas Neue"/>
              <a:ea typeface="Bebas Neue"/>
              <a:cs typeface="Bebas Neue"/>
              <a:sym typeface="Bebas Neue"/>
            </a:endParaRPr>
          </a:p>
        </p:txBody>
      </p:sp>
      <p:sp>
        <p:nvSpPr>
          <p:cNvPr id="3388" name="Google Shape;3388;p70"/>
          <p:cNvSpPr txBox="1"/>
          <p:nvPr/>
        </p:nvSpPr>
        <p:spPr>
          <a:xfrm>
            <a:off x="1265315" y="2366500"/>
            <a:ext cx="958500" cy="534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3000">
                <a:solidFill>
                  <a:srgbClr val="00F4AD"/>
                </a:solidFill>
                <a:latin typeface="Bebas Neue"/>
                <a:ea typeface="Bebas Neue"/>
                <a:cs typeface="Bebas Neue"/>
                <a:sym typeface="Bebas Neue"/>
              </a:rPr>
              <a:t>60%</a:t>
            </a:r>
            <a:endParaRPr sz="3000">
              <a:solidFill>
                <a:srgbClr val="00F4AD"/>
              </a:solidFill>
              <a:latin typeface="Bebas Neue"/>
              <a:ea typeface="Bebas Neue"/>
              <a:cs typeface="Bebas Neue"/>
              <a:sym typeface="Bebas Neue"/>
            </a:endParaRPr>
          </a:p>
        </p:txBody>
      </p:sp>
      <p:sp>
        <p:nvSpPr>
          <p:cNvPr id="3389" name="Google Shape;3389;p70"/>
          <p:cNvSpPr txBox="1"/>
          <p:nvPr/>
        </p:nvSpPr>
        <p:spPr>
          <a:xfrm>
            <a:off x="6917760" y="2366500"/>
            <a:ext cx="958500" cy="534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3000">
                <a:solidFill>
                  <a:srgbClr val="00F4AD"/>
                </a:solidFill>
                <a:latin typeface="Bebas Neue"/>
                <a:ea typeface="Bebas Neue"/>
                <a:cs typeface="Bebas Neue"/>
                <a:sym typeface="Bebas Neue"/>
              </a:rPr>
              <a:t>40%</a:t>
            </a:r>
            <a:endParaRPr sz="3000">
              <a:solidFill>
                <a:srgbClr val="00F4AD"/>
              </a:solidFill>
              <a:latin typeface="Bebas Neue"/>
              <a:ea typeface="Bebas Neue"/>
              <a:cs typeface="Bebas Neue"/>
              <a:sym typeface="Bebas Neue"/>
            </a:endParaRPr>
          </a:p>
        </p:txBody>
      </p:sp>
      <p:grpSp>
        <p:nvGrpSpPr>
          <p:cNvPr id="3390" name="Google Shape;3390;p70"/>
          <p:cNvGrpSpPr/>
          <p:nvPr/>
        </p:nvGrpSpPr>
        <p:grpSpPr>
          <a:xfrm>
            <a:off x="2978790" y="1761560"/>
            <a:ext cx="669602" cy="830216"/>
            <a:chOff x="986307" y="1526199"/>
            <a:chExt cx="669602" cy="830216"/>
          </a:xfrm>
        </p:grpSpPr>
        <p:sp>
          <p:nvSpPr>
            <p:cNvPr id="3391" name="Google Shape;3391;p70"/>
            <p:cNvSpPr/>
            <p:nvPr/>
          </p:nvSpPr>
          <p:spPr>
            <a:xfrm>
              <a:off x="986307" y="1603875"/>
              <a:ext cx="668100" cy="66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92" name="Google Shape;3392;p70"/>
            <p:cNvGrpSpPr/>
            <p:nvPr/>
          </p:nvGrpSpPr>
          <p:grpSpPr>
            <a:xfrm rot="5400000">
              <a:off x="906690" y="1607196"/>
              <a:ext cx="830216" cy="668223"/>
              <a:chOff x="4031298" y="1694596"/>
              <a:chExt cx="1089808" cy="877163"/>
            </a:xfrm>
          </p:grpSpPr>
          <p:grpSp>
            <p:nvGrpSpPr>
              <p:cNvPr id="3393" name="Google Shape;3393;p70"/>
              <p:cNvGrpSpPr/>
              <p:nvPr/>
            </p:nvGrpSpPr>
            <p:grpSpPr>
              <a:xfrm>
                <a:off x="5012112" y="1913794"/>
                <a:ext cx="108994" cy="332078"/>
                <a:chOff x="4031312" y="1913794"/>
                <a:chExt cx="108994" cy="332078"/>
              </a:xfrm>
            </p:grpSpPr>
            <p:sp>
              <p:nvSpPr>
                <p:cNvPr id="3394" name="Google Shape;3394;p70"/>
                <p:cNvSpPr/>
                <p:nvPr/>
              </p:nvSpPr>
              <p:spPr>
                <a:xfrm flipH="1">
                  <a:off x="4039698" y="1913794"/>
                  <a:ext cx="100608" cy="122"/>
                </a:xfrm>
                <a:custGeom>
                  <a:avLst/>
                  <a:gdLst/>
                  <a:ahLst/>
                  <a:cxnLst/>
                  <a:rect l="l" t="t" r="r" b="b"/>
                  <a:pathLst>
                    <a:path w="828" h="1" fill="none" extrusionOk="0">
                      <a:moveTo>
                        <a:pt x="1" y="1"/>
                      </a:moveTo>
                      <a:lnTo>
                        <a:pt x="828" y="1"/>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70"/>
                <p:cNvSpPr/>
                <p:nvPr/>
              </p:nvSpPr>
              <p:spPr>
                <a:xfrm flipH="1">
                  <a:off x="4031312" y="2005167"/>
                  <a:ext cx="76307" cy="122"/>
                </a:xfrm>
                <a:custGeom>
                  <a:avLst/>
                  <a:gdLst/>
                  <a:ahLst/>
                  <a:cxnLst/>
                  <a:rect l="l" t="t" r="r" b="b"/>
                  <a:pathLst>
                    <a:path w="628" h="1" fill="none" extrusionOk="0">
                      <a:moveTo>
                        <a:pt x="1" y="1"/>
                      </a:moveTo>
                      <a:lnTo>
                        <a:pt x="627" y="1"/>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70"/>
                <p:cNvSpPr/>
                <p:nvPr/>
              </p:nvSpPr>
              <p:spPr>
                <a:xfrm flipH="1">
                  <a:off x="4037376" y="2245750"/>
                  <a:ext cx="64156" cy="122"/>
                </a:xfrm>
                <a:custGeom>
                  <a:avLst/>
                  <a:gdLst/>
                  <a:ahLst/>
                  <a:cxnLst/>
                  <a:rect l="l" t="t" r="r" b="b"/>
                  <a:pathLst>
                    <a:path w="528" h="1" fill="none" extrusionOk="0">
                      <a:moveTo>
                        <a:pt x="1" y="0"/>
                      </a:moveTo>
                      <a:lnTo>
                        <a:pt x="527"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7" name="Google Shape;3397;p70"/>
              <p:cNvGrpSpPr/>
              <p:nvPr/>
            </p:nvGrpSpPr>
            <p:grpSpPr>
              <a:xfrm>
                <a:off x="4031298" y="1694596"/>
                <a:ext cx="980795" cy="877163"/>
                <a:chOff x="4031298" y="1694596"/>
                <a:chExt cx="980795" cy="877163"/>
              </a:xfrm>
            </p:grpSpPr>
            <p:sp>
              <p:nvSpPr>
                <p:cNvPr id="3398" name="Google Shape;3398;p70"/>
                <p:cNvSpPr/>
                <p:nvPr/>
              </p:nvSpPr>
              <p:spPr>
                <a:xfrm flipH="1">
                  <a:off x="4923636" y="2483296"/>
                  <a:ext cx="122" cy="122"/>
                </a:xfrm>
                <a:custGeom>
                  <a:avLst/>
                  <a:gdLst/>
                  <a:ahLst/>
                  <a:cxnLst/>
                  <a:rect l="l" t="t" r="r" b="b"/>
                  <a:pathLst>
                    <a:path w="1" h="1" fill="none" extrusionOk="0">
                      <a:moveTo>
                        <a:pt x="0" y="0"/>
                      </a:moveTo>
                      <a:lnTo>
                        <a:pt x="0" y="0"/>
                      </a:lnTo>
                      <a:close/>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70"/>
                <p:cNvSpPr/>
                <p:nvPr/>
              </p:nvSpPr>
              <p:spPr>
                <a:xfrm flipH="1">
                  <a:off x="4923636" y="1804195"/>
                  <a:ext cx="122" cy="633540"/>
                </a:xfrm>
                <a:custGeom>
                  <a:avLst/>
                  <a:gdLst/>
                  <a:ahLst/>
                  <a:cxnLst/>
                  <a:rect l="l" t="t" r="r" b="b"/>
                  <a:pathLst>
                    <a:path w="1" h="5214" fill="none" extrusionOk="0">
                      <a:moveTo>
                        <a:pt x="0" y="5213"/>
                      </a:moveTo>
                      <a:lnTo>
                        <a:pt x="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70"/>
                <p:cNvSpPr/>
                <p:nvPr/>
              </p:nvSpPr>
              <p:spPr>
                <a:xfrm flipH="1">
                  <a:off x="4923636" y="1782810"/>
                  <a:ext cx="122" cy="122"/>
                </a:xfrm>
                <a:custGeom>
                  <a:avLst/>
                  <a:gdLst/>
                  <a:ahLst/>
                  <a:cxnLst/>
                  <a:rect l="l" t="t" r="r" b="b"/>
                  <a:pathLst>
                    <a:path w="1" h="1" fill="none" extrusionOk="0">
                      <a:moveTo>
                        <a:pt x="0" y="1"/>
                      </a:moveTo>
                      <a:lnTo>
                        <a:pt x="0" y="1"/>
                      </a:lnTo>
                      <a:close/>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70"/>
                <p:cNvSpPr/>
                <p:nvPr/>
              </p:nvSpPr>
              <p:spPr>
                <a:xfrm flipH="1">
                  <a:off x="4244531" y="1782810"/>
                  <a:ext cx="633662" cy="122"/>
                </a:xfrm>
                <a:custGeom>
                  <a:avLst/>
                  <a:gdLst/>
                  <a:ahLst/>
                  <a:cxnLst/>
                  <a:rect l="l" t="t" r="r" b="b"/>
                  <a:pathLst>
                    <a:path w="5215" h="1" fill="none" extrusionOk="0">
                      <a:moveTo>
                        <a:pt x="1" y="1"/>
                      </a:moveTo>
                      <a:lnTo>
                        <a:pt x="5214" y="1"/>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70"/>
                <p:cNvSpPr/>
                <p:nvPr/>
              </p:nvSpPr>
              <p:spPr>
                <a:xfrm flipH="1">
                  <a:off x="4223272" y="1782810"/>
                  <a:ext cx="122" cy="122"/>
                </a:xfrm>
                <a:custGeom>
                  <a:avLst/>
                  <a:gdLst/>
                  <a:ahLst/>
                  <a:cxnLst/>
                  <a:rect l="l" t="t" r="r" b="b"/>
                  <a:pathLst>
                    <a:path w="1" h="1" fill="none" extrusionOk="0">
                      <a:moveTo>
                        <a:pt x="0" y="1"/>
                      </a:moveTo>
                      <a:lnTo>
                        <a:pt x="0" y="1"/>
                      </a:lnTo>
                      <a:close/>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70"/>
                <p:cNvSpPr/>
                <p:nvPr/>
              </p:nvSpPr>
              <p:spPr>
                <a:xfrm flipH="1">
                  <a:off x="4223272" y="1825459"/>
                  <a:ext cx="122" cy="633540"/>
                </a:xfrm>
                <a:custGeom>
                  <a:avLst/>
                  <a:gdLst/>
                  <a:ahLst/>
                  <a:cxnLst/>
                  <a:rect l="l" t="t" r="r" b="b"/>
                  <a:pathLst>
                    <a:path w="1" h="5214" fill="none" extrusionOk="0">
                      <a:moveTo>
                        <a:pt x="0" y="1"/>
                      </a:moveTo>
                      <a:lnTo>
                        <a:pt x="0" y="5214"/>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70"/>
                <p:cNvSpPr/>
                <p:nvPr/>
              </p:nvSpPr>
              <p:spPr>
                <a:xfrm flipH="1">
                  <a:off x="4223272" y="2483296"/>
                  <a:ext cx="122" cy="122"/>
                </a:xfrm>
                <a:custGeom>
                  <a:avLst/>
                  <a:gdLst/>
                  <a:ahLst/>
                  <a:cxnLst/>
                  <a:rect l="l" t="t" r="r" b="b"/>
                  <a:pathLst>
                    <a:path w="1" h="1" fill="none" extrusionOk="0">
                      <a:moveTo>
                        <a:pt x="0" y="0"/>
                      </a:moveTo>
                      <a:lnTo>
                        <a:pt x="0" y="0"/>
                      </a:lnTo>
                      <a:close/>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70"/>
                <p:cNvSpPr/>
                <p:nvPr/>
              </p:nvSpPr>
              <p:spPr>
                <a:xfrm flipH="1">
                  <a:off x="4265916" y="2483296"/>
                  <a:ext cx="633540" cy="122"/>
                </a:xfrm>
                <a:custGeom>
                  <a:avLst/>
                  <a:gdLst/>
                  <a:ahLst/>
                  <a:cxnLst/>
                  <a:rect l="l" t="t" r="r" b="b"/>
                  <a:pathLst>
                    <a:path w="5214" h="1" fill="none" extrusionOk="0">
                      <a:moveTo>
                        <a:pt x="5214" y="0"/>
                      </a:moveTo>
                      <a:lnTo>
                        <a:pt x="1"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70"/>
                <p:cNvSpPr/>
                <p:nvPr/>
              </p:nvSpPr>
              <p:spPr>
                <a:xfrm flipH="1">
                  <a:off x="4131893" y="16945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70"/>
                <p:cNvSpPr/>
                <p:nvPr/>
              </p:nvSpPr>
              <p:spPr>
                <a:xfrm flipH="1">
                  <a:off x="4031298" y="1913794"/>
                  <a:ext cx="100608" cy="122"/>
                </a:xfrm>
                <a:custGeom>
                  <a:avLst/>
                  <a:gdLst/>
                  <a:ahLst/>
                  <a:cxnLst/>
                  <a:rect l="l" t="t" r="r" b="b"/>
                  <a:pathLst>
                    <a:path w="828" h="1" fill="none" extrusionOk="0">
                      <a:moveTo>
                        <a:pt x="1" y="1"/>
                      </a:moveTo>
                      <a:lnTo>
                        <a:pt x="828" y="1"/>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70"/>
                <p:cNvSpPr/>
                <p:nvPr/>
              </p:nvSpPr>
              <p:spPr>
                <a:xfrm flipH="1">
                  <a:off x="4055587" y="2005167"/>
                  <a:ext cx="76307" cy="122"/>
                </a:xfrm>
                <a:custGeom>
                  <a:avLst/>
                  <a:gdLst/>
                  <a:ahLst/>
                  <a:cxnLst/>
                  <a:rect l="l" t="t" r="r" b="b"/>
                  <a:pathLst>
                    <a:path w="628" h="1" fill="none" extrusionOk="0">
                      <a:moveTo>
                        <a:pt x="1" y="1"/>
                      </a:moveTo>
                      <a:lnTo>
                        <a:pt x="627" y="1"/>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70"/>
                <p:cNvSpPr/>
                <p:nvPr/>
              </p:nvSpPr>
              <p:spPr>
                <a:xfrm flipH="1">
                  <a:off x="4064613" y="2245750"/>
                  <a:ext cx="64156" cy="122"/>
                </a:xfrm>
                <a:custGeom>
                  <a:avLst/>
                  <a:gdLst/>
                  <a:ahLst/>
                  <a:cxnLst/>
                  <a:rect l="l" t="t" r="r" b="b"/>
                  <a:pathLst>
                    <a:path w="528" h="1" fill="none" extrusionOk="0">
                      <a:moveTo>
                        <a:pt x="1" y="0"/>
                      </a:moveTo>
                      <a:lnTo>
                        <a:pt x="527"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410" name="Google Shape;3410;p70"/>
          <p:cNvSpPr txBox="1"/>
          <p:nvPr/>
        </p:nvSpPr>
        <p:spPr>
          <a:xfrm>
            <a:off x="2978782" y="1983075"/>
            <a:ext cx="669600" cy="387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a:solidFill>
                  <a:srgbClr val="00F4AD"/>
                </a:solidFill>
                <a:latin typeface="Bebas Neue"/>
                <a:ea typeface="Bebas Neue"/>
                <a:cs typeface="Bebas Neue"/>
                <a:sym typeface="Bebas Neue"/>
              </a:rPr>
              <a:t>01</a:t>
            </a:r>
            <a:endParaRPr sz="2400">
              <a:solidFill>
                <a:srgbClr val="00F4AD"/>
              </a:solidFill>
              <a:latin typeface="Bebas Neue"/>
              <a:ea typeface="Bebas Neue"/>
              <a:cs typeface="Bebas Neue"/>
              <a:sym typeface="Bebas Neue"/>
            </a:endParaRPr>
          </a:p>
        </p:txBody>
      </p:sp>
      <p:grpSp>
        <p:nvGrpSpPr>
          <p:cNvPr id="3411" name="Google Shape;3411;p70"/>
          <p:cNvGrpSpPr/>
          <p:nvPr/>
        </p:nvGrpSpPr>
        <p:grpSpPr>
          <a:xfrm>
            <a:off x="5513345" y="1761547"/>
            <a:ext cx="669602" cy="830216"/>
            <a:chOff x="986307" y="1526199"/>
            <a:chExt cx="669602" cy="830216"/>
          </a:xfrm>
        </p:grpSpPr>
        <p:sp>
          <p:nvSpPr>
            <p:cNvPr id="3412" name="Google Shape;3412;p70"/>
            <p:cNvSpPr/>
            <p:nvPr/>
          </p:nvSpPr>
          <p:spPr>
            <a:xfrm>
              <a:off x="986307" y="1603875"/>
              <a:ext cx="668100" cy="668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3" name="Google Shape;3413;p70"/>
            <p:cNvGrpSpPr/>
            <p:nvPr/>
          </p:nvGrpSpPr>
          <p:grpSpPr>
            <a:xfrm rot="5400000">
              <a:off x="906690" y="1607196"/>
              <a:ext cx="830216" cy="668223"/>
              <a:chOff x="4031298" y="1694596"/>
              <a:chExt cx="1089808" cy="877163"/>
            </a:xfrm>
          </p:grpSpPr>
          <p:grpSp>
            <p:nvGrpSpPr>
              <p:cNvPr id="3414" name="Google Shape;3414;p70"/>
              <p:cNvGrpSpPr/>
              <p:nvPr/>
            </p:nvGrpSpPr>
            <p:grpSpPr>
              <a:xfrm>
                <a:off x="5012112" y="1913794"/>
                <a:ext cx="108994" cy="332078"/>
                <a:chOff x="4031312" y="1913794"/>
                <a:chExt cx="108994" cy="332078"/>
              </a:xfrm>
            </p:grpSpPr>
            <p:sp>
              <p:nvSpPr>
                <p:cNvPr id="3415" name="Google Shape;3415;p70"/>
                <p:cNvSpPr/>
                <p:nvPr/>
              </p:nvSpPr>
              <p:spPr>
                <a:xfrm flipH="1">
                  <a:off x="4039698" y="1913794"/>
                  <a:ext cx="100608" cy="122"/>
                </a:xfrm>
                <a:custGeom>
                  <a:avLst/>
                  <a:gdLst/>
                  <a:ahLst/>
                  <a:cxnLst/>
                  <a:rect l="l" t="t" r="r" b="b"/>
                  <a:pathLst>
                    <a:path w="828" h="1" fill="none" extrusionOk="0">
                      <a:moveTo>
                        <a:pt x="1" y="1"/>
                      </a:moveTo>
                      <a:lnTo>
                        <a:pt x="828" y="1"/>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70"/>
                <p:cNvSpPr/>
                <p:nvPr/>
              </p:nvSpPr>
              <p:spPr>
                <a:xfrm flipH="1">
                  <a:off x="4031312" y="2005167"/>
                  <a:ext cx="76307" cy="122"/>
                </a:xfrm>
                <a:custGeom>
                  <a:avLst/>
                  <a:gdLst/>
                  <a:ahLst/>
                  <a:cxnLst/>
                  <a:rect l="l" t="t" r="r" b="b"/>
                  <a:pathLst>
                    <a:path w="628" h="1" fill="none" extrusionOk="0">
                      <a:moveTo>
                        <a:pt x="1" y="1"/>
                      </a:moveTo>
                      <a:lnTo>
                        <a:pt x="627" y="1"/>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70"/>
                <p:cNvSpPr/>
                <p:nvPr/>
              </p:nvSpPr>
              <p:spPr>
                <a:xfrm flipH="1">
                  <a:off x="4037376" y="2245750"/>
                  <a:ext cx="64156" cy="122"/>
                </a:xfrm>
                <a:custGeom>
                  <a:avLst/>
                  <a:gdLst/>
                  <a:ahLst/>
                  <a:cxnLst/>
                  <a:rect l="l" t="t" r="r" b="b"/>
                  <a:pathLst>
                    <a:path w="528" h="1" fill="none" extrusionOk="0">
                      <a:moveTo>
                        <a:pt x="1" y="0"/>
                      </a:moveTo>
                      <a:lnTo>
                        <a:pt x="527"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18" name="Google Shape;3418;p70"/>
              <p:cNvGrpSpPr/>
              <p:nvPr/>
            </p:nvGrpSpPr>
            <p:grpSpPr>
              <a:xfrm>
                <a:off x="4031298" y="1694596"/>
                <a:ext cx="980795" cy="877163"/>
                <a:chOff x="4031298" y="1694596"/>
                <a:chExt cx="980795" cy="877163"/>
              </a:xfrm>
            </p:grpSpPr>
            <p:sp>
              <p:nvSpPr>
                <p:cNvPr id="3419" name="Google Shape;3419;p70"/>
                <p:cNvSpPr/>
                <p:nvPr/>
              </p:nvSpPr>
              <p:spPr>
                <a:xfrm flipH="1">
                  <a:off x="4923636" y="2483296"/>
                  <a:ext cx="122" cy="122"/>
                </a:xfrm>
                <a:custGeom>
                  <a:avLst/>
                  <a:gdLst/>
                  <a:ahLst/>
                  <a:cxnLst/>
                  <a:rect l="l" t="t" r="r" b="b"/>
                  <a:pathLst>
                    <a:path w="1" h="1" fill="none" extrusionOk="0">
                      <a:moveTo>
                        <a:pt x="0" y="0"/>
                      </a:moveTo>
                      <a:lnTo>
                        <a:pt x="0" y="0"/>
                      </a:lnTo>
                      <a:close/>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70"/>
                <p:cNvSpPr/>
                <p:nvPr/>
              </p:nvSpPr>
              <p:spPr>
                <a:xfrm flipH="1">
                  <a:off x="4923636" y="1804195"/>
                  <a:ext cx="122" cy="633540"/>
                </a:xfrm>
                <a:custGeom>
                  <a:avLst/>
                  <a:gdLst/>
                  <a:ahLst/>
                  <a:cxnLst/>
                  <a:rect l="l" t="t" r="r" b="b"/>
                  <a:pathLst>
                    <a:path w="1" h="5214" fill="none" extrusionOk="0">
                      <a:moveTo>
                        <a:pt x="0" y="5213"/>
                      </a:moveTo>
                      <a:lnTo>
                        <a:pt x="0"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70"/>
                <p:cNvSpPr/>
                <p:nvPr/>
              </p:nvSpPr>
              <p:spPr>
                <a:xfrm flipH="1">
                  <a:off x="4923636" y="1782810"/>
                  <a:ext cx="122" cy="122"/>
                </a:xfrm>
                <a:custGeom>
                  <a:avLst/>
                  <a:gdLst/>
                  <a:ahLst/>
                  <a:cxnLst/>
                  <a:rect l="l" t="t" r="r" b="b"/>
                  <a:pathLst>
                    <a:path w="1" h="1" fill="none" extrusionOk="0">
                      <a:moveTo>
                        <a:pt x="0" y="1"/>
                      </a:moveTo>
                      <a:lnTo>
                        <a:pt x="0" y="1"/>
                      </a:lnTo>
                      <a:close/>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70"/>
                <p:cNvSpPr/>
                <p:nvPr/>
              </p:nvSpPr>
              <p:spPr>
                <a:xfrm flipH="1">
                  <a:off x="4244531" y="1782810"/>
                  <a:ext cx="633662" cy="122"/>
                </a:xfrm>
                <a:custGeom>
                  <a:avLst/>
                  <a:gdLst/>
                  <a:ahLst/>
                  <a:cxnLst/>
                  <a:rect l="l" t="t" r="r" b="b"/>
                  <a:pathLst>
                    <a:path w="5215" h="1" fill="none" extrusionOk="0">
                      <a:moveTo>
                        <a:pt x="1" y="1"/>
                      </a:moveTo>
                      <a:lnTo>
                        <a:pt x="5214" y="1"/>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70"/>
                <p:cNvSpPr/>
                <p:nvPr/>
              </p:nvSpPr>
              <p:spPr>
                <a:xfrm flipH="1">
                  <a:off x="4223272" y="1782810"/>
                  <a:ext cx="122" cy="122"/>
                </a:xfrm>
                <a:custGeom>
                  <a:avLst/>
                  <a:gdLst/>
                  <a:ahLst/>
                  <a:cxnLst/>
                  <a:rect l="l" t="t" r="r" b="b"/>
                  <a:pathLst>
                    <a:path w="1" h="1" fill="none" extrusionOk="0">
                      <a:moveTo>
                        <a:pt x="0" y="1"/>
                      </a:moveTo>
                      <a:lnTo>
                        <a:pt x="0" y="1"/>
                      </a:lnTo>
                      <a:close/>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70"/>
                <p:cNvSpPr/>
                <p:nvPr/>
              </p:nvSpPr>
              <p:spPr>
                <a:xfrm flipH="1">
                  <a:off x="4223272" y="1825459"/>
                  <a:ext cx="122" cy="633540"/>
                </a:xfrm>
                <a:custGeom>
                  <a:avLst/>
                  <a:gdLst/>
                  <a:ahLst/>
                  <a:cxnLst/>
                  <a:rect l="l" t="t" r="r" b="b"/>
                  <a:pathLst>
                    <a:path w="1" h="5214" fill="none" extrusionOk="0">
                      <a:moveTo>
                        <a:pt x="0" y="1"/>
                      </a:moveTo>
                      <a:lnTo>
                        <a:pt x="0" y="5214"/>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70"/>
                <p:cNvSpPr/>
                <p:nvPr/>
              </p:nvSpPr>
              <p:spPr>
                <a:xfrm flipH="1">
                  <a:off x="4223272" y="2483296"/>
                  <a:ext cx="122" cy="122"/>
                </a:xfrm>
                <a:custGeom>
                  <a:avLst/>
                  <a:gdLst/>
                  <a:ahLst/>
                  <a:cxnLst/>
                  <a:rect l="l" t="t" r="r" b="b"/>
                  <a:pathLst>
                    <a:path w="1" h="1" fill="none" extrusionOk="0">
                      <a:moveTo>
                        <a:pt x="0" y="0"/>
                      </a:moveTo>
                      <a:lnTo>
                        <a:pt x="0" y="0"/>
                      </a:lnTo>
                      <a:close/>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70"/>
                <p:cNvSpPr/>
                <p:nvPr/>
              </p:nvSpPr>
              <p:spPr>
                <a:xfrm flipH="1">
                  <a:off x="4265916" y="2483296"/>
                  <a:ext cx="633540" cy="122"/>
                </a:xfrm>
                <a:custGeom>
                  <a:avLst/>
                  <a:gdLst/>
                  <a:ahLst/>
                  <a:cxnLst/>
                  <a:rect l="l" t="t" r="r" b="b"/>
                  <a:pathLst>
                    <a:path w="5214" h="1" fill="none" extrusionOk="0">
                      <a:moveTo>
                        <a:pt x="5214" y="0"/>
                      </a:moveTo>
                      <a:lnTo>
                        <a:pt x="1"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70"/>
                <p:cNvSpPr/>
                <p:nvPr/>
              </p:nvSpPr>
              <p:spPr>
                <a:xfrm flipH="1">
                  <a:off x="4131893" y="1694596"/>
                  <a:ext cx="880200" cy="877163"/>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70"/>
                <p:cNvSpPr/>
                <p:nvPr/>
              </p:nvSpPr>
              <p:spPr>
                <a:xfrm flipH="1">
                  <a:off x="4031298" y="1913794"/>
                  <a:ext cx="100608" cy="122"/>
                </a:xfrm>
                <a:custGeom>
                  <a:avLst/>
                  <a:gdLst/>
                  <a:ahLst/>
                  <a:cxnLst/>
                  <a:rect l="l" t="t" r="r" b="b"/>
                  <a:pathLst>
                    <a:path w="828" h="1" fill="none" extrusionOk="0">
                      <a:moveTo>
                        <a:pt x="1" y="1"/>
                      </a:moveTo>
                      <a:lnTo>
                        <a:pt x="828" y="1"/>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70"/>
                <p:cNvSpPr/>
                <p:nvPr/>
              </p:nvSpPr>
              <p:spPr>
                <a:xfrm flipH="1">
                  <a:off x="4055587" y="2005167"/>
                  <a:ext cx="76307" cy="122"/>
                </a:xfrm>
                <a:custGeom>
                  <a:avLst/>
                  <a:gdLst/>
                  <a:ahLst/>
                  <a:cxnLst/>
                  <a:rect l="l" t="t" r="r" b="b"/>
                  <a:pathLst>
                    <a:path w="628" h="1" fill="none" extrusionOk="0">
                      <a:moveTo>
                        <a:pt x="1" y="1"/>
                      </a:moveTo>
                      <a:lnTo>
                        <a:pt x="627" y="1"/>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70"/>
                <p:cNvSpPr/>
                <p:nvPr/>
              </p:nvSpPr>
              <p:spPr>
                <a:xfrm flipH="1">
                  <a:off x="4064613" y="2245750"/>
                  <a:ext cx="64156" cy="122"/>
                </a:xfrm>
                <a:custGeom>
                  <a:avLst/>
                  <a:gdLst/>
                  <a:ahLst/>
                  <a:cxnLst/>
                  <a:rect l="l" t="t" r="r" b="b"/>
                  <a:pathLst>
                    <a:path w="528" h="1" fill="none" extrusionOk="0">
                      <a:moveTo>
                        <a:pt x="1" y="0"/>
                      </a:moveTo>
                      <a:lnTo>
                        <a:pt x="527" y="0"/>
                      </a:lnTo>
                    </a:path>
                  </a:pathLst>
                </a:custGeom>
                <a:noFill/>
                <a:ln w="9525" cap="rnd"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431" name="Google Shape;3431;p70"/>
          <p:cNvSpPr txBox="1"/>
          <p:nvPr/>
        </p:nvSpPr>
        <p:spPr>
          <a:xfrm>
            <a:off x="5513351" y="1983050"/>
            <a:ext cx="669600" cy="387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a:solidFill>
                  <a:srgbClr val="00F4AD"/>
                </a:solidFill>
                <a:latin typeface="Bebas Neue"/>
                <a:ea typeface="Bebas Neue"/>
                <a:cs typeface="Bebas Neue"/>
                <a:sym typeface="Bebas Neue"/>
              </a:rPr>
              <a:t>02</a:t>
            </a:r>
            <a:endParaRPr sz="2400">
              <a:solidFill>
                <a:srgbClr val="00F4AD"/>
              </a:solidFill>
              <a:latin typeface="Bebas Neue"/>
              <a:ea typeface="Bebas Neue"/>
              <a:cs typeface="Bebas Neue"/>
              <a:sym typeface="Bebas Neue"/>
            </a:endParaRPr>
          </a:p>
        </p:txBody>
      </p:sp>
      <p:cxnSp>
        <p:nvCxnSpPr>
          <p:cNvPr id="3432" name="Google Shape;3432;p70"/>
          <p:cNvCxnSpPr>
            <a:stCxn id="3410" idx="3"/>
            <a:endCxn id="3431" idx="1"/>
          </p:cNvCxnSpPr>
          <p:nvPr/>
        </p:nvCxnSpPr>
        <p:spPr>
          <a:xfrm>
            <a:off x="3648382" y="2176725"/>
            <a:ext cx="1865100" cy="600"/>
          </a:xfrm>
          <a:prstGeom prst="bentConnector3">
            <a:avLst>
              <a:gd name="adj1" fmla="val 49996"/>
            </a:avLst>
          </a:prstGeom>
          <a:noFill/>
          <a:ln w="9525" cap="flat" cmpd="sng">
            <a:solidFill>
              <a:schemeClr val="dk2"/>
            </a:solidFill>
            <a:prstDash val="solid"/>
            <a:round/>
            <a:headEnd type="none" w="med" len="med"/>
            <a:tailEnd type="none" w="med" len="med"/>
          </a:ln>
        </p:spPr>
      </p:cxnSp>
      <p:sp>
        <p:nvSpPr>
          <p:cNvPr id="3433" name="Google Shape;3433;p70"/>
          <p:cNvSpPr txBox="1"/>
          <p:nvPr/>
        </p:nvSpPr>
        <p:spPr>
          <a:xfrm>
            <a:off x="3629965" y="2973436"/>
            <a:ext cx="1904700" cy="8301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400" dirty="0">
                <a:solidFill>
                  <a:srgbClr val="00F4AD"/>
                </a:solidFill>
                <a:latin typeface="Bebas Neue"/>
                <a:ea typeface="Bebas Neue"/>
                <a:cs typeface="Bebas Neue"/>
                <a:sym typeface="Bebas Neue"/>
              </a:rPr>
              <a:t>Group Work</a:t>
            </a:r>
            <a:endParaRPr sz="2400" dirty="0">
              <a:solidFill>
                <a:srgbClr val="00F4AD"/>
              </a:solidFill>
              <a:latin typeface="Bebas Neue"/>
              <a:ea typeface="Bebas Neue"/>
              <a:cs typeface="Bebas Neue"/>
              <a:sym typeface="Bebas Neue"/>
            </a:endParaRPr>
          </a:p>
        </p:txBody>
      </p:sp>
      <p:cxnSp>
        <p:nvCxnSpPr>
          <p:cNvPr id="3434" name="Google Shape;3434;p70"/>
          <p:cNvCxnSpPr>
            <a:stCxn id="3433" idx="0"/>
            <a:endCxn id="3410" idx="3"/>
          </p:cNvCxnSpPr>
          <p:nvPr/>
        </p:nvCxnSpPr>
        <p:spPr>
          <a:xfrm rot="5400000" flipH="1">
            <a:off x="3716965" y="2108086"/>
            <a:ext cx="796800" cy="933900"/>
          </a:xfrm>
          <a:prstGeom prst="bentConnector2">
            <a:avLst/>
          </a:prstGeom>
          <a:noFill/>
          <a:ln w="9525" cap="flat" cmpd="sng">
            <a:solidFill>
              <a:schemeClr val="dk2"/>
            </a:solidFill>
            <a:prstDash val="solid"/>
            <a:round/>
            <a:headEnd type="none" w="med" len="med"/>
            <a:tailEnd type="none" w="med" len="med"/>
          </a:ln>
        </p:spPr>
      </p:cxnSp>
      <p:cxnSp>
        <p:nvCxnSpPr>
          <p:cNvPr id="3435" name="Google Shape;3435;p70"/>
          <p:cNvCxnSpPr>
            <a:stCxn id="3433" idx="0"/>
            <a:endCxn id="3431" idx="1"/>
          </p:cNvCxnSpPr>
          <p:nvPr/>
        </p:nvCxnSpPr>
        <p:spPr>
          <a:xfrm rot="-5400000">
            <a:off x="4649365" y="2109586"/>
            <a:ext cx="796800" cy="930900"/>
          </a:xfrm>
          <a:prstGeom prst="bentConnector2">
            <a:avLst/>
          </a:prstGeom>
          <a:noFill/>
          <a:ln w="9525" cap="flat" cmpd="sng">
            <a:solidFill>
              <a:schemeClr val="dk2"/>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F960B-7BB5-881A-B638-79E8294703A8}"/>
              </a:ext>
            </a:extLst>
          </p:cNvPr>
          <p:cNvSpPr>
            <a:spLocks noGrp="1"/>
          </p:cNvSpPr>
          <p:nvPr>
            <p:ph type="title"/>
          </p:nvPr>
        </p:nvSpPr>
        <p:spPr>
          <a:xfrm>
            <a:off x="395110" y="361244"/>
            <a:ext cx="8437189" cy="1659467"/>
          </a:xfrm>
        </p:spPr>
        <p:txBody>
          <a:bodyPr/>
          <a:lstStyle/>
          <a:p>
            <a:pPr>
              <a:lnSpc>
                <a:spcPct val="107000"/>
              </a:lnSpc>
              <a:spcAft>
                <a:spcPts val="800"/>
              </a:spcAft>
              <a:tabLst>
                <a:tab pos="4010025" algn="l"/>
              </a:tabLst>
            </a:pP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r>
              <a:rPr lang="en-US" sz="8800" b="1" dirty="0">
                <a:latin typeface="Times New Roman" panose="02020603050405020304" pitchFamily="18" charset="0"/>
                <a:ea typeface="Times New Roman" panose="02020603050405020304" pitchFamily="18" charset="0"/>
                <a:cs typeface="Times New Roman" panose="02020603050405020304" pitchFamily="18" charset="0"/>
              </a:rPr>
              <a:t>Summary</a:t>
            </a:r>
            <a:endParaRPr lang="en-US" sz="8800" dirty="0"/>
          </a:p>
        </p:txBody>
      </p:sp>
      <p:sp>
        <p:nvSpPr>
          <p:cNvPr id="3" name="Subtitle 2">
            <a:extLst>
              <a:ext uri="{FF2B5EF4-FFF2-40B4-BE49-F238E27FC236}">
                <a16:creationId xmlns:a16="http://schemas.microsoft.com/office/drawing/2014/main" id="{493BC443-AC74-361D-6271-039401D4022D}"/>
              </a:ext>
            </a:extLst>
          </p:cNvPr>
          <p:cNvSpPr>
            <a:spLocks noGrp="1"/>
          </p:cNvSpPr>
          <p:nvPr>
            <p:ph type="subTitle" idx="1"/>
          </p:nvPr>
        </p:nvSpPr>
        <p:spPr>
          <a:xfrm>
            <a:off x="993422" y="1761067"/>
            <a:ext cx="6841067" cy="2367983"/>
          </a:xfrm>
        </p:spPr>
        <p:txBody>
          <a:bodyPr/>
          <a:lstStyle/>
          <a:p>
            <a:r>
              <a:rPr lang="en-US" sz="3200" kern="0" dirty="0">
                <a:effectLst/>
                <a:latin typeface="Times New Roman" panose="02020603050405020304" pitchFamily="18" charset="0"/>
                <a:ea typeface="Times New Roman" panose="02020603050405020304" pitchFamily="18" charset="0"/>
                <a:cs typeface="Times New Roman" panose="02020603050405020304" pitchFamily="18" charset="0"/>
              </a:rPr>
              <a:t>Highlight skills and qualifications needed for each role and the importance of collaboration between designers and developers in real-world projects. Write your findings as a summary.</a:t>
            </a:r>
            <a:br>
              <a:rPr lang="en-US" sz="32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3200" dirty="0"/>
          </a:p>
        </p:txBody>
      </p:sp>
    </p:spTree>
    <p:extLst>
      <p:ext uri="{BB962C8B-B14F-4D97-AF65-F5344CB8AC3E}">
        <p14:creationId xmlns:p14="http://schemas.microsoft.com/office/powerpoint/2010/main" val="513812858"/>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47AD0-795F-1330-1D05-B6BC2D0C5918}"/>
              </a:ext>
            </a:extLst>
          </p:cNvPr>
          <p:cNvSpPr>
            <a:spLocks noGrp="1"/>
          </p:cNvSpPr>
          <p:nvPr>
            <p:ph type="title"/>
          </p:nvPr>
        </p:nvSpPr>
        <p:spPr/>
        <p:txBody>
          <a:bodyPr/>
          <a:lstStyle/>
          <a:p>
            <a:r>
              <a:rPr lang="en-US" dirty="0"/>
              <a:t>Thanks </a:t>
            </a:r>
          </a:p>
        </p:txBody>
      </p:sp>
      <p:sp>
        <p:nvSpPr>
          <p:cNvPr id="3" name="Subtitle 2">
            <a:extLst>
              <a:ext uri="{FF2B5EF4-FFF2-40B4-BE49-F238E27FC236}">
                <a16:creationId xmlns:a16="http://schemas.microsoft.com/office/drawing/2014/main" id="{148112F2-0AC6-94CA-05A5-42432DC1D7A4}"/>
              </a:ext>
            </a:extLst>
          </p:cNvPr>
          <p:cNvSpPr>
            <a:spLocks noGrp="1"/>
          </p:cNvSpPr>
          <p:nvPr>
            <p:ph type="subTitle" idx="1"/>
          </p:nvPr>
        </p:nvSpPr>
        <p:spPr/>
        <p:txBody>
          <a:bodyPr/>
          <a:lstStyle/>
          <a:p>
            <a:r>
              <a:rPr lang="en-US" sz="3600" dirty="0"/>
              <a:t>Take care </a:t>
            </a:r>
            <a:r>
              <a:rPr lang="en-US" sz="3600" dirty="0">
                <a:sym typeface="Wingdings" panose="05000000000000000000" pitchFamily="2" charset="2"/>
              </a:rPr>
              <a:t></a:t>
            </a:r>
            <a:endParaRPr lang="en-US" sz="3600" dirty="0"/>
          </a:p>
        </p:txBody>
      </p:sp>
    </p:spTree>
    <p:extLst>
      <p:ext uri="{BB962C8B-B14F-4D97-AF65-F5344CB8AC3E}">
        <p14:creationId xmlns:p14="http://schemas.microsoft.com/office/powerpoint/2010/main" val="2407061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CBD4-6362-DA65-D1BB-FBDB61259DFF}"/>
              </a:ext>
            </a:extLst>
          </p:cNvPr>
          <p:cNvSpPr>
            <a:spLocks noGrp="1"/>
          </p:cNvSpPr>
          <p:nvPr>
            <p:ph type="title"/>
          </p:nvPr>
        </p:nvSpPr>
        <p:spPr/>
        <p:txBody>
          <a:bodyPr/>
          <a:lstStyle/>
          <a:p>
            <a:pPr marL="457200">
              <a:lnSpc>
                <a:spcPct val="107000"/>
              </a:lnSpc>
            </a:pPr>
            <a:r>
              <a:rPr lang="en-US"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Spreadsheets:</a:t>
            </a: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Designed for data entry, calculation, and simple analysis. Useful for small datasets or personal use.</a:t>
            </a:r>
            <a:br>
              <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Databases:</a:t>
            </a: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Designed for managing large volumes of data, enabling efficient storage, retrieval, and manipulation. Suitable for complex data relationships and multi-user access.</a:t>
            </a:r>
            <a:br>
              <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0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Spreadsheets:</a:t>
            </a:r>
            <a:r>
              <a:rPr lang="en-US" sz="20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Grid-based interface (rows and columns), formula-driven calculations, typically used for numerical or textual data.</a:t>
            </a:r>
            <a:br>
              <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000" dirty="0">
              <a:solidFill>
                <a:schemeClr val="tx1"/>
              </a:solidFill>
            </a:endParaRPr>
          </a:p>
        </p:txBody>
      </p:sp>
      <p:pic>
        <p:nvPicPr>
          <p:cNvPr id="3" name="Picture 2" descr="What is a Excel Spreadsheet - GeeksforGeeks">
            <a:extLst>
              <a:ext uri="{FF2B5EF4-FFF2-40B4-BE49-F238E27FC236}">
                <a16:creationId xmlns:a16="http://schemas.microsoft.com/office/drawing/2014/main" id="{676819CA-DA2B-EDF4-1A19-46286F0EDF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1333" y="2739936"/>
            <a:ext cx="4809067" cy="2306197"/>
          </a:xfrm>
          <a:prstGeom prst="rect">
            <a:avLst/>
          </a:prstGeom>
          <a:noFill/>
          <a:ln>
            <a:noFill/>
          </a:ln>
        </p:spPr>
      </p:pic>
    </p:spTree>
    <p:extLst>
      <p:ext uri="{BB962C8B-B14F-4D97-AF65-F5344CB8AC3E}">
        <p14:creationId xmlns:p14="http://schemas.microsoft.com/office/powerpoint/2010/main" val="13565452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17FBB-CA17-E419-ECC2-88F8C744C180}"/>
              </a:ext>
            </a:extLst>
          </p:cNvPr>
          <p:cNvSpPr>
            <a:spLocks noGrp="1"/>
          </p:cNvSpPr>
          <p:nvPr>
            <p:ph type="title"/>
          </p:nvPr>
        </p:nvSpPr>
        <p:spPr/>
        <p:txBody>
          <a:bodyPr/>
          <a:lstStyle/>
          <a:p>
            <a:r>
              <a:rPr lang="en-US" sz="2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Databases:</a:t>
            </a:r>
            <a:r>
              <a:rPr lang="en-US" sz="2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Structured data storage with tables (entities and attributes), supports complex queries, and relationships between data tables.</a:t>
            </a:r>
            <a:br>
              <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800" dirty="0">
              <a:solidFill>
                <a:schemeClr val="tx1"/>
              </a:solidFill>
            </a:endParaRPr>
          </a:p>
        </p:txBody>
      </p:sp>
      <p:pic>
        <p:nvPicPr>
          <p:cNvPr id="3" name="Picture 2">
            <a:extLst>
              <a:ext uri="{FF2B5EF4-FFF2-40B4-BE49-F238E27FC236}">
                <a16:creationId xmlns:a16="http://schemas.microsoft.com/office/drawing/2014/main" id="{4B1D0BB8-E3C4-2CD8-D0EF-A86D644B1895}"/>
              </a:ext>
            </a:extLst>
          </p:cNvPr>
          <p:cNvPicPr>
            <a:picLocks noChangeAspect="1"/>
          </p:cNvPicPr>
          <p:nvPr/>
        </p:nvPicPr>
        <p:blipFill>
          <a:blip r:embed="rId2"/>
          <a:stretch>
            <a:fillRect/>
          </a:stretch>
        </p:blipFill>
        <p:spPr>
          <a:xfrm>
            <a:off x="2178756" y="2266404"/>
            <a:ext cx="5034844" cy="2655551"/>
          </a:xfrm>
          <a:prstGeom prst="rect">
            <a:avLst/>
          </a:prstGeom>
        </p:spPr>
      </p:pic>
    </p:spTree>
    <p:extLst>
      <p:ext uri="{BB962C8B-B14F-4D97-AF65-F5344CB8AC3E}">
        <p14:creationId xmlns:p14="http://schemas.microsoft.com/office/powerpoint/2010/main" val="1336370787"/>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F1D8C-9ADB-E57D-DC70-A9654F7A4702}"/>
              </a:ext>
            </a:extLst>
          </p:cNvPr>
          <p:cNvSpPr>
            <a:spLocks noGrp="1"/>
          </p:cNvSpPr>
          <p:nvPr>
            <p:ph type="title"/>
          </p:nvPr>
        </p:nvSpPr>
        <p:spPr>
          <a:xfrm>
            <a:off x="259644" y="191911"/>
            <a:ext cx="8602134" cy="758364"/>
          </a:xfrm>
        </p:spPr>
        <p:txBody>
          <a:bodyPr/>
          <a:lstStyle/>
          <a:p>
            <a:pPr>
              <a:lnSpc>
                <a:spcPct val="107000"/>
              </a:lnSpc>
              <a:spcAft>
                <a:spcPts val="800"/>
              </a:spcAft>
              <a:tabLst>
                <a:tab pos="4010025" algn="l"/>
              </a:tabLst>
            </a:pPr>
            <a:r>
              <a:rPr lang="en-US" sz="28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Vocabulary Building</a:t>
            </a:r>
            <a:br>
              <a:rPr lang="en-US" sz="2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8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Key Terms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07CA16CA-7BA8-80AC-EE7A-116DE868B613}"/>
              </a:ext>
            </a:extLst>
          </p:cNvPr>
          <p:cNvSpPr>
            <a:spLocks noGrp="1"/>
          </p:cNvSpPr>
          <p:nvPr>
            <p:ph type="body" idx="1"/>
          </p:nvPr>
        </p:nvSpPr>
        <p:spPr/>
        <p:txBody>
          <a:bodyPr/>
          <a:lstStyle/>
          <a:p>
            <a:pPr>
              <a:lnSpc>
                <a:spcPct val="107000"/>
              </a:lnSpc>
              <a:spcAft>
                <a:spcPts val="800"/>
              </a:spcAft>
              <a:tabLst>
                <a:tab pos="4010025" algn="l"/>
              </a:tabLst>
            </a:pP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Worksheet</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 a single page of a spreadsheet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010025" algn="l"/>
              </a:tabLst>
            </a:pPr>
            <a:r>
              <a:rPr lang="en-US" sz="1800" b="1" i="1" kern="100" dirty="0">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US" sz="1800" i="1" kern="100" dirty="0">
                <a:effectLst/>
                <a:latin typeface="Times New Roman" panose="02020603050405020304" pitchFamily="18" charset="0"/>
                <a:ea typeface="Times New Roman" panose="02020603050405020304" pitchFamily="18" charset="0"/>
                <a:cs typeface="Times New Roman" panose="02020603050405020304" pitchFamily="18" charset="0"/>
              </a:rPr>
              <a:t> A worksheet (also known as a spreadsheet) consists of cells in which you can enter and calculate data. The cells are organized into columns and rows. A worksheet is always stored in a workbook. A workbook can contain many worksheets.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7000" indent="0">
              <a:lnSpc>
                <a:spcPct val="107000"/>
              </a:lnSpc>
              <a:spcAft>
                <a:spcPts val="800"/>
              </a:spcAft>
              <a:buNone/>
              <a:tabLst>
                <a:tab pos="4010025" algn="l"/>
              </a:tabLst>
            </a:pPr>
            <a:r>
              <a:rPr lang="en-US" sz="1800" i="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010025" algn="l"/>
              </a:tabLst>
            </a:pP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Database</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kern="100" dirty="0">
                <a:latin typeface="Times New Roman" panose="02020603050405020304" pitchFamily="18" charset="0"/>
                <a:cs typeface="Times New Roman" panose="02020603050405020304" pitchFamily="18" charset="0"/>
              </a:rPr>
              <a:t>A database is an organized collection of structured information, or data, typically stored electronically in a computer system. </a:t>
            </a:r>
          </a:p>
          <a:p>
            <a:pPr>
              <a:lnSpc>
                <a:spcPct val="107000"/>
              </a:lnSpc>
              <a:spcAft>
                <a:spcPts val="800"/>
              </a:spcAft>
              <a:tabLst>
                <a:tab pos="4010025" algn="l"/>
              </a:tabLst>
            </a:pPr>
            <a:r>
              <a:rPr lang="en-US" sz="1800" i="1" kern="100" dirty="0">
                <a:latin typeface="Times New Roman" panose="02020603050405020304" pitchFamily="18" charset="0"/>
                <a:cs typeface="Times New Roman" panose="02020603050405020304" pitchFamily="18" charset="0"/>
              </a:rPr>
              <a:t>Example: A database is usually controlled by a database management system (DBMS).</a:t>
            </a:r>
          </a:p>
          <a:p>
            <a:pPr marL="127000" indent="0">
              <a:buNone/>
            </a:pPr>
            <a:endParaRPr lang="en-US" dirty="0"/>
          </a:p>
        </p:txBody>
      </p:sp>
    </p:spTree>
    <p:extLst>
      <p:ext uri="{BB962C8B-B14F-4D97-AF65-F5344CB8AC3E}">
        <p14:creationId xmlns:p14="http://schemas.microsoft.com/office/powerpoint/2010/main" val="7873970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D774F1-372B-4A01-0FB3-40A11AE013C3}"/>
              </a:ext>
            </a:extLst>
          </p:cNvPr>
          <p:cNvSpPr>
            <a:spLocks noGrp="1"/>
          </p:cNvSpPr>
          <p:nvPr>
            <p:ph type="body" idx="1"/>
          </p:nvPr>
        </p:nvSpPr>
        <p:spPr>
          <a:xfrm>
            <a:off x="90311" y="0"/>
            <a:ext cx="8726311" cy="4569125"/>
          </a:xfrm>
        </p:spPr>
        <p:txBody>
          <a:bodyPr/>
          <a:lstStyle/>
          <a:p>
            <a:pPr>
              <a:lnSpc>
                <a:spcPct val="107000"/>
              </a:lnSpc>
              <a:spcAft>
                <a:spcPts val="800"/>
              </a:spcAft>
              <a:tabLst>
                <a:tab pos="4010025" algn="l"/>
              </a:tabLst>
            </a:pP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Field</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the context of technology and computing, a field can be seen as a specific area in a database or a form where you enter data. It's essentially a place where you can store information, such as a name or an address in a form, or a piece of data in a spreadsheet or database.</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010025" algn="l"/>
              </a:tabLst>
            </a:pPr>
            <a:r>
              <a:rPr lang="en-US" sz="1800" b="1" i="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US" sz="1800" i="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Enter the client names and addresses into the database fields.</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010025" algn="l"/>
              </a:tabLst>
            </a:pPr>
            <a:r>
              <a:rPr lang="en-US" sz="18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Query</a:t>
            </a:r>
            <a:r>
              <a:rPr lang="en-US"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 query is a request for data or information from a database table or combination of tables. </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010025" algn="l"/>
              </a:tabLst>
            </a:pPr>
            <a:r>
              <a:rPr lang="en-US" sz="1800" b="1" i="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US" sz="1800" i="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 the context of queries in a database, it can be either a select query or an action query. </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010025" algn="l"/>
              </a:tabLst>
            </a:pPr>
            <a:r>
              <a:rPr lang="en-US" sz="1800" b="1"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Spreadsheet</a:t>
            </a:r>
            <a:r>
              <a:rPr lang="en-US" sz="1800" kern="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is a </a:t>
            </a:r>
            <a:r>
              <a:rPr lang="en-US" sz="1800"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computer program that represents information in a two-dimensional grid of data, along with formulas that relate the data. </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010025" algn="l"/>
              </a:tabLst>
            </a:pPr>
            <a:r>
              <a:rPr lang="en-US" sz="1800" b="1" i="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US" sz="1800" i="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Historically, a spreadsheet is an accounting ledger page that shows various quantitative information useful for managing a business.</a:t>
            </a:r>
            <a:endParaRPr lang="en-US"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010025" algn="l"/>
              </a:tabLst>
            </a:pPr>
            <a:r>
              <a:rPr lang="en-US"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Cell</a:t>
            </a: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 is a unit of a spreadsheet that holds a piece of information.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4010025" algn="l"/>
              </a:tabLst>
            </a:pPr>
            <a:r>
              <a:rPr lang="en-US" sz="1800" b="1" i="1" kern="100" dirty="0">
                <a:effectLst/>
                <a:latin typeface="Times New Roman" panose="02020603050405020304" pitchFamily="18" charset="0"/>
                <a:ea typeface="Times New Roman" panose="02020603050405020304" pitchFamily="18" charset="0"/>
                <a:cs typeface="Times New Roman" panose="02020603050405020304" pitchFamily="18" charset="0"/>
              </a:rPr>
              <a:t>Example: </a:t>
            </a:r>
            <a:r>
              <a:rPr lang="en-US" sz="1800" i="1" kern="100" dirty="0">
                <a:effectLst/>
                <a:latin typeface="Times New Roman" panose="02020603050405020304" pitchFamily="18" charset="0"/>
                <a:ea typeface="Times New Roman" panose="02020603050405020304" pitchFamily="18" charset="0"/>
                <a:cs typeface="Times New Roman" panose="02020603050405020304" pitchFamily="18" charset="0"/>
              </a:rPr>
              <a:t>Use the data in the cells of a worksheet to create these charts.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347688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0647-2EF8-A846-248B-DFABEF9BE53C}"/>
              </a:ext>
            </a:extLst>
          </p:cNvPr>
          <p:cNvSpPr>
            <a:spLocks noGrp="1"/>
          </p:cNvSpPr>
          <p:nvPr>
            <p:ph type="title"/>
          </p:nvPr>
        </p:nvSpPr>
        <p:spPr>
          <a:xfrm>
            <a:off x="225778" y="124178"/>
            <a:ext cx="8568265" cy="826097"/>
          </a:xfrm>
        </p:spPr>
        <p:txBody>
          <a:bodyPr/>
          <a:lstStyle/>
          <a:p>
            <a:r>
              <a:rPr lang="en-US" sz="3200" b="1" i="0" dirty="0">
                <a:solidFill>
                  <a:srgbClr val="000000"/>
                </a:solidFill>
                <a:effectLst/>
                <a:latin typeface="Times New Roman" panose="02020603050405020304" pitchFamily="18" charset="0"/>
              </a:rPr>
              <a:t>Match the words with the definitions (A-E).</a:t>
            </a:r>
            <a:br>
              <a:rPr lang="en-US" b="1" i="0" dirty="0">
                <a:solidFill>
                  <a:srgbClr val="000000"/>
                </a:solidFill>
                <a:effectLst/>
                <a:latin typeface="Times New Roman" panose="02020603050405020304" pitchFamily="18" charset="0"/>
              </a:rPr>
            </a:br>
            <a:r>
              <a:rPr lang="en-US" dirty="0"/>
              <a:t>Worksheet, sort, database, field, formula</a:t>
            </a:r>
            <a:br>
              <a:rPr lang="en-US" b="0" i="0" dirty="0">
                <a:solidFill>
                  <a:srgbClr val="000000"/>
                </a:solidFill>
                <a:effectLst/>
                <a:latin typeface="Times New Roman" panose="02020603050405020304" pitchFamily="18" charset="0"/>
              </a:rPr>
            </a:br>
            <a:br>
              <a:rPr lang="en-US" dirty="0"/>
            </a:br>
            <a:endParaRPr lang="en-US" dirty="0"/>
          </a:p>
        </p:txBody>
      </p:sp>
      <p:sp>
        <p:nvSpPr>
          <p:cNvPr id="3" name="Text Placeholder 2">
            <a:extLst>
              <a:ext uri="{FF2B5EF4-FFF2-40B4-BE49-F238E27FC236}">
                <a16:creationId xmlns:a16="http://schemas.microsoft.com/office/drawing/2014/main" id="{5EB50CD2-3D20-B342-3C6A-6F71B22DFE1D}"/>
              </a:ext>
            </a:extLst>
          </p:cNvPr>
          <p:cNvSpPr>
            <a:spLocks noGrp="1"/>
          </p:cNvSpPr>
          <p:nvPr>
            <p:ph type="body" idx="1"/>
          </p:nvPr>
        </p:nvSpPr>
        <p:spPr/>
        <p:txBody>
          <a:bodyPr/>
          <a:lstStyle/>
          <a:p>
            <a:r>
              <a:rPr lang="en-US" sz="2800" dirty="0"/>
              <a:t>A. to arrange the information in a database	</a:t>
            </a:r>
          </a:p>
          <a:p>
            <a:r>
              <a:rPr lang="en-US" sz="2800" dirty="0"/>
              <a:t>B. a large group of data organized in a computer	</a:t>
            </a:r>
          </a:p>
          <a:p>
            <a:r>
              <a:rPr lang="en-US" sz="2800" dirty="0"/>
              <a:t>C. a mathematical instruction that performs spreadsheet calculations	</a:t>
            </a:r>
          </a:p>
          <a:p>
            <a:r>
              <a:rPr lang="en-US" sz="2800" dirty="0"/>
              <a:t>D. a single page of a spreadsheet	</a:t>
            </a:r>
          </a:p>
          <a:p>
            <a:r>
              <a:rPr lang="en-US" sz="2800" dirty="0"/>
              <a:t>E. a database category that holds a type of information	</a:t>
            </a:r>
          </a:p>
          <a:p>
            <a:pPr marL="127000" indent="0">
              <a:buNone/>
            </a:pPr>
            <a:endParaRPr lang="en-US" dirty="0"/>
          </a:p>
        </p:txBody>
      </p:sp>
    </p:spTree>
    <p:extLst>
      <p:ext uri="{BB962C8B-B14F-4D97-AF65-F5344CB8AC3E}">
        <p14:creationId xmlns:p14="http://schemas.microsoft.com/office/powerpoint/2010/main" val="314722451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EA1EF0-851E-700D-8A27-2BB9F4297415}"/>
              </a:ext>
            </a:extLst>
          </p:cNvPr>
          <p:cNvSpPr txBox="1"/>
          <p:nvPr/>
        </p:nvSpPr>
        <p:spPr>
          <a:xfrm>
            <a:off x="191910" y="462844"/>
            <a:ext cx="8952089" cy="4394023"/>
          </a:xfrm>
          <a:prstGeom prst="rect">
            <a:avLst/>
          </a:prstGeom>
          <a:noFill/>
        </p:spPr>
        <p:txBody>
          <a:bodyPr wrap="square">
            <a:spAutoFit/>
          </a:bodyPr>
          <a:lstStyle/>
          <a:p>
            <a:pPr>
              <a:lnSpc>
                <a:spcPct val="107000"/>
              </a:lnSpc>
              <a:spcAft>
                <a:spcPts val="800"/>
              </a:spcAft>
            </a:pPr>
            <a:r>
              <a:rPr lang="en-US" sz="2000" b="1"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Activity:</a:t>
            </a:r>
            <a:r>
              <a:rPr lang="en-US" sz="1800" b="1"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Read the sentence pairs. Choose which word best fits each blank.</a:t>
            </a:r>
            <a:endPar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4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28575" lvl="0" indent="-342900" algn="ctr">
              <a:lnSpc>
                <a:spcPct val="107000"/>
              </a:lnSpc>
              <a:spcAft>
                <a:spcPts val="225"/>
              </a:spcAft>
              <a:tabLst>
                <a:tab pos="457200" algn="l"/>
              </a:tabLst>
            </a:pPr>
            <a:r>
              <a:rPr lang="en-US" sz="16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timecard</a:t>
            </a:r>
            <a:endParaRPr lang="en-US" sz="16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28575" lvl="0" indent="-342900" algn="ctr">
              <a:lnSpc>
                <a:spcPct val="107000"/>
              </a:lnSpc>
              <a:spcBef>
                <a:spcPts val="225"/>
              </a:spcBef>
              <a:spcAft>
                <a:spcPts val="225"/>
              </a:spcAft>
              <a:tabLst>
                <a:tab pos="457200" algn="l"/>
              </a:tabLst>
            </a:pPr>
            <a:r>
              <a:rPr lang="en-US" sz="16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database</a:t>
            </a:r>
            <a:endParaRPr lang="en-US" sz="16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400"/>
              </a:lnSpc>
              <a:spcAft>
                <a:spcPts val="800"/>
              </a:spcAft>
              <a:buFont typeface="+mj-lt"/>
              <a:buAutoNum type="arabicPeriod"/>
              <a:tabLst>
                <a:tab pos="408940" algn="l"/>
              </a:tabLst>
            </a:pPr>
            <a:r>
              <a:rPr lang="en-US" sz="16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An employee must correctly record their work hours on a ________________.</a:t>
            </a:r>
            <a:endParaRPr lang="en-US" sz="16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400"/>
              </a:lnSpc>
              <a:spcAft>
                <a:spcPts val="800"/>
              </a:spcAft>
              <a:buFont typeface="+mj-lt"/>
              <a:buAutoNum type="arabicPeriod"/>
              <a:tabLst>
                <a:tab pos="408940" algn="l"/>
              </a:tabLst>
            </a:pPr>
            <a:r>
              <a:rPr lang="en-US" sz="16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Important information is often stored in a ____________________.</a:t>
            </a:r>
            <a:endParaRPr lang="en-US" sz="16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552450">
              <a:lnSpc>
                <a:spcPts val="2400"/>
              </a:lnSpc>
              <a:spcAft>
                <a:spcPts val="800"/>
              </a:spcAft>
            </a:pPr>
            <a:r>
              <a:rPr lang="en-US" sz="14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28575" lvl="0" indent="-342900" algn="ctr">
              <a:lnSpc>
                <a:spcPct val="107000"/>
              </a:lnSpc>
              <a:spcAft>
                <a:spcPts val="225"/>
              </a:spcAft>
              <a:tabLst>
                <a:tab pos="457200" algn="l"/>
              </a:tabLst>
            </a:pPr>
            <a:r>
              <a:rPr lang="en-US" sz="16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budget</a:t>
            </a:r>
            <a:endParaRPr lang="en-US" sz="16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marR="28575" lvl="0" indent="-342900" algn="ctr">
              <a:lnSpc>
                <a:spcPct val="107000"/>
              </a:lnSpc>
              <a:spcBef>
                <a:spcPts val="225"/>
              </a:spcBef>
              <a:spcAft>
                <a:spcPts val="225"/>
              </a:spcAft>
              <a:tabLst>
                <a:tab pos="457200" algn="l"/>
              </a:tabLst>
            </a:pPr>
            <a:r>
              <a:rPr lang="en-US" sz="16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workbook</a:t>
            </a:r>
            <a:endParaRPr lang="en-US" sz="16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400"/>
              </a:lnSpc>
              <a:spcAft>
                <a:spcPts val="800"/>
              </a:spcAft>
              <a:tabLst>
                <a:tab pos="457200" algn="l"/>
              </a:tabLst>
            </a:pPr>
            <a:r>
              <a:rPr lang="en-US" sz="16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 _____________ helps determine how a company spends money.</a:t>
            </a:r>
            <a:endParaRPr lang="en-US" sz="16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400"/>
              </a:lnSpc>
              <a:spcAft>
                <a:spcPts val="800"/>
              </a:spcAft>
              <a:tabLst>
                <a:tab pos="457200" algn="l"/>
              </a:tabLst>
            </a:pPr>
            <a:r>
              <a:rPr lang="en-US" sz="16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 _____________   file created by a spreadsheet is often three pages long.</a:t>
            </a:r>
            <a:endParaRPr lang="en-US" sz="16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552450">
              <a:lnSpc>
                <a:spcPts val="2400"/>
              </a:lnSpc>
              <a:spcAft>
                <a:spcPts val="800"/>
              </a:spcAft>
            </a:pPr>
            <a:r>
              <a:rPr lang="en-US" sz="1400" kern="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2771B8B2-4D5D-4355-59AC-B9F280DD8B94}"/>
              </a:ext>
            </a:extLst>
          </p:cNvPr>
          <p:cNvSpPr txBox="1"/>
          <p:nvPr/>
        </p:nvSpPr>
        <p:spPr>
          <a:xfrm>
            <a:off x="417689" y="4594578"/>
            <a:ext cx="7631289" cy="872034"/>
          </a:xfrm>
          <a:prstGeom prst="rect">
            <a:avLst/>
          </a:prstGeom>
          <a:noFill/>
        </p:spPr>
        <p:txBody>
          <a:bodyPr wrap="square" rtlCol="0">
            <a:spAutoFit/>
          </a:bodyPr>
          <a:lstStyle/>
          <a:p>
            <a:pPr>
              <a:lnSpc>
                <a:spcPct val="150000"/>
              </a:lnSpc>
              <a:spcAft>
                <a:spcPts val="800"/>
              </a:spcAft>
            </a:pPr>
            <a:r>
              <a:rPr lang="en-US" sz="2000" b="1" kern="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Answers: 1. timecard;</a:t>
            </a:r>
            <a:r>
              <a:rPr lang="en-US" sz="2000" b="1" kern="100" dirty="0">
                <a:solidFill>
                  <a:srgbClr val="C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000" b="1" kern="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2. database;</a:t>
            </a:r>
            <a:r>
              <a:rPr lang="en-US" sz="2000" b="1" kern="100" dirty="0">
                <a:solidFill>
                  <a:srgbClr val="C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000" b="1" kern="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3. budget;</a:t>
            </a:r>
            <a:r>
              <a:rPr lang="en-US" sz="2000" b="1" kern="100" dirty="0">
                <a:solidFill>
                  <a:srgbClr val="C00000"/>
                </a:solidFill>
                <a:latin typeface="Calibri" panose="020F0502020204030204" pitchFamily="34" charset="0"/>
                <a:ea typeface="Times New Roman" panose="02020603050405020304" pitchFamily="18" charset="0"/>
                <a:cs typeface="Times New Roman" panose="02020603050405020304" pitchFamily="18" charset="0"/>
              </a:rPr>
              <a:t> </a:t>
            </a:r>
            <a:r>
              <a:rPr lang="en-US" sz="2000" b="1" kern="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4. workbook </a:t>
            </a:r>
            <a:endParaRPr lang="en-US" sz="2000" b="1"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345728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mputer Science Proposal Infographics by Slidesgo">
  <a:themeElements>
    <a:clrScheme name="Simple Light">
      <a:dk1>
        <a:srgbClr val="000000"/>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mputer Science Proposal Infographics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TotalTime>
  <Words>3085</Words>
  <Application>Microsoft Office PowerPoint</Application>
  <PresentationFormat>On-screen Show (16:9)</PresentationFormat>
  <Paragraphs>271</Paragraphs>
  <Slides>39</Slides>
  <Notes>10</Notes>
  <HiddenSlides>0</HiddenSlides>
  <MMClips>4</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39</vt:i4>
      </vt:variant>
    </vt:vector>
  </HeadingPairs>
  <TitlesOfParts>
    <vt:vector size="50" baseType="lpstr">
      <vt:lpstr>Wingdings</vt:lpstr>
      <vt:lpstr>Anaheim</vt:lpstr>
      <vt:lpstr>Times New Roman</vt:lpstr>
      <vt:lpstr>Roboto</vt:lpstr>
      <vt:lpstr>Bebas Neue</vt:lpstr>
      <vt:lpstr>Nunito</vt:lpstr>
      <vt:lpstr>Arial</vt:lpstr>
      <vt:lpstr>Symbol</vt:lpstr>
      <vt:lpstr>Calibri</vt:lpstr>
      <vt:lpstr>Computer Science Proposal Infographics by Slidesgo</vt:lpstr>
      <vt:lpstr>Computer Science Proposal Infographics by Slidesgo</vt:lpstr>
      <vt:lpstr>Databases  VS Spreadsheets</vt:lpstr>
      <vt:lpstr>Objectives: at the end of the lesson, students will be able to: </vt:lpstr>
      <vt:lpstr>Let’s Discuss!</vt:lpstr>
      <vt:lpstr>Spreadsheets: Designed for data entry, calculation, and simple analysis. Useful for small datasets or personal use. Databases: Designed for managing large volumes of data, enabling efficient storage, retrieval, and manipulation. Suitable for complex data relationships and multi-user access. Spreadsheets: Grid-based interface (rows and columns), formula-driven calculations, typically used for numerical or textual data. </vt:lpstr>
      <vt:lpstr>Databases: Structured data storage with tables (entities and attributes), supports complex queries, and relationships between data tables. </vt:lpstr>
      <vt:lpstr>Vocabulary Building Key Terms </vt:lpstr>
      <vt:lpstr>PowerPoint Presentation</vt:lpstr>
      <vt:lpstr>Match the words with the definitions (A-E). Worksheet, sort, database, field, formula  </vt:lpstr>
      <vt:lpstr>PowerPoint Presentation</vt:lpstr>
      <vt:lpstr>Choose the word that is closest in meaning to the underlined part</vt:lpstr>
      <vt:lpstr>Choose the word that is closest in meaning to the underlined part</vt:lpstr>
      <vt:lpstr>PowerPoint Presentation</vt:lpstr>
      <vt:lpstr>PowerPoint Presentation</vt:lpstr>
      <vt:lpstr>PowerPoint Presentation</vt:lpstr>
      <vt:lpstr>PowerPoint Presentation</vt:lpstr>
      <vt:lpstr>Listen to a conversation between two co-workers at T.B. Brown Inc. Mark the following statements as True or False.  </vt:lpstr>
      <vt:lpstr>Listen again and complete the conversation  Sam: Rachel, I need help. I don’t understand this 1) ____________  program. Rachel: Sure. What are you trying to do? Sam: I need to 2)  ___________ our estimated profits for next month. But I don’t know how to do that. Rachel: Well, is all the 3)  _____________ in the 4)  _____________ correct? Sam: Yes, I’m sure it is. Rachel: Okay. Then just type this 5)  ______________  into the top cell. Sam: Really? That’s all? Rachel: Yes. The formula calculates the estimated 6)  __________ and shows them at the bottom of the spreadsheet. </vt:lpstr>
      <vt:lpstr>Speaking With a partner, act out the roles below. Use languages such as: I don’t even know what meta tags are. Our site appears at the top of the search results. Customers click on our hyperlink first. Student A: You are a worker at T.B. Brown Inc. Student B needs help using a spreadsheet. Talk about: • what the problem is • possible mistakes • solutions Student B: You are Student A's co-worker. You need help using a spreadsheet. Answer Student A's questions. </vt:lpstr>
      <vt:lpstr>Use the conversation from Task 8 to complete the page.</vt:lpstr>
      <vt:lpstr>Home assignment Research and Analysis: Choose two different real-world scenarios where either a spreadsheet or a database would be more suitable. Examples could include: Case A: Managing a personal budget and financial records. Case B: Operating a small online retail business with inventory management. For each case, conduct research to determine which tool (spreadsheet or database) would be more appropriate based on factors like data volume, complexity, collaborative needs, and scalability. Write a comparison report (approximately 500-800 words). </vt:lpstr>
      <vt:lpstr>Thanks</vt:lpstr>
      <vt:lpstr>Web Design  vs  Web Development </vt:lpstr>
      <vt:lpstr>Objectives:</vt:lpstr>
      <vt:lpstr>Lead-in: Let’s talk! </vt:lpstr>
      <vt:lpstr>Activity: Showcasing the website to highlight interactive features and functionalities (e.g., forms, navigation menus).  Here are some common and effective interactive elements of the Amazon website. </vt:lpstr>
      <vt:lpstr>PowerPoint Presentation</vt:lpstr>
      <vt:lpstr>PowerPoint Presentation</vt:lpstr>
      <vt:lpstr>‍Activity: Comparing and analyzing using Venn diagram</vt:lpstr>
      <vt:lpstr>PowerPoint Presentation</vt:lpstr>
      <vt:lpstr>PowerPoint Presentation</vt:lpstr>
      <vt:lpstr>Match the words with the definitions (A-F).</vt:lpstr>
      <vt:lpstr>Fill in the blanks with the correct words and phrases from the word bank </vt:lpstr>
      <vt:lpstr>PowerPoint Presentation</vt:lpstr>
      <vt:lpstr>Read the article from a business newsletter. Then, choose the correct answers.  </vt:lpstr>
      <vt:lpstr>Listen to a conversation between an instructor for a web development class and an employee. Choose the correct answers.</vt:lpstr>
      <vt:lpstr>Listen again and complete the conversation.</vt:lpstr>
      <vt:lpstr>Group working and Speaking Activity: Web Design Task Students are divided into groups and assigned to create a simple webpage layout using paper and markers. Emphasize elements like header, navigation bar, content area, and footer. Discuss design principles such as alignment, contrast, and consistency.</vt:lpstr>
      <vt:lpstr> Summary</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PROPOSAL infographics</dc:title>
  <dc:creator>Ajou student</dc:creator>
  <cp:lastModifiedBy>User</cp:lastModifiedBy>
  <cp:revision>49</cp:revision>
  <dcterms:modified xsi:type="dcterms:W3CDTF">2024-10-15T01:57:55Z</dcterms:modified>
</cp:coreProperties>
</file>