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7" r:id="rId5"/>
    <p:sldId id="277" r:id="rId6"/>
    <p:sldId id="279" r:id="rId7"/>
    <p:sldId id="261" r:id="rId8"/>
    <p:sldId id="308" r:id="rId9"/>
    <p:sldId id="263" r:id="rId10"/>
    <p:sldId id="262" r:id="rId11"/>
    <p:sldId id="268" r:id="rId12"/>
    <p:sldId id="258" r:id="rId13"/>
    <p:sldId id="266" r:id="rId14"/>
    <p:sldId id="292" r:id="rId15"/>
    <p:sldId id="267" r:id="rId16"/>
    <p:sldId id="310" r:id="rId17"/>
    <p:sldId id="311" r:id="rId18"/>
    <p:sldId id="31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1224" userDrawn="1">
          <p15:clr>
            <a:srgbClr val="A4A3A4"/>
          </p15:clr>
        </p15:guide>
        <p15:guide id="2" pos="3840" userDrawn="1">
          <p15:clr>
            <a:srgbClr val="A4A3A4"/>
          </p15:clr>
        </p15:guide>
        <p15:guide id="3" orient="horz" pos="1536" userDrawn="1">
          <p15:clr>
            <a:srgbClr val="A4A3A4"/>
          </p15:clr>
        </p15:guide>
        <p15:guide id="4" pos="645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9C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BAE16D-1A3E-4936-AF92-B87D58747D64}" v="1686" dt="2025-01-23T14:36:56.555"/>
    <p1510:client id="{EC77C368-6094-4C2E-B638-989AD292D3BF}" v="6486" dt="2025-01-22T18:08:40.297"/>
  </p1510:revLst>
</p1510:revInfo>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01" autoAdjust="0"/>
  </p:normalViewPr>
  <p:slideViewPr>
    <p:cSldViewPr snapToGrid="0">
      <p:cViewPr varScale="1">
        <p:scale>
          <a:sx n="78" d="100"/>
          <a:sy n="78" d="100"/>
        </p:scale>
        <p:origin x="835" y="43"/>
      </p:cViewPr>
      <p:guideLst>
        <p:guide pos="1224"/>
        <p:guide pos="3840"/>
        <p:guide orient="horz" pos="1536"/>
        <p:guide pos="6456"/>
      </p:guideLst>
    </p:cSldViewPr>
  </p:slideViewPr>
  <p:notesTextViewPr>
    <p:cViewPr>
      <p:scale>
        <a:sx n="60" d="100"/>
        <a:sy n="60" d="100"/>
      </p:scale>
      <p:origin x="0" y="0"/>
    </p:cViewPr>
  </p:notesTextViewPr>
  <p:sorterViewPr>
    <p:cViewPr varScale="1">
      <p:scale>
        <a:sx n="1" d="1"/>
        <a:sy n="1" d="1"/>
      </p:scale>
      <p:origin x="0" y="0"/>
    </p:cViewPr>
  </p:sorterViewPr>
  <p:notesViewPr>
    <p:cSldViewPr snapToGrid="0">
      <p:cViewPr varScale="1">
        <p:scale>
          <a:sx n="48" d="100"/>
          <a:sy n="48" d="100"/>
        </p:scale>
        <p:origin x="2752" y="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2SW126" userId="269b890a-bdf7-49d3-aebb-1ed3e97c58d9" providerId="ADAL" clId="{EC77C368-6094-4C2E-B638-989AD292D3BF}"/>
    <pc:docChg chg="undo custSel addSld delSld modSld sldOrd">
      <pc:chgData name="22SW126" userId="269b890a-bdf7-49d3-aebb-1ed3e97c58d9" providerId="ADAL" clId="{EC77C368-6094-4C2E-B638-989AD292D3BF}" dt="2025-01-22T18:09:59.238" v="11351" actId="207"/>
      <pc:docMkLst>
        <pc:docMk/>
      </pc:docMkLst>
      <pc:sldChg chg="addSp delSp modSp mod ord setBg">
        <pc:chgData name="22SW126" userId="269b890a-bdf7-49d3-aebb-1ed3e97c58d9" providerId="ADAL" clId="{EC77C368-6094-4C2E-B638-989AD292D3BF}" dt="2025-01-19T12:53:42.064" v="2630"/>
        <pc:sldMkLst>
          <pc:docMk/>
          <pc:sldMk cId="435195399" sldId="257"/>
        </pc:sldMkLst>
        <pc:spChg chg="mod">
          <ac:chgData name="22SW126" userId="269b890a-bdf7-49d3-aebb-1ed3e97c58d9" providerId="ADAL" clId="{EC77C368-6094-4C2E-B638-989AD292D3BF}" dt="2025-01-19T12:41:25.799" v="2489"/>
          <ac:spMkLst>
            <pc:docMk/>
            <pc:sldMk cId="435195399" sldId="257"/>
            <ac:spMk id="2" creationId="{BF463CB3-2956-E8D2-C23D-A3BAA7295DEC}"/>
          </ac:spMkLst>
        </pc:spChg>
        <pc:spChg chg="mod">
          <ac:chgData name="22SW126" userId="269b890a-bdf7-49d3-aebb-1ed3e97c58d9" providerId="ADAL" clId="{EC77C368-6094-4C2E-B638-989AD292D3BF}" dt="2025-01-19T12:41:49.377" v="2495" actId="114"/>
          <ac:spMkLst>
            <pc:docMk/>
            <pc:sldMk cId="435195399" sldId="257"/>
            <ac:spMk id="3" creationId="{FEECEBD4-35BF-26BB-D438-DA43EBD5EE89}"/>
          </ac:spMkLst>
        </pc:spChg>
      </pc:sldChg>
      <pc:sldChg chg="addSp delSp modSp mod setBg">
        <pc:chgData name="22SW126" userId="269b890a-bdf7-49d3-aebb-1ed3e97c58d9" providerId="ADAL" clId="{EC77C368-6094-4C2E-B638-989AD292D3BF}" dt="2025-01-22T18:07:37.398" v="11264"/>
        <pc:sldMkLst>
          <pc:docMk/>
          <pc:sldMk cId="3058085568" sldId="258"/>
        </pc:sldMkLst>
        <pc:spChg chg="mod">
          <ac:chgData name="22SW126" userId="269b890a-bdf7-49d3-aebb-1ed3e97c58d9" providerId="ADAL" clId="{EC77C368-6094-4C2E-B638-989AD292D3BF}" dt="2025-01-22T14:27:13.699" v="8578" actId="114"/>
          <ac:spMkLst>
            <pc:docMk/>
            <pc:sldMk cId="3058085568" sldId="258"/>
            <ac:spMk id="3" creationId="{A0034E89-1952-5288-08A0-70A4A73BE39E}"/>
          </ac:spMkLst>
        </pc:spChg>
        <pc:spChg chg="add del mod">
          <ac:chgData name="22SW126" userId="269b890a-bdf7-49d3-aebb-1ed3e97c58d9" providerId="ADAL" clId="{EC77C368-6094-4C2E-B638-989AD292D3BF}" dt="2025-01-22T14:23:36.439" v="8552" actId="478"/>
          <ac:spMkLst>
            <pc:docMk/>
            <pc:sldMk cId="3058085568" sldId="258"/>
            <ac:spMk id="4" creationId="{1AB99942-591A-66A3-8ED6-13341B1BE8A4}"/>
          </ac:spMkLst>
        </pc:spChg>
        <pc:spChg chg="add del mod">
          <ac:chgData name="22SW126" userId="269b890a-bdf7-49d3-aebb-1ed3e97c58d9" providerId="ADAL" clId="{EC77C368-6094-4C2E-B638-989AD292D3BF}" dt="2025-01-22T14:32:17.848" v="8591" actId="12084"/>
          <ac:spMkLst>
            <pc:docMk/>
            <pc:sldMk cId="3058085568" sldId="258"/>
            <ac:spMk id="6" creationId="{C7E9DDF5-FF6D-C1AB-EC16-D2807AD95FAB}"/>
          </ac:spMkLst>
        </pc:spChg>
        <pc:spChg chg="add del mod">
          <ac:chgData name="22SW126" userId="269b890a-bdf7-49d3-aebb-1ed3e97c58d9" providerId="ADAL" clId="{EC77C368-6094-4C2E-B638-989AD292D3BF}" dt="2025-01-22T15:00:20.446" v="8711" actId="478"/>
          <ac:spMkLst>
            <pc:docMk/>
            <pc:sldMk cId="3058085568" sldId="258"/>
            <ac:spMk id="13" creationId="{5086C97A-BDD5-0820-6055-1E2A7CF3F520}"/>
          </ac:spMkLst>
        </pc:spChg>
        <pc:spChg chg="add mod">
          <ac:chgData name="22SW126" userId="269b890a-bdf7-49d3-aebb-1ed3e97c58d9" providerId="ADAL" clId="{EC77C368-6094-4C2E-B638-989AD292D3BF}" dt="2025-01-22T15:09:39.572" v="8856" actId="1076"/>
          <ac:spMkLst>
            <pc:docMk/>
            <pc:sldMk cId="3058085568" sldId="258"/>
            <ac:spMk id="15" creationId="{DB284EF0-8E03-B928-B051-BD288F143FF2}"/>
          </ac:spMkLst>
        </pc:spChg>
        <pc:spChg chg="add mod">
          <ac:chgData name="22SW126" userId="269b890a-bdf7-49d3-aebb-1ed3e97c58d9" providerId="ADAL" clId="{EC77C368-6094-4C2E-B638-989AD292D3BF}" dt="2025-01-22T15:09:19.704" v="8855" actId="1076"/>
          <ac:spMkLst>
            <pc:docMk/>
            <pc:sldMk cId="3058085568" sldId="258"/>
            <ac:spMk id="16" creationId="{4CA0515C-C7E2-113D-657B-8212DCBDCF40}"/>
          </ac:spMkLst>
        </pc:spChg>
        <pc:spChg chg="add mod">
          <ac:chgData name="22SW126" userId="269b890a-bdf7-49d3-aebb-1ed3e97c58d9" providerId="ADAL" clId="{EC77C368-6094-4C2E-B638-989AD292D3BF}" dt="2025-01-22T15:08:24.996" v="8851" actId="1076"/>
          <ac:spMkLst>
            <pc:docMk/>
            <pc:sldMk cId="3058085568" sldId="258"/>
            <ac:spMk id="17" creationId="{8741D5E3-CCE4-0F09-D92D-93978956C3F0}"/>
          </ac:spMkLst>
        </pc:spChg>
        <pc:spChg chg="add mod">
          <ac:chgData name="22SW126" userId="269b890a-bdf7-49d3-aebb-1ed3e97c58d9" providerId="ADAL" clId="{EC77C368-6094-4C2E-B638-989AD292D3BF}" dt="2025-01-22T15:08:12.012" v="8850" actId="207"/>
          <ac:spMkLst>
            <pc:docMk/>
            <pc:sldMk cId="3058085568" sldId="258"/>
            <ac:spMk id="18" creationId="{6DD69747-5AB1-516F-7E4A-CC13E06AB506}"/>
          </ac:spMkLst>
        </pc:spChg>
        <pc:spChg chg="add mod">
          <ac:chgData name="22SW126" userId="269b890a-bdf7-49d3-aebb-1ed3e97c58d9" providerId="ADAL" clId="{EC77C368-6094-4C2E-B638-989AD292D3BF}" dt="2025-01-22T18:07:37.398" v="11264"/>
          <ac:spMkLst>
            <pc:docMk/>
            <pc:sldMk cId="3058085568" sldId="258"/>
            <ac:spMk id="21" creationId="{FB5392EC-1F02-F5A5-C294-F6D5E3B2D160}"/>
          </ac:spMkLst>
        </pc:spChg>
        <pc:grpChg chg="mod">
          <ac:chgData name="22SW126" userId="269b890a-bdf7-49d3-aebb-1ed3e97c58d9" providerId="ADAL" clId="{EC77C368-6094-4C2E-B638-989AD292D3BF}" dt="2025-01-22T14:46:05.807" v="8696"/>
          <ac:grpSpMkLst>
            <pc:docMk/>
            <pc:sldMk cId="3058085568" sldId="258"/>
            <ac:grpSpMk id="10" creationId="{919B6BE5-C8C8-A235-4913-C5EE727A15BF}"/>
          </ac:grpSpMkLst>
        </pc:grpChg>
        <pc:graphicFrameChg chg="add mod modGraphic">
          <ac:chgData name="22SW126" userId="269b890a-bdf7-49d3-aebb-1ed3e97c58d9" providerId="ADAL" clId="{EC77C368-6094-4C2E-B638-989AD292D3BF}" dt="2025-01-22T18:04:16.314" v="11240" actId="14100"/>
          <ac:graphicFrameMkLst>
            <pc:docMk/>
            <pc:sldMk cId="3058085568" sldId="258"/>
            <ac:graphicFrameMk id="7" creationId="{B6A14C4F-A12E-38DF-4851-FCFAE8253773}"/>
          </ac:graphicFrameMkLst>
        </pc:graphicFrameChg>
        <pc:picChg chg="del mod">
          <ac:chgData name="22SW126" userId="269b890a-bdf7-49d3-aebb-1ed3e97c58d9" providerId="ADAL" clId="{EC77C368-6094-4C2E-B638-989AD292D3BF}" dt="2025-01-22T14:23:34.022" v="8551" actId="21"/>
          <ac:picMkLst>
            <pc:docMk/>
            <pc:sldMk cId="3058085568" sldId="258"/>
            <ac:picMk id="5" creationId="{9B92EC4C-4B21-E1CB-0A0F-E73CE233B7BA}"/>
          </ac:picMkLst>
        </pc:picChg>
        <pc:inkChg chg="add del mod">
          <ac:chgData name="22SW126" userId="269b890a-bdf7-49d3-aebb-1ed3e97c58d9" providerId="ADAL" clId="{EC77C368-6094-4C2E-B638-989AD292D3BF}" dt="2025-01-22T14:46:13.060" v="8699" actId="9405"/>
          <ac:inkMkLst>
            <pc:docMk/>
            <pc:sldMk cId="3058085568" sldId="258"/>
            <ac:inkMk id="8" creationId="{BA577EDD-1993-0E15-DED9-1060CA60702F}"/>
          </ac:inkMkLst>
        </pc:inkChg>
        <pc:inkChg chg="add del mod">
          <ac:chgData name="22SW126" userId="269b890a-bdf7-49d3-aebb-1ed3e97c58d9" providerId="ADAL" clId="{EC77C368-6094-4C2E-B638-989AD292D3BF}" dt="2025-01-22T14:46:05.807" v="8696"/>
          <ac:inkMkLst>
            <pc:docMk/>
            <pc:sldMk cId="3058085568" sldId="258"/>
            <ac:inkMk id="9" creationId="{1D655761-5A78-F42A-9687-9579D9EAE329}"/>
          </ac:inkMkLst>
        </pc:inkChg>
        <pc:inkChg chg="add del">
          <ac:chgData name="22SW126" userId="269b890a-bdf7-49d3-aebb-1ed3e97c58d9" providerId="ADAL" clId="{EC77C368-6094-4C2E-B638-989AD292D3BF}" dt="2025-01-22T14:46:05.099" v="8694" actId="9405"/>
          <ac:inkMkLst>
            <pc:docMk/>
            <pc:sldMk cId="3058085568" sldId="258"/>
            <ac:inkMk id="11" creationId="{F1E07F19-BF17-6BDE-E5B4-848C8C23F070}"/>
          </ac:inkMkLst>
        </pc:inkChg>
        <pc:inkChg chg="add del">
          <ac:chgData name="22SW126" userId="269b890a-bdf7-49d3-aebb-1ed3e97c58d9" providerId="ADAL" clId="{EC77C368-6094-4C2E-B638-989AD292D3BF}" dt="2025-01-22T14:46:12.495" v="8698" actId="9405"/>
          <ac:inkMkLst>
            <pc:docMk/>
            <pc:sldMk cId="3058085568" sldId="258"/>
            <ac:inkMk id="12" creationId="{5849212A-9C94-C012-CE0E-8E5CC3439448}"/>
          </ac:inkMkLst>
        </pc:inkChg>
        <pc:cxnChg chg="add mod">
          <ac:chgData name="22SW126" userId="269b890a-bdf7-49d3-aebb-1ed3e97c58d9" providerId="ADAL" clId="{EC77C368-6094-4C2E-B638-989AD292D3BF}" dt="2025-01-22T18:04:03.845" v="11239"/>
          <ac:cxnSpMkLst>
            <pc:docMk/>
            <pc:sldMk cId="3058085568" sldId="258"/>
            <ac:cxnSpMk id="19" creationId="{78ADD143-03D8-2E89-7CAF-09B94F193CDA}"/>
          </ac:cxnSpMkLst>
        </pc:cxnChg>
        <pc:cxnChg chg="add mod">
          <ac:chgData name="22SW126" userId="269b890a-bdf7-49d3-aebb-1ed3e97c58d9" providerId="ADAL" clId="{EC77C368-6094-4C2E-B638-989AD292D3BF}" dt="2025-01-22T18:05:39.602" v="11250"/>
          <ac:cxnSpMkLst>
            <pc:docMk/>
            <pc:sldMk cId="3058085568" sldId="258"/>
            <ac:cxnSpMk id="20" creationId="{8DAECE5D-A6B0-C34D-700D-E9F25E36CF42}"/>
          </ac:cxnSpMkLst>
        </pc:cxnChg>
      </pc:sldChg>
      <pc:sldChg chg="addSp delSp modSp mod">
        <pc:chgData name="22SW126" userId="269b890a-bdf7-49d3-aebb-1ed3e97c58d9" providerId="ADAL" clId="{EC77C368-6094-4C2E-B638-989AD292D3BF}" dt="2025-01-22T15:20:37.948" v="8882" actId="207"/>
        <pc:sldMkLst>
          <pc:docMk/>
          <pc:sldMk cId="3666674671" sldId="261"/>
        </pc:sldMkLst>
        <pc:spChg chg="mod">
          <ac:chgData name="22SW126" userId="269b890a-bdf7-49d3-aebb-1ed3e97c58d9" providerId="ADAL" clId="{EC77C368-6094-4C2E-B638-989AD292D3BF}" dt="2025-01-22T15:20:37.948" v="8882" actId="207"/>
          <ac:spMkLst>
            <pc:docMk/>
            <pc:sldMk cId="3666674671" sldId="261"/>
            <ac:spMk id="2" creationId="{9635F5E3-2B1C-7C0A-8581-67A9052D13AA}"/>
          </ac:spMkLst>
        </pc:spChg>
        <pc:graphicFrameChg chg="add mod modGraphic">
          <ac:chgData name="22SW126" userId="269b890a-bdf7-49d3-aebb-1ed3e97c58d9" providerId="ADAL" clId="{EC77C368-6094-4C2E-B638-989AD292D3BF}" dt="2025-01-22T15:19:47.230" v="8877" actId="207"/>
          <ac:graphicFrameMkLst>
            <pc:docMk/>
            <pc:sldMk cId="3666674671" sldId="261"/>
            <ac:graphicFrameMk id="4" creationId="{5ACD348C-545C-9EF6-CFE8-8E5672C70817}"/>
          </ac:graphicFrameMkLst>
        </pc:graphicFrameChg>
      </pc:sldChg>
      <pc:sldChg chg="addSp delSp modSp mod">
        <pc:chgData name="22SW126" userId="269b890a-bdf7-49d3-aebb-1ed3e97c58d9" providerId="ADAL" clId="{EC77C368-6094-4C2E-B638-989AD292D3BF}" dt="2025-01-22T18:09:59.238" v="11351" actId="207"/>
        <pc:sldMkLst>
          <pc:docMk/>
          <pc:sldMk cId="1210802199" sldId="262"/>
        </pc:sldMkLst>
        <pc:spChg chg="mod">
          <ac:chgData name="22SW126" userId="269b890a-bdf7-49d3-aebb-1ed3e97c58d9" providerId="ADAL" clId="{EC77C368-6094-4C2E-B638-989AD292D3BF}" dt="2025-01-22T13:44:52.504" v="8124" actId="1038"/>
          <ac:spMkLst>
            <pc:docMk/>
            <pc:sldMk cId="1210802199" sldId="262"/>
            <ac:spMk id="2" creationId="{28BAC361-0D7A-DC05-86B5-6DD77D322F5B}"/>
          </ac:spMkLst>
        </pc:spChg>
        <pc:spChg chg="del mod">
          <ac:chgData name="22SW126" userId="269b890a-bdf7-49d3-aebb-1ed3e97c58d9" providerId="ADAL" clId="{EC77C368-6094-4C2E-B638-989AD292D3BF}" dt="2025-01-22T11:14:06.014" v="6783" actId="478"/>
          <ac:spMkLst>
            <pc:docMk/>
            <pc:sldMk cId="1210802199" sldId="262"/>
            <ac:spMk id="3" creationId="{1BE98EFF-197D-3136-70B9-7BBD30A48931}"/>
          </ac:spMkLst>
        </pc:spChg>
        <pc:spChg chg="del mod">
          <ac:chgData name="22SW126" userId="269b890a-bdf7-49d3-aebb-1ed3e97c58d9" providerId="ADAL" clId="{EC77C368-6094-4C2E-B638-989AD292D3BF}" dt="2025-01-22T11:14:17.111" v="6785" actId="478"/>
          <ac:spMkLst>
            <pc:docMk/>
            <pc:sldMk cId="1210802199" sldId="262"/>
            <ac:spMk id="4" creationId="{D97126AE-AE4A-97A5-21F5-E5ACF7E0605F}"/>
          </ac:spMkLst>
        </pc:spChg>
        <pc:spChg chg="add del mod">
          <ac:chgData name="22SW126" userId="269b890a-bdf7-49d3-aebb-1ed3e97c58d9" providerId="ADAL" clId="{EC77C368-6094-4C2E-B638-989AD292D3BF}" dt="2025-01-22T11:14:00.677" v="6781" actId="478"/>
          <ac:spMkLst>
            <pc:docMk/>
            <pc:sldMk cId="1210802199" sldId="262"/>
            <ac:spMk id="6" creationId="{7A8CE119-31D7-13E1-5FA3-CC6D5A4C55D5}"/>
          </ac:spMkLst>
        </pc:spChg>
        <pc:spChg chg="add del mod">
          <ac:chgData name="22SW126" userId="269b890a-bdf7-49d3-aebb-1ed3e97c58d9" providerId="ADAL" clId="{EC77C368-6094-4C2E-B638-989AD292D3BF}" dt="2025-01-22T11:14:13.271" v="6784" actId="478"/>
          <ac:spMkLst>
            <pc:docMk/>
            <pc:sldMk cId="1210802199" sldId="262"/>
            <ac:spMk id="8" creationId="{2E7403C6-BBA5-99C8-B8EE-317424FEBBF8}"/>
          </ac:spMkLst>
        </pc:spChg>
        <pc:spChg chg="add del mod">
          <ac:chgData name="22SW126" userId="269b890a-bdf7-49d3-aebb-1ed3e97c58d9" providerId="ADAL" clId="{EC77C368-6094-4C2E-B638-989AD292D3BF}" dt="2025-01-22T11:14:18.420" v="6786" actId="478"/>
          <ac:spMkLst>
            <pc:docMk/>
            <pc:sldMk cId="1210802199" sldId="262"/>
            <ac:spMk id="10" creationId="{23E38233-8F61-6814-A45F-A6F2770B8EEB}"/>
          </ac:spMkLst>
        </pc:spChg>
        <pc:spChg chg="add mod">
          <ac:chgData name="22SW126" userId="269b890a-bdf7-49d3-aebb-1ed3e97c58d9" providerId="ADAL" clId="{EC77C368-6094-4C2E-B638-989AD292D3BF}" dt="2025-01-22T11:16:16.529" v="6817" actId="1076"/>
          <ac:spMkLst>
            <pc:docMk/>
            <pc:sldMk cId="1210802199" sldId="262"/>
            <ac:spMk id="11" creationId="{39585EEC-0E65-8DDC-9F29-9F74F76DB2D1}"/>
          </ac:spMkLst>
        </pc:spChg>
        <pc:spChg chg="add mod">
          <ac:chgData name="22SW126" userId="269b890a-bdf7-49d3-aebb-1ed3e97c58d9" providerId="ADAL" clId="{EC77C368-6094-4C2E-B638-989AD292D3BF}" dt="2025-01-22T11:16:58.557" v="6822" actId="1076"/>
          <ac:spMkLst>
            <pc:docMk/>
            <pc:sldMk cId="1210802199" sldId="262"/>
            <ac:spMk id="13" creationId="{D52470CA-A436-E00E-F946-162E61D06D7C}"/>
          </ac:spMkLst>
        </pc:spChg>
        <pc:spChg chg="add del mod">
          <ac:chgData name="22SW126" userId="269b890a-bdf7-49d3-aebb-1ed3e97c58d9" providerId="ADAL" clId="{EC77C368-6094-4C2E-B638-989AD292D3BF}" dt="2025-01-22T11:18:52.651" v="6858" actId="12084"/>
          <ac:spMkLst>
            <pc:docMk/>
            <pc:sldMk cId="1210802199" sldId="262"/>
            <ac:spMk id="14" creationId="{D69D80C6-4396-DD26-E7F9-C75CE9B3E65F}"/>
          </ac:spMkLst>
        </pc:spChg>
        <pc:spChg chg="add mod">
          <ac:chgData name="22SW126" userId="269b890a-bdf7-49d3-aebb-1ed3e97c58d9" providerId="ADAL" clId="{EC77C368-6094-4C2E-B638-989AD292D3BF}" dt="2025-01-22T11:34:10.197" v="7292" actId="1076"/>
          <ac:spMkLst>
            <pc:docMk/>
            <pc:sldMk cId="1210802199" sldId="262"/>
            <ac:spMk id="16" creationId="{1E23026F-99CD-6AC7-9D82-4A098117B7E1}"/>
          </ac:spMkLst>
        </pc:spChg>
        <pc:spChg chg="add mod">
          <ac:chgData name="22SW126" userId="269b890a-bdf7-49d3-aebb-1ed3e97c58d9" providerId="ADAL" clId="{EC77C368-6094-4C2E-B638-989AD292D3BF}" dt="2025-01-22T11:34:18.421" v="7293" actId="1076"/>
          <ac:spMkLst>
            <pc:docMk/>
            <pc:sldMk cId="1210802199" sldId="262"/>
            <ac:spMk id="17" creationId="{9A02E73D-6C65-136B-F74F-115D691955E5}"/>
          </ac:spMkLst>
        </pc:spChg>
        <pc:spChg chg="add mod">
          <ac:chgData name="22SW126" userId="269b890a-bdf7-49d3-aebb-1ed3e97c58d9" providerId="ADAL" clId="{EC77C368-6094-4C2E-B638-989AD292D3BF}" dt="2025-01-22T18:09:59.238" v="11351" actId="207"/>
          <ac:spMkLst>
            <pc:docMk/>
            <pc:sldMk cId="1210802199" sldId="262"/>
            <ac:spMk id="20" creationId="{8F864E52-A7FF-D6F0-B7A1-F7AC94280289}"/>
          </ac:spMkLst>
        </pc:spChg>
        <pc:spChg chg="add mod">
          <ac:chgData name="22SW126" userId="269b890a-bdf7-49d3-aebb-1ed3e97c58d9" providerId="ADAL" clId="{EC77C368-6094-4C2E-B638-989AD292D3BF}" dt="2025-01-22T18:07:22.389" v="11261"/>
          <ac:spMkLst>
            <pc:docMk/>
            <pc:sldMk cId="1210802199" sldId="262"/>
            <ac:spMk id="24" creationId="{CB55744D-5F65-F25D-64CA-133119F2EC17}"/>
          </ac:spMkLst>
        </pc:spChg>
        <pc:graphicFrameChg chg="add del mod modGraphic">
          <ac:chgData name="22SW126" userId="269b890a-bdf7-49d3-aebb-1ed3e97c58d9" providerId="ADAL" clId="{EC77C368-6094-4C2E-B638-989AD292D3BF}" dt="2025-01-22T11:29:05.422" v="7258" actId="478"/>
          <ac:graphicFrameMkLst>
            <pc:docMk/>
            <pc:sldMk cId="1210802199" sldId="262"/>
            <ac:graphicFrameMk id="15" creationId="{69F82409-5ABC-DCE3-A2B1-4493F72C9FBC}"/>
          </ac:graphicFrameMkLst>
        </pc:graphicFrameChg>
        <pc:picChg chg="del mod">
          <ac:chgData name="22SW126" userId="269b890a-bdf7-49d3-aebb-1ed3e97c58d9" providerId="ADAL" clId="{EC77C368-6094-4C2E-B638-989AD292D3BF}" dt="2025-01-22T11:13:58.191" v="6780" actId="21"/>
          <ac:picMkLst>
            <pc:docMk/>
            <pc:sldMk cId="1210802199" sldId="262"/>
            <ac:picMk id="12" creationId="{256C8268-0C49-5DF1-EB25-08CD3ED54D26}"/>
          </ac:picMkLst>
        </pc:picChg>
        <pc:picChg chg="add mod">
          <ac:chgData name="22SW126" userId="269b890a-bdf7-49d3-aebb-1ed3e97c58d9" providerId="ADAL" clId="{EC77C368-6094-4C2E-B638-989AD292D3BF}" dt="2025-01-22T11:37:05.545" v="7306" actId="14100"/>
          <ac:picMkLst>
            <pc:docMk/>
            <pc:sldMk cId="1210802199" sldId="262"/>
            <ac:picMk id="19" creationId="{AFF6645C-AE94-FE97-AB71-DF2E0EB64C56}"/>
          </ac:picMkLst>
        </pc:picChg>
        <pc:cxnChg chg="add mod">
          <ac:chgData name="22SW126" userId="269b890a-bdf7-49d3-aebb-1ed3e97c58d9" providerId="ADAL" clId="{EC77C368-6094-4C2E-B638-989AD292D3BF}" dt="2025-01-22T18:03:45.795" v="11236"/>
          <ac:cxnSpMkLst>
            <pc:docMk/>
            <pc:sldMk cId="1210802199" sldId="262"/>
            <ac:cxnSpMk id="21" creationId="{C90EDBC4-FC29-0327-2AE9-7450D902AF28}"/>
          </ac:cxnSpMkLst>
        </pc:cxnChg>
        <pc:cxnChg chg="add mod">
          <ac:chgData name="22SW126" userId="269b890a-bdf7-49d3-aebb-1ed3e97c58d9" providerId="ADAL" clId="{EC77C368-6094-4C2E-B638-989AD292D3BF}" dt="2025-01-22T18:05:20.332" v="11247"/>
          <ac:cxnSpMkLst>
            <pc:docMk/>
            <pc:sldMk cId="1210802199" sldId="262"/>
            <ac:cxnSpMk id="22" creationId="{5A650C7D-5F79-CECC-9C8E-1C62F7A27871}"/>
          </ac:cxnSpMkLst>
        </pc:cxnChg>
        <pc:cxnChg chg="add del mod">
          <ac:chgData name="22SW126" userId="269b890a-bdf7-49d3-aebb-1ed3e97c58d9" providerId="ADAL" clId="{EC77C368-6094-4C2E-B638-989AD292D3BF}" dt="2025-01-22T18:06:59.888" v="11260" actId="478"/>
          <ac:cxnSpMkLst>
            <pc:docMk/>
            <pc:sldMk cId="1210802199" sldId="262"/>
            <ac:cxnSpMk id="23" creationId="{681D8812-1D79-D10F-994A-CD97CE31CEF0}"/>
          </ac:cxnSpMkLst>
        </pc:cxnChg>
      </pc:sldChg>
      <pc:sldChg chg="addSp delSp modSp mod setBg">
        <pc:chgData name="22SW126" userId="269b890a-bdf7-49d3-aebb-1ed3e97c58d9" providerId="ADAL" clId="{EC77C368-6094-4C2E-B638-989AD292D3BF}" dt="2025-01-22T15:38:53.668" v="8967" actId="14100"/>
        <pc:sldMkLst>
          <pc:docMk/>
          <pc:sldMk cId="2737241225" sldId="263"/>
        </pc:sldMkLst>
        <pc:spChg chg="add mod">
          <ac:chgData name="22SW126" userId="269b890a-bdf7-49d3-aebb-1ed3e97c58d9" providerId="ADAL" clId="{EC77C368-6094-4C2E-B638-989AD292D3BF}" dt="2025-01-22T15:38:53.668" v="8967" actId="14100"/>
          <ac:spMkLst>
            <pc:docMk/>
            <pc:sldMk cId="2737241225" sldId="263"/>
            <ac:spMk id="14" creationId="{DE29504A-2A79-F164-5350-8EC10689B7D9}"/>
          </ac:spMkLst>
        </pc:spChg>
        <pc:graphicFrameChg chg="add mod modGraphic">
          <ac:chgData name="22SW126" userId="269b890a-bdf7-49d3-aebb-1ed3e97c58d9" providerId="ADAL" clId="{EC77C368-6094-4C2E-B638-989AD292D3BF}" dt="2025-01-22T15:38:06.380" v="8932"/>
          <ac:graphicFrameMkLst>
            <pc:docMk/>
            <pc:sldMk cId="2737241225" sldId="263"/>
            <ac:graphicFrameMk id="10" creationId="{B662FFA6-3ECE-A011-FB4E-8104C146DB63}"/>
          </ac:graphicFrameMkLst>
        </pc:graphicFrameChg>
      </pc:sldChg>
      <pc:sldChg chg="addSp delSp modSp del mod setBg">
        <pc:chgData name="22SW126" userId="269b890a-bdf7-49d3-aebb-1ed3e97c58d9" providerId="ADAL" clId="{EC77C368-6094-4C2E-B638-989AD292D3BF}" dt="2025-01-22T11:13:53.656" v="6779" actId="2696"/>
        <pc:sldMkLst>
          <pc:docMk/>
          <pc:sldMk cId="729609147" sldId="265"/>
        </pc:sldMkLst>
        <pc:spChg chg="del mod">
          <ac:chgData name="22SW126" userId="269b890a-bdf7-49d3-aebb-1ed3e97c58d9" providerId="ADAL" clId="{EC77C368-6094-4C2E-B638-989AD292D3BF}" dt="2025-01-22T11:13:40.127" v="6778" actId="478"/>
          <ac:spMkLst>
            <pc:docMk/>
            <pc:sldMk cId="729609147" sldId="265"/>
            <ac:spMk id="2" creationId="{314C27C8-165C-5513-DB4B-9D840097C545}"/>
          </ac:spMkLst>
        </pc:spChg>
        <pc:spChg chg="add del mod">
          <ac:chgData name="22SW126" userId="269b890a-bdf7-49d3-aebb-1ed3e97c58d9" providerId="ADAL" clId="{EC77C368-6094-4C2E-B638-989AD292D3BF}" dt="2025-01-22T10:15:25.579" v="5862"/>
          <ac:spMkLst>
            <pc:docMk/>
            <pc:sldMk cId="729609147" sldId="265"/>
            <ac:spMk id="3" creationId="{FACE640F-7F5A-BDB7-205D-765FA80B6796}"/>
          </ac:spMkLst>
        </pc:spChg>
        <pc:spChg chg="add del mod">
          <ac:chgData name="22SW126" userId="269b890a-bdf7-49d3-aebb-1ed3e97c58d9" providerId="ADAL" clId="{EC77C368-6094-4C2E-B638-989AD292D3BF}" dt="2025-01-22T10:12:12.763" v="5847" actId="478"/>
          <ac:spMkLst>
            <pc:docMk/>
            <pc:sldMk cId="729609147" sldId="265"/>
            <ac:spMk id="5" creationId="{F4EE9024-C85B-7091-F93A-7379B42D5B6F}"/>
          </ac:spMkLst>
        </pc:spChg>
        <pc:spChg chg="add">
          <ac:chgData name="22SW126" userId="269b890a-bdf7-49d3-aebb-1ed3e97c58d9" providerId="ADAL" clId="{EC77C368-6094-4C2E-B638-989AD292D3BF}" dt="2025-01-22T10:14:45.034" v="5857"/>
          <ac:spMkLst>
            <pc:docMk/>
            <pc:sldMk cId="729609147" sldId="265"/>
            <ac:spMk id="6" creationId="{38D98E8D-14D5-FC3A-86B7-511B14ED7B79}"/>
          </ac:spMkLst>
        </pc:spChg>
        <pc:spChg chg="add del mod">
          <ac:chgData name="22SW126" userId="269b890a-bdf7-49d3-aebb-1ed3e97c58d9" providerId="ADAL" clId="{EC77C368-6094-4C2E-B638-989AD292D3BF}" dt="2025-01-22T10:16:39.924" v="5868" actId="12084"/>
          <ac:spMkLst>
            <pc:docMk/>
            <pc:sldMk cId="729609147" sldId="265"/>
            <ac:spMk id="8" creationId="{436F9EAF-22DC-8477-25B6-6CD68BF43B84}"/>
          </ac:spMkLst>
        </pc:spChg>
        <pc:spChg chg="add del mod">
          <ac:chgData name="22SW126" userId="269b890a-bdf7-49d3-aebb-1ed3e97c58d9" providerId="ADAL" clId="{EC77C368-6094-4C2E-B638-989AD292D3BF}" dt="2025-01-22T10:18:43.656" v="5872" actId="478"/>
          <ac:spMkLst>
            <pc:docMk/>
            <pc:sldMk cId="729609147" sldId="265"/>
            <ac:spMk id="11" creationId="{7ABFC345-970A-62A0-15E7-07D3BD4049D5}"/>
          </ac:spMkLst>
        </pc:spChg>
        <pc:spChg chg="add del mod">
          <ac:chgData name="22SW126" userId="269b890a-bdf7-49d3-aebb-1ed3e97c58d9" providerId="ADAL" clId="{EC77C368-6094-4C2E-B638-989AD292D3BF}" dt="2025-01-22T10:22:50.299" v="5893" actId="12084"/>
          <ac:spMkLst>
            <pc:docMk/>
            <pc:sldMk cId="729609147" sldId="265"/>
            <ac:spMk id="12" creationId="{3DFF5DE3-D8F4-E0A7-CC9C-C771037FD552}"/>
          </ac:spMkLst>
        </pc:spChg>
        <pc:spChg chg="add del mod">
          <ac:chgData name="22SW126" userId="269b890a-bdf7-49d3-aebb-1ed3e97c58d9" providerId="ADAL" clId="{EC77C368-6094-4C2E-B638-989AD292D3BF}" dt="2025-01-22T10:58:34.850" v="6540" actId="478"/>
          <ac:spMkLst>
            <pc:docMk/>
            <pc:sldMk cId="729609147" sldId="265"/>
            <ac:spMk id="15" creationId="{8AFE5EC1-C674-60E4-E1C9-17D6FCB85999}"/>
          </ac:spMkLst>
        </pc:spChg>
        <pc:spChg chg="add">
          <ac:chgData name="22SW126" userId="269b890a-bdf7-49d3-aebb-1ed3e97c58d9" providerId="ADAL" clId="{EC77C368-6094-4C2E-B638-989AD292D3BF}" dt="2025-01-22T10:58:04.892" v="6535"/>
          <ac:spMkLst>
            <pc:docMk/>
            <pc:sldMk cId="729609147" sldId="265"/>
            <ac:spMk id="16" creationId="{BA120CE4-CEDA-D8DE-4F2E-1E8153869410}"/>
          </ac:spMkLst>
        </pc:spChg>
        <pc:spChg chg="add">
          <ac:chgData name="22SW126" userId="269b890a-bdf7-49d3-aebb-1ed3e97c58d9" providerId="ADAL" clId="{EC77C368-6094-4C2E-B638-989AD292D3BF}" dt="2025-01-22T10:58:11.169" v="6536"/>
          <ac:spMkLst>
            <pc:docMk/>
            <pc:sldMk cId="729609147" sldId="265"/>
            <ac:spMk id="17" creationId="{1B8AE748-EC31-05E9-D810-5B0385F023AA}"/>
          </ac:spMkLst>
        </pc:spChg>
        <pc:spChg chg="add del">
          <ac:chgData name="22SW126" userId="269b890a-bdf7-49d3-aebb-1ed3e97c58d9" providerId="ADAL" clId="{EC77C368-6094-4C2E-B638-989AD292D3BF}" dt="2025-01-22T10:58:30.766" v="6539" actId="478"/>
          <ac:spMkLst>
            <pc:docMk/>
            <pc:sldMk cId="729609147" sldId="265"/>
            <ac:spMk id="18" creationId="{3E546BBD-C59D-8038-8483-3A3E04BD1420}"/>
          </ac:spMkLst>
        </pc:spChg>
        <pc:spChg chg="add del mod">
          <ac:chgData name="22SW126" userId="269b890a-bdf7-49d3-aebb-1ed3e97c58d9" providerId="ADAL" clId="{EC77C368-6094-4C2E-B638-989AD292D3BF}" dt="2025-01-22T10:59:35.741" v="6545" actId="12084"/>
          <ac:spMkLst>
            <pc:docMk/>
            <pc:sldMk cId="729609147" sldId="265"/>
            <ac:spMk id="19" creationId="{2FFCD648-C82F-97C8-2D8D-6F6A6DE1C4B4}"/>
          </ac:spMkLst>
        </pc:spChg>
        <pc:spChg chg="add">
          <ac:chgData name="22SW126" userId="269b890a-bdf7-49d3-aebb-1ed3e97c58d9" providerId="ADAL" clId="{EC77C368-6094-4C2E-B638-989AD292D3BF}" dt="2025-01-22T11:08:50.670" v="6650"/>
          <ac:spMkLst>
            <pc:docMk/>
            <pc:sldMk cId="729609147" sldId="265"/>
            <ac:spMk id="22" creationId="{13EB0C4A-5399-6269-E013-E5D9152E8EBF}"/>
          </ac:spMkLst>
        </pc:spChg>
        <pc:spChg chg="add del">
          <ac:chgData name="22SW126" userId="269b890a-bdf7-49d3-aebb-1ed3e97c58d9" providerId="ADAL" clId="{EC77C368-6094-4C2E-B638-989AD292D3BF}" dt="2025-01-22T11:10:35.893" v="6652" actId="12084"/>
          <ac:spMkLst>
            <pc:docMk/>
            <pc:sldMk cId="729609147" sldId="265"/>
            <ac:spMk id="24" creationId="{852453E3-F1F3-8264-632D-266B12CAD79A}"/>
          </ac:spMkLst>
        </pc:spChg>
        <pc:spChg chg="add del mod">
          <ac:chgData name="22SW126" userId="269b890a-bdf7-49d3-aebb-1ed3e97c58d9" providerId="ADAL" clId="{EC77C368-6094-4C2E-B638-989AD292D3BF}" dt="2025-01-22T11:13:06.807" v="6774" actId="12084"/>
          <ac:spMkLst>
            <pc:docMk/>
            <pc:sldMk cId="729609147" sldId="265"/>
            <ac:spMk id="27" creationId="{35D9B028-4FD5-D494-125F-950812A8EC74}"/>
          </ac:spMkLst>
        </pc:spChg>
        <pc:spChg chg="add mod">
          <ac:chgData name="22SW126" userId="269b890a-bdf7-49d3-aebb-1ed3e97c58d9" providerId="ADAL" clId="{EC77C368-6094-4C2E-B638-989AD292D3BF}" dt="2025-01-22T11:13:40.127" v="6778" actId="478"/>
          <ac:spMkLst>
            <pc:docMk/>
            <pc:sldMk cId="729609147" sldId="265"/>
            <ac:spMk id="30" creationId="{ADEA5F86-A552-E9D5-1E18-C2D4FBFBB995}"/>
          </ac:spMkLst>
        </pc:spChg>
        <pc:graphicFrameChg chg="add del modGraphic">
          <ac:chgData name="22SW126" userId="269b890a-bdf7-49d3-aebb-1ed3e97c58d9" providerId="ADAL" clId="{EC77C368-6094-4C2E-B638-989AD292D3BF}" dt="2025-01-22T10:15:11.519" v="5861" actId="1032"/>
          <ac:graphicFrameMkLst>
            <pc:docMk/>
            <pc:sldMk cId="729609147" sldId="265"/>
            <ac:graphicFrameMk id="7" creationId="{3ED88658-6FBE-2D3E-5110-2E0DFA96AF5E}"/>
          </ac:graphicFrameMkLst>
        </pc:graphicFrameChg>
        <pc:graphicFrameChg chg="add del mod">
          <ac:chgData name="22SW126" userId="269b890a-bdf7-49d3-aebb-1ed3e97c58d9" providerId="ADAL" clId="{EC77C368-6094-4C2E-B638-989AD292D3BF}" dt="2025-01-22T10:18:40.584" v="5871" actId="478"/>
          <ac:graphicFrameMkLst>
            <pc:docMk/>
            <pc:sldMk cId="729609147" sldId="265"/>
            <ac:graphicFrameMk id="9" creationId="{4A9D1B43-BB77-80E7-EE67-7F8E0A79EAD4}"/>
          </ac:graphicFrameMkLst>
        </pc:graphicFrameChg>
        <pc:graphicFrameChg chg="add del mod modGraphic">
          <ac:chgData name="22SW126" userId="269b890a-bdf7-49d3-aebb-1ed3e97c58d9" providerId="ADAL" clId="{EC77C368-6094-4C2E-B638-989AD292D3BF}" dt="2025-01-22T10:57:29.731" v="6532" actId="478"/>
          <ac:graphicFrameMkLst>
            <pc:docMk/>
            <pc:sldMk cId="729609147" sldId="265"/>
            <ac:graphicFrameMk id="13" creationId="{4D2E330A-DDA8-FFEE-83D3-4BDE439835CC}"/>
          </ac:graphicFrameMkLst>
        </pc:graphicFrameChg>
        <pc:graphicFrameChg chg="add del mod modGraphic">
          <ac:chgData name="22SW126" userId="269b890a-bdf7-49d3-aebb-1ed3e97c58d9" providerId="ADAL" clId="{EC77C368-6094-4C2E-B638-989AD292D3BF}" dt="2025-01-22T11:08:42.735" v="6649" actId="478"/>
          <ac:graphicFrameMkLst>
            <pc:docMk/>
            <pc:sldMk cId="729609147" sldId="265"/>
            <ac:graphicFrameMk id="20" creationId="{4389A476-9CCA-52A0-CE9C-29079A627DF3}"/>
          </ac:graphicFrameMkLst>
        </pc:graphicFrameChg>
        <pc:graphicFrameChg chg="add del mod">
          <ac:chgData name="22SW126" userId="269b890a-bdf7-49d3-aebb-1ed3e97c58d9" providerId="ADAL" clId="{EC77C368-6094-4C2E-B638-989AD292D3BF}" dt="2025-01-22T11:11:03.660" v="6656" actId="478"/>
          <ac:graphicFrameMkLst>
            <pc:docMk/>
            <pc:sldMk cId="729609147" sldId="265"/>
            <ac:graphicFrameMk id="25" creationId="{E48D1C3A-A152-BA40-0B06-D686DDD9594A}"/>
          </ac:graphicFrameMkLst>
        </pc:graphicFrameChg>
        <pc:graphicFrameChg chg="add mod">
          <ac:chgData name="22SW126" userId="269b890a-bdf7-49d3-aebb-1ed3e97c58d9" providerId="ADAL" clId="{EC77C368-6094-4C2E-B638-989AD292D3BF}" dt="2025-01-22T11:13:16.342" v="6776" actId="478"/>
          <ac:graphicFrameMkLst>
            <pc:docMk/>
            <pc:sldMk cId="729609147" sldId="265"/>
            <ac:graphicFrameMk id="28" creationId="{9C462871-BB7C-30B4-B68C-78EAD41CF439}"/>
          </ac:graphicFrameMkLst>
        </pc:graphicFrameChg>
        <pc:picChg chg="del mod">
          <ac:chgData name="22SW126" userId="269b890a-bdf7-49d3-aebb-1ed3e97c58d9" providerId="ADAL" clId="{EC77C368-6094-4C2E-B638-989AD292D3BF}" dt="2025-01-22T10:12:10.470" v="5846" actId="478"/>
          <ac:picMkLst>
            <pc:docMk/>
            <pc:sldMk cId="729609147" sldId="265"/>
            <ac:picMk id="21" creationId="{3CF4C037-5E16-168A-7D9E-D9C3AF2AE6C6}"/>
          </ac:picMkLst>
        </pc:picChg>
      </pc:sldChg>
      <pc:sldChg chg="addSp delSp modSp mod setBg">
        <pc:chgData name="22SW126" userId="269b890a-bdf7-49d3-aebb-1ed3e97c58d9" providerId="ADAL" clId="{EC77C368-6094-4C2E-B638-989AD292D3BF}" dt="2025-01-22T18:07:43.890" v="11265"/>
        <pc:sldMkLst>
          <pc:docMk/>
          <pc:sldMk cId="643777997" sldId="266"/>
        </pc:sldMkLst>
        <pc:spChg chg="mod">
          <ac:chgData name="22SW126" userId="269b890a-bdf7-49d3-aebb-1ed3e97c58d9" providerId="ADAL" clId="{EC77C368-6094-4C2E-B638-989AD292D3BF}" dt="2025-01-22T15:58:20.147" v="9126" actId="403"/>
          <ac:spMkLst>
            <pc:docMk/>
            <pc:sldMk cId="643777997" sldId="266"/>
            <ac:spMk id="2" creationId="{5D030A76-B788-B363-104E-266B7C7F7208}"/>
          </ac:spMkLst>
        </pc:spChg>
        <pc:spChg chg="del mod">
          <ac:chgData name="22SW126" userId="269b890a-bdf7-49d3-aebb-1ed3e97c58d9" providerId="ADAL" clId="{EC77C368-6094-4C2E-B638-989AD292D3BF}" dt="2025-01-22T15:44:25.238" v="8975" actId="478"/>
          <ac:spMkLst>
            <pc:docMk/>
            <pc:sldMk cId="643777997" sldId="266"/>
            <ac:spMk id="3" creationId="{05948542-FCE1-3AE6-C6C9-17975609DF70}"/>
          </ac:spMkLst>
        </pc:spChg>
        <pc:spChg chg="del mod">
          <ac:chgData name="22SW126" userId="269b890a-bdf7-49d3-aebb-1ed3e97c58d9" providerId="ADAL" clId="{EC77C368-6094-4C2E-B638-989AD292D3BF}" dt="2025-01-22T15:39:31.966" v="8970" actId="478"/>
          <ac:spMkLst>
            <pc:docMk/>
            <pc:sldMk cId="643777997" sldId="266"/>
            <ac:spMk id="4" creationId="{3EE67564-0457-E486-97D0-8109D2C97B3F}"/>
          </ac:spMkLst>
        </pc:spChg>
        <pc:spChg chg="add del mod">
          <ac:chgData name="22SW126" userId="269b890a-bdf7-49d3-aebb-1ed3e97c58d9" providerId="ADAL" clId="{EC77C368-6094-4C2E-B638-989AD292D3BF}" dt="2025-01-22T15:39:33.512" v="8971" actId="478"/>
          <ac:spMkLst>
            <pc:docMk/>
            <pc:sldMk cId="643777997" sldId="266"/>
            <ac:spMk id="6" creationId="{75F37D67-E519-C53B-FF17-891AC887DC45}"/>
          </ac:spMkLst>
        </pc:spChg>
        <pc:spChg chg="add del">
          <ac:chgData name="22SW126" userId="269b890a-bdf7-49d3-aebb-1ed3e97c58d9" providerId="ADAL" clId="{EC77C368-6094-4C2E-B638-989AD292D3BF}" dt="2025-01-22T15:44:25.238" v="8975" actId="478"/>
          <ac:spMkLst>
            <pc:docMk/>
            <pc:sldMk cId="643777997" sldId="266"/>
            <ac:spMk id="7" creationId="{C730D99D-6CBB-A9E6-B62A-C593DF55A6EA}"/>
          </ac:spMkLst>
        </pc:spChg>
        <pc:spChg chg="add del mod">
          <ac:chgData name="22SW126" userId="269b890a-bdf7-49d3-aebb-1ed3e97c58d9" providerId="ADAL" clId="{EC77C368-6094-4C2E-B638-989AD292D3BF}" dt="2025-01-22T15:45:25.462" v="8976" actId="478"/>
          <ac:spMkLst>
            <pc:docMk/>
            <pc:sldMk cId="643777997" sldId="266"/>
            <ac:spMk id="8" creationId="{A6440DFA-70B4-CF49-DE24-449BDCDF58C8}"/>
          </ac:spMkLst>
        </pc:spChg>
        <pc:spChg chg="add del mod">
          <ac:chgData name="22SW126" userId="269b890a-bdf7-49d3-aebb-1ed3e97c58d9" providerId="ADAL" clId="{EC77C368-6094-4C2E-B638-989AD292D3BF}" dt="2025-01-22T15:46:29.567" v="8981" actId="12084"/>
          <ac:spMkLst>
            <pc:docMk/>
            <pc:sldMk cId="643777997" sldId="266"/>
            <ac:spMk id="9" creationId="{828E0DD8-4874-391A-BA18-6F2B723A841A}"/>
          </ac:spMkLst>
        </pc:spChg>
        <pc:spChg chg="add mod">
          <ac:chgData name="22SW126" userId="269b890a-bdf7-49d3-aebb-1ed3e97c58d9" providerId="ADAL" clId="{EC77C368-6094-4C2E-B638-989AD292D3BF}" dt="2025-01-22T18:07:43.890" v="11265"/>
          <ac:spMkLst>
            <pc:docMk/>
            <pc:sldMk cId="643777997" sldId="266"/>
            <ac:spMk id="13" creationId="{EE470D46-40F6-419D-FF09-311417BA0AAF}"/>
          </ac:spMkLst>
        </pc:spChg>
        <pc:graphicFrameChg chg="add mod modGraphic">
          <ac:chgData name="22SW126" userId="269b890a-bdf7-49d3-aebb-1ed3e97c58d9" providerId="ADAL" clId="{EC77C368-6094-4C2E-B638-989AD292D3BF}" dt="2025-01-22T18:06:00.880" v="11252" actId="1076"/>
          <ac:graphicFrameMkLst>
            <pc:docMk/>
            <pc:sldMk cId="643777997" sldId="266"/>
            <ac:graphicFrameMk id="10" creationId="{FB2AE1FE-0FC5-17D3-2963-610B8475BF17}"/>
          </ac:graphicFrameMkLst>
        </pc:graphicFrameChg>
        <pc:cxnChg chg="add mod">
          <ac:chgData name="22SW126" userId="269b890a-bdf7-49d3-aebb-1ed3e97c58d9" providerId="ADAL" clId="{EC77C368-6094-4C2E-B638-989AD292D3BF}" dt="2025-01-22T18:04:27.247" v="11241"/>
          <ac:cxnSpMkLst>
            <pc:docMk/>
            <pc:sldMk cId="643777997" sldId="266"/>
            <ac:cxnSpMk id="11" creationId="{A60FE865-9ADF-C108-8E7E-60FB5D41AD5D}"/>
          </ac:cxnSpMkLst>
        </pc:cxnChg>
        <pc:cxnChg chg="add mod">
          <ac:chgData name="22SW126" userId="269b890a-bdf7-49d3-aebb-1ed3e97c58d9" providerId="ADAL" clId="{EC77C368-6094-4C2E-B638-989AD292D3BF}" dt="2025-01-22T18:05:46.247" v="11251"/>
          <ac:cxnSpMkLst>
            <pc:docMk/>
            <pc:sldMk cId="643777997" sldId="266"/>
            <ac:cxnSpMk id="12" creationId="{C5F703FC-1B3A-A6FA-1C3D-F8E1874263FE}"/>
          </ac:cxnSpMkLst>
        </pc:cxnChg>
      </pc:sldChg>
      <pc:sldChg chg="addSp delSp modSp mod setBg">
        <pc:chgData name="22SW126" userId="269b890a-bdf7-49d3-aebb-1ed3e97c58d9" providerId="ADAL" clId="{EC77C368-6094-4C2E-B638-989AD292D3BF}" dt="2025-01-22T18:07:34.173" v="11263"/>
        <pc:sldMkLst>
          <pc:docMk/>
          <pc:sldMk cId="3604630649" sldId="267"/>
        </pc:sldMkLst>
        <pc:spChg chg="mod">
          <ac:chgData name="22SW126" userId="269b890a-bdf7-49d3-aebb-1ed3e97c58d9" providerId="ADAL" clId="{EC77C368-6094-4C2E-B638-989AD292D3BF}" dt="2025-01-22T14:21:15.065" v="8518" actId="1076"/>
          <ac:spMkLst>
            <pc:docMk/>
            <pc:sldMk cId="3604630649" sldId="267"/>
            <ac:spMk id="2" creationId="{D1FC59F6-9B22-C211-4B4C-A2FD4B914C46}"/>
          </ac:spMkLst>
        </pc:spChg>
        <pc:spChg chg="add del mod">
          <ac:chgData name="22SW126" userId="269b890a-bdf7-49d3-aebb-1ed3e97c58d9" providerId="ADAL" clId="{EC77C368-6094-4C2E-B638-989AD292D3BF}" dt="2025-01-22T13:41:58.929" v="8122" actId="478"/>
          <ac:spMkLst>
            <pc:docMk/>
            <pc:sldMk cId="3604630649" sldId="267"/>
            <ac:spMk id="5" creationId="{F2F8FB86-B43D-2F9A-534E-1DCB27FF6F57}"/>
          </ac:spMkLst>
        </pc:spChg>
        <pc:spChg chg="add del mod">
          <ac:chgData name="22SW126" userId="269b890a-bdf7-49d3-aebb-1ed3e97c58d9" providerId="ADAL" clId="{EC77C368-6094-4C2E-B638-989AD292D3BF}" dt="2025-01-22T13:42:00.734" v="8123" actId="478"/>
          <ac:spMkLst>
            <pc:docMk/>
            <pc:sldMk cId="3604630649" sldId="267"/>
            <ac:spMk id="7" creationId="{52D1E253-1AF2-00C9-CD66-44993AC285EE}"/>
          </ac:spMkLst>
        </pc:spChg>
        <pc:spChg chg="add del mod">
          <ac:chgData name="22SW126" userId="269b890a-bdf7-49d3-aebb-1ed3e97c58d9" providerId="ADAL" clId="{EC77C368-6094-4C2E-B638-989AD292D3BF}" dt="2025-01-22T13:48:00.382" v="8144" actId="478"/>
          <ac:spMkLst>
            <pc:docMk/>
            <pc:sldMk cId="3604630649" sldId="267"/>
            <ac:spMk id="9" creationId="{D4C70D54-5EEF-4DD1-742C-65E9D01A82B5}"/>
          </ac:spMkLst>
        </pc:spChg>
        <pc:spChg chg="add del mod">
          <ac:chgData name="22SW126" userId="269b890a-bdf7-49d3-aebb-1ed3e97c58d9" providerId="ADAL" clId="{EC77C368-6094-4C2E-B638-989AD292D3BF}" dt="2025-01-22T13:48:40.325" v="8146" actId="12084"/>
          <ac:spMkLst>
            <pc:docMk/>
            <pc:sldMk cId="3604630649" sldId="267"/>
            <ac:spMk id="10" creationId="{50B14982-8B09-4E16-654F-1F5DCD961689}"/>
          </ac:spMkLst>
        </pc:spChg>
        <pc:spChg chg="add mod">
          <ac:chgData name="22SW126" userId="269b890a-bdf7-49d3-aebb-1ed3e97c58d9" providerId="ADAL" clId="{EC77C368-6094-4C2E-B638-989AD292D3BF}" dt="2025-01-22T18:07:34.173" v="11263"/>
          <ac:spMkLst>
            <pc:docMk/>
            <pc:sldMk cId="3604630649" sldId="267"/>
            <ac:spMk id="14" creationId="{16EA6A3F-6C8D-7DA1-FA2B-CBA087294705}"/>
          </ac:spMkLst>
        </pc:spChg>
        <pc:graphicFrameChg chg="del">
          <ac:chgData name="22SW126" userId="269b890a-bdf7-49d3-aebb-1ed3e97c58d9" providerId="ADAL" clId="{EC77C368-6094-4C2E-B638-989AD292D3BF}" dt="2025-01-22T13:41:53.320" v="8120" actId="478"/>
          <ac:graphicFrameMkLst>
            <pc:docMk/>
            <pc:sldMk cId="3604630649" sldId="267"/>
            <ac:graphicFrameMk id="4" creationId="{6CB67956-A6C3-FCDF-EC78-F79D90449E96}"/>
          </ac:graphicFrameMkLst>
        </pc:graphicFrameChg>
        <pc:graphicFrameChg chg="add mod modGraphic">
          <ac:chgData name="22SW126" userId="269b890a-bdf7-49d3-aebb-1ed3e97c58d9" providerId="ADAL" clId="{EC77C368-6094-4C2E-B638-989AD292D3BF}" dt="2025-01-22T16:08:18.432" v="10120"/>
          <ac:graphicFrameMkLst>
            <pc:docMk/>
            <pc:sldMk cId="3604630649" sldId="267"/>
            <ac:graphicFrameMk id="11" creationId="{5E6CD043-4DBF-0FF7-CA58-5EC0F8188F06}"/>
          </ac:graphicFrameMkLst>
        </pc:graphicFrameChg>
        <pc:cxnChg chg="add mod">
          <ac:chgData name="22SW126" userId="269b890a-bdf7-49d3-aebb-1ed3e97c58d9" providerId="ADAL" clId="{EC77C368-6094-4C2E-B638-989AD292D3BF}" dt="2025-01-22T18:03:56.645" v="11238"/>
          <ac:cxnSpMkLst>
            <pc:docMk/>
            <pc:sldMk cId="3604630649" sldId="267"/>
            <ac:cxnSpMk id="12" creationId="{59773695-7917-6340-5861-38F8E50D190E}"/>
          </ac:cxnSpMkLst>
        </pc:cxnChg>
        <pc:cxnChg chg="add mod">
          <ac:chgData name="22SW126" userId="269b890a-bdf7-49d3-aebb-1ed3e97c58d9" providerId="ADAL" clId="{EC77C368-6094-4C2E-B638-989AD292D3BF}" dt="2025-01-22T18:05:34.177" v="11249"/>
          <ac:cxnSpMkLst>
            <pc:docMk/>
            <pc:sldMk cId="3604630649" sldId="267"/>
            <ac:cxnSpMk id="13" creationId="{277C1143-F71E-3482-EA39-96B02D769826}"/>
          </ac:cxnSpMkLst>
        </pc:cxnChg>
      </pc:sldChg>
      <pc:sldChg chg="addSp delSp modSp mod setBg">
        <pc:chgData name="22SW126" userId="269b890a-bdf7-49d3-aebb-1ed3e97c58d9" providerId="ADAL" clId="{EC77C368-6094-4C2E-B638-989AD292D3BF}" dt="2025-01-22T18:07:30.271" v="11262"/>
        <pc:sldMkLst>
          <pc:docMk/>
          <pc:sldMk cId="4259977132" sldId="268"/>
        </pc:sldMkLst>
        <pc:spChg chg="mod">
          <ac:chgData name="22SW126" userId="269b890a-bdf7-49d3-aebb-1ed3e97c58d9" providerId="ADAL" clId="{EC77C368-6094-4C2E-B638-989AD292D3BF}" dt="2025-01-22T14:13:28.941" v="8440" actId="113"/>
          <ac:spMkLst>
            <pc:docMk/>
            <pc:sldMk cId="4259977132" sldId="268"/>
            <ac:spMk id="2" creationId="{B7545968-70F7-0180-6448-3547E442EF4A}"/>
          </ac:spMkLst>
        </pc:spChg>
        <pc:spChg chg="add del mod">
          <ac:chgData name="22SW126" userId="269b890a-bdf7-49d3-aebb-1ed3e97c58d9" providerId="ADAL" clId="{EC77C368-6094-4C2E-B638-989AD292D3BF}" dt="2025-01-22T11:39:35.407" v="7312" actId="478"/>
          <ac:spMkLst>
            <pc:docMk/>
            <pc:sldMk cId="4259977132" sldId="268"/>
            <ac:spMk id="5" creationId="{8F692D1C-FDA5-6ED0-3BFB-507C91B5743D}"/>
          </ac:spMkLst>
        </pc:spChg>
        <pc:spChg chg="add del mod">
          <ac:chgData name="22SW126" userId="269b890a-bdf7-49d3-aebb-1ed3e97c58d9" providerId="ADAL" clId="{EC77C368-6094-4C2E-B638-989AD292D3BF}" dt="2025-01-22T11:39:52.483" v="7316" actId="478"/>
          <ac:spMkLst>
            <pc:docMk/>
            <pc:sldMk cId="4259977132" sldId="268"/>
            <ac:spMk id="7" creationId="{25AD912E-576D-6ECE-6F03-104666E60C87}"/>
          </ac:spMkLst>
        </pc:spChg>
        <pc:spChg chg="del mod">
          <ac:chgData name="22SW126" userId="269b890a-bdf7-49d3-aebb-1ed3e97c58d9" providerId="ADAL" clId="{EC77C368-6094-4C2E-B638-989AD292D3BF}" dt="2025-01-22T11:39:48.677" v="7314" actId="478"/>
          <ac:spMkLst>
            <pc:docMk/>
            <pc:sldMk cId="4259977132" sldId="268"/>
            <ac:spMk id="8" creationId="{215CE58D-2739-522B-7C3A-6A7C985360C0}"/>
          </ac:spMkLst>
        </pc:spChg>
        <pc:spChg chg="add del mod">
          <ac:chgData name="22SW126" userId="269b890a-bdf7-49d3-aebb-1ed3e97c58d9" providerId="ADAL" clId="{EC77C368-6094-4C2E-B638-989AD292D3BF}" dt="2025-01-22T11:44:32.676" v="7340" actId="12084"/>
          <ac:spMkLst>
            <pc:docMk/>
            <pc:sldMk cId="4259977132" sldId="268"/>
            <ac:spMk id="9" creationId="{69255B4D-B2CC-BCB2-F60B-C2C3A5F9E0A5}"/>
          </ac:spMkLst>
        </pc:spChg>
        <pc:spChg chg="add mod">
          <ac:chgData name="22SW126" userId="269b890a-bdf7-49d3-aebb-1ed3e97c58d9" providerId="ADAL" clId="{EC77C368-6094-4C2E-B638-989AD292D3BF}" dt="2025-01-22T13:37:38.426" v="8091" actId="1076"/>
          <ac:spMkLst>
            <pc:docMk/>
            <pc:sldMk cId="4259977132" sldId="268"/>
            <ac:spMk id="13" creationId="{4F051B2A-E851-E648-50F8-65441B73FF6B}"/>
          </ac:spMkLst>
        </pc:spChg>
        <pc:spChg chg="add mod">
          <ac:chgData name="22SW126" userId="269b890a-bdf7-49d3-aebb-1ed3e97c58d9" providerId="ADAL" clId="{EC77C368-6094-4C2E-B638-989AD292D3BF}" dt="2025-01-22T13:38:39.194" v="8110" actId="1076"/>
          <ac:spMkLst>
            <pc:docMk/>
            <pc:sldMk cId="4259977132" sldId="268"/>
            <ac:spMk id="15" creationId="{34DC016E-83AE-1DF4-A43E-EB1FD9E09D07}"/>
          </ac:spMkLst>
        </pc:spChg>
        <pc:spChg chg="add mod">
          <ac:chgData name="22SW126" userId="269b890a-bdf7-49d3-aebb-1ed3e97c58d9" providerId="ADAL" clId="{EC77C368-6094-4C2E-B638-989AD292D3BF}" dt="2025-01-22T18:07:30.271" v="11262"/>
          <ac:spMkLst>
            <pc:docMk/>
            <pc:sldMk cId="4259977132" sldId="268"/>
            <ac:spMk id="18" creationId="{CC3871A5-E9BE-25E3-76D4-41E521FCFE06}"/>
          </ac:spMkLst>
        </pc:spChg>
        <pc:graphicFrameChg chg="del mod">
          <ac:chgData name="22SW126" userId="269b890a-bdf7-49d3-aebb-1ed3e97c58d9" providerId="ADAL" clId="{EC77C368-6094-4C2E-B638-989AD292D3BF}" dt="2025-01-22T11:39:33.173" v="7311" actId="478"/>
          <ac:graphicFrameMkLst>
            <pc:docMk/>
            <pc:sldMk cId="4259977132" sldId="268"/>
            <ac:graphicFrameMk id="3" creationId="{1469BF76-5E71-DF2A-4804-7A26E9D95C80}"/>
          </ac:graphicFrameMkLst>
        </pc:graphicFrameChg>
        <pc:graphicFrameChg chg="add mod">
          <ac:chgData name="22SW126" userId="269b890a-bdf7-49d3-aebb-1ed3e97c58d9" providerId="ADAL" clId="{EC77C368-6094-4C2E-B638-989AD292D3BF}" dt="2025-01-22T11:43:44.002" v="7336" actId="20577"/>
          <ac:graphicFrameMkLst>
            <pc:docMk/>
            <pc:sldMk cId="4259977132" sldId="268"/>
            <ac:graphicFrameMk id="10" creationId="{2F1BD4D5-1F97-B08E-D935-5A438D04BDCD}"/>
          </ac:graphicFrameMkLst>
        </pc:graphicFrameChg>
        <pc:graphicFrameChg chg="add mod modGraphic">
          <ac:chgData name="22SW126" userId="269b890a-bdf7-49d3-aebb-1ed3e97c58d9" providerId="ADAL" clId="{EC77C368-6094-4C2E-B638-989AD292D3BF}" dt="2025-01-22T13:45:11.731" v="8127" actId="20577"/>
          <ac:graphicFrameMkLst>
            <pc:docMk/>
            <pc:sldMk cId="4259977132" sldId="268"/>
            <ac:graphicFrameMk id="11" creationId="{94B524C3-6CB1-CA47-A3A2-DF62213F984B}"/>
          </ac:graphicFrameMkLst>
        </pc:graphicFrameChg>
        <pc:cxnChg chg="add mod">
          <ac:chgData name="22SW126" userId="269b890a-bdf7-49d3-aebb-1ed3e97c58d9" providerId="ADAL" clId="{EC77C368-6094-4C2E-B638-989AD292D3BF}" dt="2025-01-22T18:03:51.650" v="11237"/>
          <ac:cxnSpMkLst>
            <pc:docMk/>
            <pc:sldMk cId="4259977132" sldId="268"/>
            <ac:cxnSpMk id="16" creationId="{33B243D0-2333-043C-A507-5EDD0329EA95}"/>
          </ac:cxnSpMkLst>
        </pc:cxnChg>
        <pc:cxnChg chg="add mod">
          <ac:chgData name="22SW126" userId="269b890a-bdf7-49d3-aebb-1ed3e97c58d9" providerId="ADAL" clId="{EC77C368-6094-4C2E-B638-989AD292D3BF}" dt="2025-01-22T18:05:28.020" v="11248"/>
          <ac:cxnSpMkLst>
            <pc:docMk/>
            <pc:sldMk cId="4259977132" sldId="268"/>
            <ac:cxnSpMk id="17" creationId="{1BCFDFC3-313B-2730-059B-1FADAD8402EA}"/>
          </ac:cxnSpMkLst>
        </pc:cxnChg>
      </pc:sldChg>
      <pc:sldChg chg="addSp delSp modSp mod setBg">
        <pc:chgData name="22SW126" userId="269b890a-bdf7-49d3-aebb-1ed3e97c58d9" providerId="ADAL" clId="{EC77C368-6094-4C2E-B638-989AD292D3BF}" dt="2025-01-19T13:04:29.063" v="2632" actId="14100"/>
        <pc:sldMkLst>
          <pc:docMk/>
          <pc:sldMk cId="1386065505" sldId="277"/>
        </pc:sldMkLst>
        <pc:spChg chg="mod">
          <ac:chgData name="22SW126" userId="269b890a-bdf7-49d3-aebb-1ed3e97c58d9" providerId="ADAL" clId="{EC77C368-6094-4C2E-B638-989AD292D3BF}" dt="2025-01-18T13:25:19.100" v="1106" actId="403"/>
          <ac:spMkLst>
            <pc:docMk/>
            <pc:sldMk cId="1386065505" sldId="277"/>
            <ac:spMk id="2" creationId="{51DF3D98-3C30-4CFC-8643-C81E829C8C25}"/>
          </ac:spMkLst>
        </pc:spChg>
        <pc:spChg chg="add mod">
          <ac:chgData name="22SW126" userId="269b890a-bdf7-49d3-aebb-1ed3e97c58d9" providerId="ADAL" clId="{EC77C368-6094-4C2E-B638-989AD292D3BF}" dt="2025-01-19T12:48:06.123" v="2521" actId="1076"/>
          <ac:spMkLst>
            <pc:docMk/>
            <pc:sldMk cId="1386065505" sldId="277"/>
            <ac:spMk id="4" creationId="{7FF0A19D-946B-F2FB-C148-7FF0D6DC2E16}"/>
          </ac:spMkLst>
        </pc:spChg>
        <pc:spChg chg="add mod">
          <ac:chgData name="22SW126" userId="269b890a-bdf7-49d3-aebb-1ed3e97c58d9" providerId="ADAL" clId="{EC77C368-6094-4C2E-B638-989AD292D3BF}" dt="2025-01-18T12:47:12.304" v="144" actId="207"/>
          <ac:spMkLst>
            <pc:docMk/>
            <pc:sldMk cId="1386065505" sldId="277"/>
            <ac:spMk id="13" creationId="{A3779BC9-E5E7-7EA3-23DA-37C0477F99C2}"/>
          </ac:spMkLst>
        </pc:spChg>
        <pc:spChg chg="add mod">
          <ac:chgData name="22SW126" userId="269b890a-bdf7-49d3-aebb-1ed3e97c58d9" providerId="ADAL" clId="{EC77C368-6094-4C2E-B638-989AD292D3BF}" dt="2025-01-18T13:00:28.680" v="279" actId="207"/>
          <ac:spMkLst>
            <pc:docMk/>
            <pc:sldMk cId="1386065505" sldId="277"/>
            <ac:spMk id="28" creationId="{A677E5C2-B11B-4E56-7763-39926CE98D9F}"/>
          </ac:spMkLst>
        </pc:spChg>
        <pc:spChg chg="add mod">
          <ac:chgData name="22SW126" userId="269b890a-bdf7-49d3-aebb-1ed3e97c58d9" providerId="ADAL" clId="{EC77C368-6094-4C2E-B638-989AD292D3BF}" dt="2025-01-18T12:54:32.355" v="230" actId="207"/>
          <ac:spMkLst>
            <pc:docMk/>
            <pc:sldMk cId="1386065505" sldId="277"/>
            <ac:spMk id="30" creationId="{0364FEDA-7F3C-311E-036D-5E0B550F3D96}"/>
          </ac:spMkLst>
        </pc:spChg>
        <pc:spChg chg="add mod">
          <ac:chgData name="22SW126" userId="269b890a-bdf7-49d3-aebb-1ed3e97c58d9" providerId="ADAL" clId="{EC77C368-6094-4C2E-B638-989AD292D3BF}" dt="2025-01-18T12:57:43.799" v="262" actId="207"/>
          <ac:spMkLst>
            <pc:docMk/>
            <pc:sldMk cId="1386065505" sldId="277"/>
            <ac:spMk id="31" creationId="{4E694AE7-4FF1-0053-827B-60CB22B70FEA}"/>
          </ac:spMkLst>
        </pc:spChg>
        <pc:graphicFrameChg chg="mod">
          <ac:chgData name="22SW126" userId="269b890a-bdf7-49d3-aebb-1ed3e97c58d9" providerId="ADAL" clId="{EC77C368-6094-4C2E-B638-989AD292D3BF}" dt="2025-01-18T13:05:07.650" v="283"/>
          <ac:graphicFrameMkLst>
            <pc:docMk/>
            <pc:sldMk cId="1386065505" sldId="277"/>
            <ac:graphicFrameMk id="12" creationId="{AB413FE3-0211-FC51-E8B7-FA74E254FC15}"/>
          </ac:graphicFrameMkLst>
        </pc:graphicFrameChg>
        <pc:graphicFrameChg chg="mod">
          <ac:chgData name="22SW126" userId="269b890a-bdf7-49d3-aebb-1ed3e97c58d9" providerId="ADAL" clId="{EC77C368-6094-4C2E-B638-989AD292D3BF}" dt="2025-01-18T18:27:55.628" v="2227" actId="14861"/>
          <ac:graphicFrameMkLst>
            <pc:docMk/>
            <pc:sldMk cId="1386065505" sldId="277"/>
            <ac:graphicFrameMk id="14" creationId="{45FC43C9-6EB9-C8A6-175B-8762180B7ACA}"/>
          </ac:graphicFrameMkLst>
        </pc:graphicFrameChg>
        <pc:graphicFrameChg chg="add mod modGraphic">
          <ac:chgData name="22SW126" userId="269b890a-bdf7-49d3-aebb-1ed3e97c58d9" providerId="ADAL" clId="{EC77C368-6094-4C2E-B638-989AD292D3BF}" dt="2025-01-19T12:44:41.522" v="2500" actId="1076"/>
          <ac:graphicFrameMkLst>
            <pc:docMk/>
            <pc:sldMk cId="1386065505" sldId="277"/>
            <ac:graphicFrameMk id="34" creationId="{26B4B915-82D2-74FB-13D0-62CCEE9CA48A}"/>
          </ac:graphicFrameMkLst>
        </pc:graphicFrameChg>
        <pc:picChg chg="mod">
          <ac:chgData name="22SW126" userId="269b890a-bdf7-49d3-aebb-1ed3e97c58d9" providerId="ADAL" clId="{EC77C368-6094-4C2E-B638-989AD292D3BF}" dt="2025-01-18T18:25:49.947" v="2155" actId="14861"/>
          <ac:picMkLst>
            <pc:docMk/>
            <pc:sldMk cId="1386065505" sldId="277"/>
            <ac:picMk id="9" creationId="{E5706E23-B477-5531-7844-F770197A3707}"/>
          </ac:picMkLst>
        </pc:picChg>
        <pc:picChg chg="mod">
          <ac:chgData name="22SW126" userId="269b890a-bdf7-49d3-aebb-1ed3e97c58d9" providerId="ADAL" clId="{EC77C368-6094-4C2E-B638-989AD292D3BF}" dt="2025-01-18T18:25:28.035" v="2127" actId="14861"/>
          <ac:picMkLst>
            <pc:docMk/>
            <pc:sldMk cId="1386065505" sldId="277"/>
            <ac:picMk id="10" creationId="{BABC734E-C780-89D5-A61B-CEC0B960F452}"/>
          </ac:picMkLst>
        </pc:picChg>
        <pc:picChg chg="mod">
          <ac:chgData name="22SW126" userId="269b890a-bdf7-49d3-aebb-1ed3e97c58d9" providerId="ADAL" clId="{EC77C368-6094-4C2E-B638-989AD292D3BF}" dt="2025-01-18T18:25:16.866" v="2117" actId="14861"/>
          <ac:picMkLst>
            <pc:docMk/>
            <pc:sldMk cId="1386065505" sldId="277"/>
            <ac:picMk id="11" creationId="{0787DC31-7E5E-3E6B-92EA-C99B8123229A}"/>
          </ac:picMkLst>
        </pc:picChg>
        <pc:picChg chg="mod">
          <ac:chgData name="22SW126" userId="269b890a-bdf7-49d3-aebb-1ed3e97c58d9" providerId="ADAL" clId="{EC77C368-6094-4C2E-B638-989AD292D3BF}" dt="2025-01-18T18:26:43.582" v="2167" actId="207"/>
          <ac:picMkLst>
            <pc:docMk/>
            <pc:sldMk cId="1386065505" sldId="277"/>
            <ac:picMk id="26" creationId="{A2BF176F-5FF4-4E1E-83AA-20C41123AB05}"/>
          </ac:picMkLst>
        </pc:picChg>
        <pc:cxnChg chg="add mod">
          <ac:chgData name="22SW126" userId="269b890a-bdf7-49d3-aebb-1ed3e97c58d9" providerId="ADAL" clId="{EC77C368-6094-4C2E-B638-989AD292D3BF}" dt="2025-01-19T13:04:29.063" v="2632" actId="14100"/>
          <ac:cxnSpMkLst>
            <pc:docMk/>
            <pc:sldMk cId="1386065505" sldId="277"/>
            <ac:cxnSpMk id="5" creationId="{CFA17894-F44B-5672-BD16-6C8298131CF5}"/>
          </ac:cxnSpMkLst>
        </pc:cxnChg>
        <pc:cxnChg chg="add mod">
          <ac:chgData name="22SW126" userId="269b890a-bdf7-49d3-aebb-1ed3e97c58d9" providerId="ADAL" clId="{EC77C368-6094-4C2E-B638-989AD292D3BF}" dt="2025-01-19T13:03:37.610" v="2631" actId="692"/>
          <ac:cxnSpMkLst>
            <pc:docMk/>
            <pc:sldMk cId="1386065505" sldId="277"/>
            <ac:cxnSpMk id="41" creationId="{50528033-6E63-5DC1-A8EA-4E740845E49B}"/>
          </ac:cxnSpMkLst>
        </pc:cxnChg>
      </pc:sldChg>
      <pc:sldChg chg="addSp delSp modSp mod setBg">
        <pc:chgData name="22SW126" userId="269b890a-bdf7-49d3-aebb-1ed3e97c58d9" providerId="ADAL" clId="{EC77C368-6094-4C2E-B638-989AD292D3BF}" dt="2025-01-22T10:52:38.611" v="6340" actId="29295"/>
        <pc:sldMkLst>
          <pc:docMk/>
          <pc:sldMk cId="2447338695" sldId="279"/>
        </pc:sldMkLst>
        <pc:spChg chg="add del mod">
          <ac:chgData name="22SW126" userId="269b890a-bdf7-49d3-aebb-1ed3e97c58d9" providerId="ADAL" clId="{EC77C368-6094-4C2E-B638-989AD292D3BF}" dt="2025-01-22T10:52:38.611" v="6340" actId="29295"/>
          <ac:spMkLst>
            <pc:docMk/>
            <pc:sldMk cId="2447338695" sldId="279"/>
            <ac:spMk id="36" creationId="{84BCC580-574C-CE9B-4877-C0944FD46464}"/>
          </ac:spMkLst>
        </pc:spChg>
        <pc:graphicFrameChg chg="add mod modGraphic">
          <ac:chgData name="22SW126" userId="269b890a-bdf7-49d3-aebb-1ed3e97c58d9" providerId="ADAL" clId="{EC77C368-6094-4C2E-B638-989AD292D3BF}" dt="2025-01-21T17:29:38.964" v="4499" actId="123"/>
          <ac:graphicFrameMkLst>
            <pc:docMk/>
            <pc:sldMk cId="2447338695" sldId="279"/>
            <ac:graphicFrameMk id="47" creationId="{4D10CAC2-57D9-579D-DBE2-AC7B12B54CAA}"/>
          </ac:graphicFrameMkLst>
        </pc:graphicFrameChg>
      </pc:sldChg>
      <pc:sldChg chg="addSp delSp modSp mod setBg">
        <pc:chgData name="22SW126" userId="269b890a-bdf7-49d3-aebb-1ed3e97c58d9" providerId="ADAL" clId="{EC77C368-6094-4C2E-B638-989AD292D3BF}" dt="2025-01-22T18:07:51.889" v="11266"/>
        <pc:sldMkLst>
          <pc:docMk/>
          <pc:sldMk cId="3649841902" sldId="292"/>
        </pc:sldMkLst>
        <pc:spChg chg="mod">
          <ac:chgData name="22SW126" userId="269b890a-bdf7-49d3-aebb-1ed3e97c58d9" providerId="ADAL" clId="{EC77C368-6094-4C2E-B638-989AD292D3BF}" dt="2025-01-22T16:10:39.800" v="10138" actId="207"/>
          <ac:spMkLst>
            <pc:docMk/>
            <pc:sldMk cId="3649841902" sldId="292"/>
            <ac:spMk id="2" creationId="{69FAE308-3076-43DB-B834-DA0B0AE19AF9}"/>
          </ac:spMkLst>
        </pc:spChg>
        <pc:spChg chg="del mod">
          <ac:chgData name="22SW126" userId="269b890a-bdf7-49d3-aebb-1ed3e97c58d9" providerId="ADAL" clId="{EC77C368-6094-4C2E-B638-989AD292D3BF}" dt="2025-01-22T16:09:32.276" v="10127" actId="478"/>
          <ac:spMkLst>
            <pc:docMk/>
            <pc:sldMk cId="3649841902" sldId="292"/>
            <ac:spMk id="3" creationId="{BABC2CE0-8806-4B2A-A10A-32984D317434}"/>
          </ac:spMkLst>
        </pc:spChg>
        <pc:spChg chg="add del mod">
          <ac:chgData name="22SW126" userId="269b890a-bdf7-49d3-aebb-1ed3e97c58d9" providerId="ADAL" clId="{EC77C368-6094-4C2E-B638-989AD292D3BF}" dt="2025-01-22T16:08:57.656" v="10122" actId="478"/>
          <ac:spMkLst>
            <pc:docMk/>
            <pc:sldMk cId="3649841902" sldId="292"/>
            <ac:spMk id="5" creationId="{0F04784E-51C8-2CCB-660B-A933CA67AC86}"/>
          </ac:spMkLst>
        </pc:spChg>
        <pc:spChg chg="add del mod">
          <ac:chgData name="22SW126" userId="269b890a-bdf7-49d3-aebb-1ed3e97c58d9" providerId="ADAL" clId="{EC77C368-6094-4C2E-B638-989AD292D3BF}" dt="2025-01-22T16:09:34.297" v="10128" actId="478"/>
          <ac:spMkLst>
            <pc:docMk/>
            <pc:sldMk cId="3649841902" sldId="292"/>
            <ac:spMk id="7" creationId="{012A54E3-FFFC-FB95-082E-AF0F5854F620}"/>
          </ac:spMkLst>
        </pc:spChg>
        <pc:spChg chg="add del mod">
          <ac:chgData name="22SW126" userId="269b890a-bdf7-49d3-aebb-1ed3e97c58d9" providerId="ADAL" clId="{EC77C368-6094-4C2E-B638-989AD292D3BF}" dt="2025-01-22T16:15:18.141" v="10146" actId="12084"/>
          <ac:spMkLst>
            <pc:docMk/>
            <pc:sldMk cId="3649841902" sldId="292"/>
            <ac:spMk id="8" creationId="{A8B302DE-6BD6-8699-E33D-0ABF2A00A9C1}"/>
          </ac:spMkLst>
        </pc:spChg>
        <pc:spChg chg="add mod">
          <ac:chgData name="22SW126" userId="269b890a-bdf7-49d3-aebb-1ed3e97c58d9" providerId="ADAL" clId="{EC77C368-6094-4C2E-B638-989AD292D3BF}" dt="2025-01-22T18:07:51.889" v="11266"/>
          <ac:spMkLst>
            <pc:docMk/>
            <pc:sldMk cId="3649841902" sldId="292"/>
            <ac:spMk id="12" creationId="{1E605CE1-5406-4139-AB33-81A9C3088E3D}"/>
          </ac:spMkLst>
        </pc:spChg>
        <pc:graphicFrameChg chg="add mod modGraphic">
          <ac:chgData name="22SW126" userId="269b890a-bdf7-49d3-aebb-1ed3e97c58d9" providerId="ADAL" clId="{EC77C368-6094-4C2E-B638-989AD292D3BF}" dt="2025-01-22T18:06:15.308" v="11254" actId="1076"/>
          <ac:graphicFrameMkLst>
            <pc:docMk/>
            <pc:sldMk cId="3649841902" sldId="292"/>
            <ac:graphicFrameMk id="9" creationId="{28B768CE-C5FD-4BE4-6E39-187DE3FAE721}"/>
          </ac:graphicFrameMkLst>
        </pc:graphicFrameChg>
        <pc:picChg chg="del mod">
          <ac:chgData name="22SW126" userId="269b890a-bdf7-49d3-aebb-1ed3e97c58d9" providerId="ADAL" clId="{EC77C368-6094-4C2E-B638-989AD292D3BF}" dt="2025-01-22T16:08:55.105" v="10121" actId="478"/>
          <ac:picMkLst>
            <pc:docMk/>
            <pc:sldMk cId="3649841902" sldId="292"/>
            <ac:picMk id="16" creationId="{25EA4ABC-3336-4483-8A9F-6A60796E1E68}"/>
          </ac:picMkLst>
        </pc:picChg>
        <pc:cxnChg chg="add mod">
          <ac:chgData name="22SW126" userId="269b890a-bdf7-49d3-aebb-1ed3e97c58d9" providerId="ADAL" clId="{EC77C368-6094-4C2E-B638-989AD292D3BF}" dt="2025-01-22T18:04:31.882" v="11242"/>
          <ac:cxnSpMkLst>
            <pc:docMk/>
            <pc:sldMk cId="3649841902" sldId="292"/>
            <ac:cxnSpMk id="10" creationId="{11D09D52-B41E-589F-D9A7-A63811AA0788}"/>
          </ac:cxnSpMkLst>
        </pc:cxnChg>
        <pc:cxnChg chg="add mod">
          <ac:chgData name="22SW126" userId="269b890a-bdf7-49d3-aebb-1ed3e97c58d9" providerId="ADAL" clId="{EC77C368-6094-4C2E-B638-989AD292D3BF}" dt="2025-01-22T18:06:08.879" v="11253"/>
          <ac:cxnSpMkLst>
            <pc:docMk/>
            <pc:sldMk cId="3649841902" sldId="292"/>
            <ac:cxnSpMk id="11" creationId="{84654A89-51D5-B98C-31FE-B625863A6732}"/>
          </ac:cxnSpMkLst>
        </pc:cxnChg>
      </pc:sldChg>
      <pc:sldChg chg="addSp delSp modSp mod">
        <pc:chgData name="22SW126" userId="269b890a-bdf7-49d3-aebb-1ed3e97c58d9" providerId="ADAL" clId="{EC77C368-6094-4C2E-B638-989AD292D3BF}" dt="2025-01-21T18:33:04.550" v="5010" actId="114"/>
        <pc:sldMkLst>
          <pc:docMk/>
          <pc:sldMk cId="1008037533" sldId="308"/>
        </pc:sldMkLst>
        <pc:spChg chg="add mod">
          <ac:chgData name="22SW126" userId="269b890a-bdf7-49d3-aebb-1ed3e97c58d9" providerId="ADAL" clId="{EC77C368-6094-4C2E-B638-989AD292D3BF}" dt="2025-01-21T18:28:10.904" v="4976" actId="1076"/>
          <ac:spMkLst>
            <pc:docMk/>
            <pc:sldMk cId="1008037533" sldId="308"/>
            <ac:spMk id="9" creationId="{BE7B013D-E390-EDD3-17D4-2A7F69E66253}"/>
          </ac:spMkLst>
        </pc:spChg>
        <pc:spChg chg="add mod">
          <ac:chgData name="22SW126" userId="269b890a-bdf7-49d3-aebb-1ed3e97c58d9" providerId="ADAL" clId="{EC77C368-6094-4C2E-B638-989AD292D3BF}" dt="2025-01-21T18:33:04.550" v="5010" actId="114"/>
          <ac:spMkLst>
            <pc:docMk/>
            <pc:sldMk cId="1008037533" sldId="308"/>
            <ac:spMk id="11" creationId="{F96706E0-FA99-5EC7-0D7D-77FF65E6DCEF}"/>
          </ac:spMkLst>
        </pc:spChg>
        <pc:graphicFrameChg chg="add mod modGraphic">
          <ac:chgData name="22SW126" userId="269b890a-bdf7-49d3-aebb-1ed3e97c58d9" providerId="ADAL" clId="{EC77C368-6094-4C2E-B638-989AD292D3BF}" dt="2025-01-21T18:29:41.499" v="4988"/>
          <ac:graphicFrameMkLst>
            <pc:docMk/>
            <pc:sldMk cId="1008037533" sldId="308"/>
            <ac:graphicFrameMk id="6" creationId="{FACC9DF0-7D1A-8DAE-9D01-6618D54F6873}"/>
          </ac:graphicFrameMkLst>
        </pc:graphicFrameChg>
      </pc:sldChg>
      <pc:sldChg chg="addSp delSp modSp add mod ord setBg">
        <pc:chgData name="22SW126" userId="269b890a-bdf7-49d3-aebb-1ed3e97c58d9" providerId="ADAL" clId="{EC77C368-6094-4C2E-B638-989AD292D3BF}" dt="2025-01-22T18:07:54.439" v="11267"/>
        <pc:sldMkLst>
          <pc:docMk/>
          <pc:sldMk cId="3834739312" sldId="309"/>
        </pc:sldMkLst>
        <pc:spChg chg="mod">
          <ac:chgData name="22SW126" userId="269b890a-bdf7-49d3-aebb-1ed3e97c58d9" providerId="ADAL" clId="{EC77C368-6094-4C2E-B638-989AD292D3BF}" dt="2025-01-22T16:38:03.930" v="10619" actId="207"/>
          <ac:spMkLst>
            <pc:docMk/>
            <pc:sldMk cId="3834739312" sldId="309"/>
            <ac:spMk id="2" creationId="{3B9FFF30-DC77-1D43-CFAC-6A12B8FF0F85}"/>
          </ac:spMkLst>
        </pc:spChg>
        <pc:spChg chg="add del mod">
          <ac:chgData name="22SW126" userId="269b890a-bdf7-49d3-aebb-1ed3e97c58d9" providerId="ADAL" clId="{EC77C368-6094-4C2E-B638-989AD292D3BF}" dt="2025-01-22T16:40:56.486" v="10636" actId="12084"/>
          <ac:spMkLst>
            <pc:docMk/>
            <pc:sldMk cId="3834739312" sldId="309"/>
            <ac:spMk id="3" creationId="{0B84A972-03A5-5920-62C8-6EF90192304A}"/>
          </ac:spMkLst>
        </pc:spChg>
        <pc:spChg chg="add mod">
          <ac:chgData name="22SW126" userId="269b890a-bdf7-49d3-aebb-1ed3e97c58d9" providerId="ADAL" clId="{EC77C368-6094-4C2E-B638-989AD292D3BF}" dt="2025-01-22T18:07:54.439" v="11267"/>
          <ac:spMkLst>
            <pc:docMk/>
            <pc:sldMk cId="3834739312" sldId="309"/>
            <ac:spMk id="7" creationId="{9F526C4D-FC1B-5E00-85FA-7E0A7DB51E8A}"/>
          </ac:spMkLst>
        </pc:spChg>
        <pc:graphicFrameChg chg="add mod modGraphic">
          <ac:chgData name="22SW126" userId="269b890a-bdf7-49d3-aebb-1ed3e97c58d9" providerId="ADAL" clId="{EC77C368-6094-4C2E-B638-989AD292D3BF}" dt="2025-01-22T17:16:08.031" v="10828" actId="207"/>
          <ac:graphicFrameMkLst>
            <pc:docMk/>
            <pc:sldMk cId="3834739312" sldId="309"/>
            <ac:graphicFrameMk id="4" creationId="{E30A9BD2-9D72-214D-AB76-B85EC58A419D}"/>
          </ac:graphicFrameMkLst>
        </pc:graphicFrameChg>
        <pc:graphicFrameChg chg="del mod">
          <ac:chgData name="22SW126" userId="269b890a-bdf7-49d3-aebb-1ed3e97c58d9" providerId="ADAL" clId="{EC77C368-6094-4C2E-B638-989AD292D3BF}" dt="2025-01-22T16:37:10.351" v="10607" actId="478"/>
          <ac:graphicFrameMkLst>
            <pc:docMk/>
            <pc:sldMk cId="3834739312" sldId="309"/>
            <ac:graphicFrameMk id="9" creationId="{2D70F2B4-29DA-DE5B-E4EE-32AC72D6E4A4}"/>
          </ac:graphicFrameMkLst>
        </pc:graphicFrameChg>
        <pc:cxnChg chg="add mod">
          <ac:chgData name="22SW126" userId="269b890a-bdf7-49d3-aebb-1ed3e97c58d9" providerId="ADAL" clId="{EC77C368-6094-4C2E-B638-989AD292D3BF}" dt="2025-01-22T18:04:36.250" v="11243"/>
          <ac:cxnSpMkLst>
            <pc:docMk/>
            <pc:sldMk cId="3834739312" sldId="309"/>
            <ac:cxnSpMk id="5" creationId="{EAB6650E-3EB6-FE97-F58C-31241C727599}"/>
          </ac:cxnSpMkLst>
        </pc:cxnChg>
        <pc:cxnChg chg="add mod">
          <ac:chgData name="22SW126" userId="269b890a-bdf7-49d3-aebb-1ed3e97c58d9" providerId="ADAL" clId="{EC77C368-6094-4C2E-B638-989AD292D3BF}" dt="2025-01-22T18:06:19.682" v="11255"/>
          <ac:cxnSpMkLst>
            <pc:docMk/>
            <pc:sldMk cId="3834739312" sldId="309"/>
            <ac:cxnSpMk id="6" creationId="{EFB53636-DCC6-5562-9339-7E0F71662730}"/>
          </ac:cxnSpMkLst>
        </pc:cxnChg>
      </pc:sldChg>
      <pc:sldChg chg="addSp delSp modSp add mod ord setBg">
        <pc:chgData name="22SW126" userId="269b890a-bdf7-49d3-aebb-1ed3e97c58d9" providerId="ADAL" clId="{EC77C368-6094-4C2E-B638-989AD292D3BF}" dt="2025-01-22T18:07:57.676" v="11268"/>
        <pc:sldMkLst>
          <pc:docMk/>
          <pc:sldMk cId="3376028211" sldId="310"/>
        </pc:sldMkLst>
        <pc:spChg chg="mod">
          <ac:chgData name="22SW126" userId="269b890a-bdf7-49d3-aebb-1ed3e97c58d9" providerId="ADAL" clId="{EC77C368-6094-4C2E-B638-989AD292D3BF}" dt="2025-01-22T17:32:52.973" v="11068" actId="207"/>
          <ac:spMkLst>
            <pc:docMk/>
            <pc:sldMk cId="3376028211" sldId="310"/>
            <ac:spMk id="2" creationId="{AF7B7861-604D-0BD0-D979-7D1D5FB7EC44}"/>
          </ac:spMkLst>
        </pc:spChg>
        <pc:spChg chg="add del mod">
          <ac:chgData name="22SW126" userId="269b890a-bdf7-49d3-aebb-1ed3e97c58d9" providerId="ADAL" clId="{EC77C368-6094-4C2E-B638-989AD292D3BF}" dt="2025-01-22T17:20:46.676" v="10880" actId="12084"/>
          <ac:spMkLst>
            <pc:docMk/>
            <pc:sldMk cId="3376028211" sldId="310"/>
            <ac:spMk id="3" creationId="{BD6D69E2-5529-2070-66EB-291E40FDBF98}"/>
          </ac:spMkLst>
        </pc:spChg>
        <pc:spChg chg="add mod">
          <ac:chgData name="22SW126" userId="269b890a-bdf7-49d3-aebb-1ed3e97c58d9" providerId="ADAL" clId="{EC77C368-6094-4C2E-B638-989AD292D3BF}" dt="2025-01-22T18:07:57.676" v="11268"/>
          <ac:spMkLst>
            <pc:docMk/>
            <pc:sldMk cId="3376028211" sldId="310"/>
            <ac:spMk id="8" creationId="{5EB14F5A-F376-FD31-A445-CF1D37F21983}"/>
          </ac:spMkLst>
        </pc:spChg>
        <pc:graphicFrameChg chg="del">
          <ac:chgData name="22SW126" userId="269b890a-bdf7-49d3-aebb-1ed3e97c58d9" providerId="ADAL" clId="{EC77C368-6094-4C2E-B638-989AD292D3BF}" dt="2025-01-22T17:18:05.619" v="10862" actId="478"/>
          <ac:graphicFrameMkLst>
            <pc:docMk/>
            <pc:sldMk cId="3376028211" sldId="310"/>
            <ac:graphicFrameMk id="4" creationId="{158AAAE8-943E-E080-EB0A-3124EE1FAA2B}"/>
          </ac:graphicFrameMkLst>
        </pc:graphicFrameChg>
        <pc:graphicFrameChg chg="add mod modGraphic">
          <ac:chgData name="22SW126" userId="269b890a-bdf7-49d3-aebb-1ed3e97c58d9" providerId="ADAL" clId="{EC77C368-6094-4C2E-B638-989AD292D3BF}" dt="2025-01-22T17:32:18.362" v="11065" actId="692"/>
          <ac:graphicFrameMkLst>
            <pc:docMk/>
            <pc:sldMk cId="3376028211" sldId="310"/>
            <ac:graphicFrameMk id="5" creationId="{D0692B43-1829-C338-E552-12983CF2B4B3}"/>
          </ac:graphicFrameMkLst>
        </pc:graphicFrameChg>
        <pc:cxnChg chg="add mod">
          <ac:chgData name="22SW126" userId="269b890a-bdf7-49d3-aebb-1ed3e97c58d9" providerId="ADAL" clId="{EC77C368-6094-4C2E-B638-989AD292D3BF}" dt="2025-01-22T18:04:46.743" v="11244"/>
          <ac:cxnSpMkLst>
            <pc:docMk/>
            <pc:sldMk cId="3376028211" sldId="310"/>
            <ac:cxnSpMk id="6" creationId="{96B40FD8-B36B-2B71-9277-FE2EC4A19954}"/>
          </ac:cxnSpMkLst>
        </pc:cxnChg>
        <pc:cxnChg chg="add mod">
          <ac:chgData name="22SW126" userId="269b890a-bdf7-49d3-aebb-1ed3e97c58d9" providerId="ADAL" clId="{EC77C368-6094-4C2E-B638-989AD292D3BF}" dt="2025-01-22T18:06:24.379" v="11256"/>
          <ac:cxnSpMkLst>
            <pc:docMk/>
            <pc:sldMk cId="3376028211" sldId="310"/>
            <ac:cxnSpMk id="7" creationId="{2C542851-351F-7646-D0B6-DED6E01DD0A2}"/>
          </ac:cxnSpMkLst>
        </pc:cxnChg>
      </pc:sldChg>
      <pc:sldChg chg="addSp delSp modSp add mod ord setBg">
        <pc:chgData name="22SW126" userId="269b890a-bdf7-49d3-aebb-1ed3e97c58d9" providerId="ADAL" clId="{EC77C368-6094-4C2E-B638-989AD292D3BF}" dt="2025-01-22T18:08:00.295" v="11269"/>
        <pc:sldMkLst>
          <pc:docMk/>
          <pc:sldMk cId="2665400847" sldId="311"/>
        </pc:sldMkLst>
        <pc:spChg chg="mod">
          <ac:chgData name="22SW126" userId="269b890a-bdf7-49d3-aebb-1ed3e97c58d9" providerId="ADAL" clId="{EC77C368-6094-4C2E-B638-989AD292D3BF}" dt="2025-01-22T17:35:12.148" v="11086" actId="114"/>
          <ac:spMkLst>
            <pc:docMk/>
            <pc:sldMk cId="2665400847" sldId="311"/>
            <ac:spMk id="2" creationId="{BF892488-76A1-56EB-4E79-55A97B65AA13}"/>
          </ac:spMkLst>
        </pc:spChg>
        <pc:spChg chg="add mod">
          <ac:chgData name="22SW126" userId="269b890a-bdf7-49d3-aebb-1ed3e97c58d9" providerId="ADAL" clId="{EC77C368-6094-4C2E-B638-989AD292D3BF}" dt="2025-01-22T17:42:12.840" v="11125" actId="1076"/>
          <ac:spMkLst>
            <pc:docMk/>
            <pc:sldMk cId="2665400847" sldId="311"/>
            <ac:spMk id="4" creationId="{DA083656-742C-3ED9-4B81-8A8603FC1861}"/>
          </ac:spMkLst>
        </pc:spChg>
        <pc:spChg chg="add mod">
          <ac:chgData name="22SW126" userId="269b890a-bdf7-49d3-aebb-1ed3e97c58d9" providerId="ADAL" clId="{EC77C368-6094-4C2E-B638-989AD292D3BF}" dt="2025-01-22T18:08:00.295" v="11269"/>
          <ac:spMkLst>
            <pc:docMk/>
            <pc:sldMk cId="2665400847" sldId="311"/>
            <ac:spMk id="8" creationId="{BE7D00A1-9CFF-EE33-AC4C-C54DBB6118AA}"/>
          </ac:spMkLst>
        </pc:spChg>
        <pc:graphicFrameChg chg="del">
          <ac:chgData name="22SW126" userId="269b890a-bdf7-49d3-aebb-1ed3e97c58d9" providerId="ADAL" clId="{EC77C368-6094-4C2E-B638-989AD292D3BF}" dt="2025-01-22T17:34:16.190" v="11072" actId="478"/>
          <ac:graphicFrameMkLst>
            <pc:docMk/>
            <pc:sldMk cId="2665400847" sldId="311"/>
            <ac:graphicFrameMk id="5" creationId="{7D9EECCB-1AD2-C9DF-B90C-633FA7300B43}"/>
          </ac:graphicFrameMkLst>
        </pc:graphicFrameChg>
        <pc:cxnChg chg="add mod">
          <ac:chgData name="22SW126" userId="269b890a-bdf7-49d3-aebb-1ed3e97c58d9" providerId="ADAL" clId="{EC77C368-6094-4C2E-B638-989AD292D3BF}" dt="2025-01-22T18:04:54.756" v="11245"/>
          <ac:cxnSpMkLst>
            <pc:docMk/>
            <pc:sldMk cId="2665400847" sldId="311"/>
            <ac:cxnSpMk id="6" creationId="{DC94EB23-5F48-352E-7F2D-D2A82E9DC43D}"/>
          </ac:cxnSpMkLst>
        </pc:cxnChg>
        <pc:cxnChg chg="add mod">
          <ac:chgData name="22SW126" userId="269b890a-bdf7-49d3-aebb-1ed3e97c58d9" providerId="ADAL" clId="{EC77C368-6094-4C2E-B638-989AD292D3BF}" dt="2025-01-22T18:06:31.064" v="11257"/>
          <ac:cxnSpMkLst>
            <pc:docMk/>
            <pc:sldMk cId="2665400847" sldId="311"/>
            <ac:cxnSpMk id="7" creationId="{7602C1A6-CCB5-EC4F-C3B5-A835BFF3C49C}"/>
          </ac:cxnSpMkLst>
        </pc:cxnChg>
      </pc:sldChg>
      <pc:sldChg chg="addSp delSp modSp mod ord setBg">
        <pc:chgData name="22SW126" userId="269b890a-bdf7-49d3-aebb-1ed3e97c58d9" providerId="ADAL" clId="{EC77C368-6094-4C2E-B638-989AD292D3BF}" dt="2025-01-22T18:08:40.297" v="11272" actId="692"/>
        <pc:sldMkLst>
          <pc:docMk/>
          <pc:sldMk cId="2451965952" sldId="312"/>
        </pc:sldMkLst>
        <pc:spChg chg="del mod">
          <ac:chgData name="22SW126" userId="269b890a-bdf7-49d3-aebb-1ed3e97c58d9" providerId="ADAL" clId="{EC77C368-6094-4C2E-B638-989AD292D3BF}" dt="2025-01-22T17:46:31.508" v="11165" actId="12084"/>
          <ac:spMkLst>
            <pc:docMk/>
            <pc:sldMk cId="2451965952" sldId="312"/>
            <ac:spMk id="2" creationId="{C409F17C-B3ED-BCA6-2B7F-EF205311D110}"/>
          </ac:spMkLst>
        </pc:spChg>
        <pc:spChg chg="del">
          <ac:chgData name="22SW126" userId="269b890a-bdf7-49d3-aebb-1ed3e97c58d9" providerId="ADAL" clId="{EC77C368-6094-4C2E-B638-989AD292D3BF}" dt="2025-01-22T17:43:23.374" v="11138" actId="478"/>
          <ac:spMkLst>
            <pc:docMk/>
            <pc:sldMk cId="2451965952" sldId="312"/>
            <ac:spMk id="4" creationId="{E055750D-6395-09C0-1BDB-34BF0925B93B}"/>
          </ac:spMkLst>
        </pc:spChg>
        <pc:spChg chg="add mod">
          <ac:chgData name="22SW126" userId="269b890a-bdf7-49d3-aebb-1ed3e97c58d9" providerId="ADAL" clId="{EC77C368-6094-4C2E-B638-989AD292D3BF}" dt="2025-01-22T18:08:02.768" v="11270"/>
          <ac:spMkLst>
            <pc:docMk/>
            <pc:sldMk cId="2451965952" sldId="312"/>
            <ac:spMk id="9" creationId="{2616FEA1-273E-DB40-73AE-D78F0FB3953A}"/>
          </ac:spMkLst>
        </pc:spChg>
        <pc:graphicFrameChg chg="add mod modGraphic">
          <ac:chgData name="22SW126" userId="269b890a-bdf7-49d3-aebb-1ed3e97c58d9" providerId="ADAL" clId="{EC77C368-6094-4C2E-B638-989AD292D3BF}" dt="2025-01-22T18:08:40.297" v="11272" actId="692"/>
          <ac:graphicFrameMkLst>
            <pc:docMk/>
            <pc:sldMk cId="2451965952" sldId="312"/>
            <ac:graphicFrameMk id="3" creationId="{B162BA26-B4AB-A53F-6A95-6FF2787E058B}"/>
          </ac:graphicFrameMkLst>
        </pc:graphicFrameChg>
        <pc:picChg chg="add mod">
          <ac:chgData name="22SW126" userId="269b890a-bdf7-49d3-aebb-1ed3e97c58d9" providerId="ADAL" clId="{EC77C368-6094-4C2E-B638-989AD292D3BF}" dt="2025-01-22T18:02:14.961" v="11223" actId="1076"/>
          <ac:picMkLst>
            <pc:docMk/>
            <pc:sldMk cId="2451965952" sldId="312"/>
            <ac:picMk id="6" creationId="{8DDB1A47-1CA9-B3BE-D515-B64F6AF9011C}"/>
          </ac:picMkLst>
        </pc:picChg>
        <pc:cxnChg chg="add mod">
          <ac:chgData name="22SW126" userId="269b890a-bdf7-49d3-aebb-1ed3e97c58d9" providerId="ADAL" clId="{EC77C368-6094-4C2E-B638-989AD292D3BF}" dt="2025-01-22T18:04:58.499" v="11246"/>
          <ac:cxnSpMkLst>
            <pc:docMk/>
            <pc:sldMk cId="2451965952" sldId="312"/>
            <ac:cxnSpMk id="7" creationId="{7522B0F5-8949-BE41-2305-8844128DF934}"/>
          </ac:cxnSpMkLst>
        </pc:cxnChg>
        <pc:cxnChg chg="add mod">
          <ac:chgData name="22SW126" userId="269b890a-bdf7-49d3-aebb-1ed3e97c58d9" providerId="ADAL" clId="{EC77C368-6094-4C2E-B638-989AD292D3BF}" dt="2025-01-22T18:06:34.903" v="11258"/>
          <ac:cxnSpMkLst>
            <pc:docMk/>
            <pc:sldMk cId="2451965952" sldId="312"/>
            <ac:cxnSpMk id="8" creationId="{13743F01-3875-1177-71D3-BFAAEF41786F}"/>
          </ac:cxnSpMkLst>
        </pc:cxnChg>
      </pc:sldChg>
    </pc:docChg>
  </pc:docChgLst>
  <pc:docChgLst>
    <pc:chgData name="22SW126" userId="269b890a-bdf7-49d3-aebb-1ed3e97c58d9" providerId="ADAL" clId="{23BAE16D-1A3E-4936-AF92-B87D58747D64}"/>
    <pc:docChg chg="undo custSel addSld delSld modSld sldOrd modMainMaster modNotesMaster">
      <pc:chgData name="22SW126" userId="269b890a-bdf7-49d3-aebb-1ed3e97c58d9" providerId="ADAL" clId="{23BAE16D-1A3E-4936-AF92-B87D58747D64}" dt="2025-01-23T14:41:15.526" v="2021" actId="692"/>
      <pc:docMkLst>
        <pc:docMk/>
      </pc:docMkLst>
      <pc:sldChg chg="modSp modTransition modNotes">
        <pc:chgData name="22SW126" userId="269b890a-bdf7-49d3-aebb-1ed3e97c58d9" providerId="ADAL" clId="{23BAE16D-1A3E-4936-AF92-B87D58747D64}" dt="2025-01-22T19:09:17.423" v="554"/>
        <pc:sldMkLst>
          <pc:docMk/>
          <pc:sldMk cId="435195399" sldId="257"/>
        </pc:sldMkLst>
        <pc:spChg chg="mod">
          <ac:chgData name="22SW126" userId="269b890a-bdf7-49d3-aebb-1ed3e97c58d9" providerId="ADAL" clId="{23BAE16D-1A3E-4936-AF92-B87D58747D64}" dt="2025-01-22T19:09:17.423" v="554"/>
          <ac:spMkLst>
            <pc:docMk/>
            <pc:sldMk cId="435195399" sldId="257"/>
            <ac:spMk id="2" creationId="{BF463CB3-2956-E8D2-C23D-A3BAA7295DEC}"/>
          </ac:spMkLst>
        </pc:spChg>
        <pc:spChg chg="mod">
          <ac:chgData name="22SW126" userId="269b890a-bdf7-49d3-aebb-1ed3e97c58d9" providerId="ADAL" clId="{23BAE16D-1A3E-4936-AF92-B87D58747D64}" dt="2025-01-22T19:09:17.423" v="554"/>
          <ac:spMkLst>
            <pc:docMk/>
            <pc:sldMk cId="435195399" sldId="257"/>
            <ac:spMk id="3" creationId="{FEECEBD4-35BF-26BB-D438-DA43EBD5EE89}"/>
          </ac:spMkLst>
        </pc:spChg>
      </pc:sldChg>
      <pc:sldChg chg="modSp mod modTransition modNotes">
        <pc:chgData name="22SW126" userId="269b890a-bdf7-49d3-aebb-1ed3e97c58d9" providerId="ADAL" clId="{23BAE16D-1A3E-4936-AF92-B87D58747D64}" dt="2025-01-23T14:04:47.811" v="1099" actId="1076"/>
        <pc:sldMkLst>
          <pc:docMk/>
          <pc:sldMk cId="3058085568" sldId="258"/>
        </pc:sldMkLst>
        <pc:spChg chg="mod">
          <ac:chgData name="22SW126" userId="269b890a-bdf7-49d3-aebb-1ed3e97c58d9" providerId="ADAL" clId="{23BAE16D-1A3E-4936-AF92-B87D58747D64}" dt="2025-01-22T19:09:17.423" v="554"/>
          <ac:spMkLst>
            <pc:docMk/>
            <pc:sldMk cId="3058085568" sldId="258"/>
            <ac:spMk id="3" creationId="{A0034E89-1952-5288-08A0-70A4A73BE39E}"/>
          </ac:spMkLst>
        </pc:spChg>
        <pc:spChg chg="mod">
          <ac:chgData name="22SW126" userId="269b890a-bdf7-49d3-aebb-1ed3e97c58d9" providerId="ADAL" clId="{23BAE16D-1A3E-4936-AF92-B87D58747D64}" dt="2025-01-23T14:04:47.811" v="1099" actId="1076"/>
          <ac:spMkLst>
            <pc:docMk/>
            <pc:sldMk cId="3058085568" sldId="258"/>
            <ac:spMk id="15" creationId="{DB284EF0-8E03-B928-B051-BD288F143FF2}"/>
          </ac:spMkLst>
        </pc:spChg>
        <pc:spChg chg="mod">
          <ac:chgData name="22SW126" userId="269b890a-bdf7-49d3-aebb-1ed3e97c58d9" providerId="ADAL" clId="{23BAE16D-1A3E-4936-AF92-B87D58747D64}" dt="2025-01-23T14:04:40.070" v="1098" actId="1076"/>
          <ac:spMkLst>
            <pc:docMk/>
            <pc:sldMk cId="3058085568" sldId="258"/>
            <ac:spMk id="16" creationId="{4CA0515C-C7E2-113D-657B-8212DCBDCF40}"/>
          </ac:spMkLst>
        </pc:spChg>
        <pc:spChg chg="mod">
          <ac:chgData name="22SW126" userId="269b890a-bdf7-49d3-aebb-1ed3e97c58d9" providerId="ADAL" clId="{23BAE16D-1A3E-4936-AF92-B87D58747D64}" dt="2025-01-23T14:04:33.394" v="1097" actId="1076"/>
          <ac:spMkLst>
            <pc:docMk/>
            <pc:sldMk cId="3058085568" sldId="258"/>
            <ac:spMk id="17" creationId="{8741D5E3-CCE4-0F09-D92D-93978956C3F0}"/>
          </ac:spMkLst>
        </pc:spChg>
        <pc:spChg chg="mod">
          <ac:chgData name="22SW126" userId="269b890a-bdf7-49d3-aebb-1ed3e97c58d9" providerId="ADAL" clId="{23BAE16D-1A3E-4936-AF92-B87D58747D64}" dt="2025-01-23T14:04:26.229" v="1096" actId="1076"/>
          <ac:spMkLst>
            <pc:docMk/>
            <pc:sldMk cId="3058085568" sldId="258"/>
            <ac:spMk id="18" creationId="{6DD69747-5AB1-516F-7E4A-CC13E06AB506}"/>
          </ac:spMkLst>
        </pc:spChg>
        <pc:spChg chg="mod">
          <ac:chgData name="22SW126" userId="269b890a-bdf7-49d3-aebb-1ed3e97c58d9" providerId="ADAL" clId="{23BAE16D-1A3E-4936-AF92-B87D58747D64}" dt="2025-01-22T19:09:17.423" v="554"/>
          <ac:spMkLst>
            <pc:docMk/>
            <pc:sldMk cId="3058085568" sldId="258"/>
            <ac:spMk id="21" creationId="{FB5392EC-1F02-F5A5-C294-F6D5E3B2D160}"/>
          </ac:spMkLst>
        </pc:spChg>
        <pc:graphicFrameChg chg="mod">
          <ac:chgData name="22SW126" userId="269b890a-bdf7-49d3-aebb-1ed3e97c58d9" providerId="ADAL" clId="{23BAE16D-1A3E-4936-AF92-B87D58747D64}" dt="2025-01-22T19:09:17.423" v="554"/>
          <ac:graphicFrameMkLst>
            <pc:docMk/>
            <pc:sldMk cId="3058085568" sldId="258"/>
            <ac:graphicFrameMk id="7" creationId="{B6A14C4F-A12E-38DF-4851-FCFAE8253773}"/>
          </ac:graphicFrameMkLst>
        </pc:graphicFrameChg>
        <pc:cxnChg chg="mod">
          <ac:chgData name="22SW126" userId="269b890a-bdf7-49d3-aebb-1ed3e97c58d9" providerId="ADAL" clId="{23BAE16D-1A3E-4936-AF92-B87D58747D64}" dt="2025-01-22T19:09:17.423" v="554"/>
          <ac:cxnSpMkLst>
            <pc:docMk/>
            <pc:sldMk cId="3058085568" sldId="258"/>
            <ac:cxnSpMk id="19" creationId="{78ADD143-03D8-2E89-7CAF-09B94F193CDA}"/>
          </ac:cxnSpMkLst>
        </pc:cxnChg>
        <pc:cxnChg chg="mod">
          <ac:chgData name="22SW126" userId="269b890a-bdf7-49d3-aebb-1ed3e97c58d9" providerId="ADAL" clId="{23BAE16D-1A3E-4936-AF92-B87D58747D64}" dt="2025-01-22T19:09:17.423" v="554"/>
          <ac:cxnSpMkLst>
            <pc:docMk/>
            <pc:sldMk cId="3058085568" sldId="258"/>
            <ac:cxnSpMk id="20" creationId="{8DAECE5D-A6B0-C34D-700D-E9F25E36CF42}"/>
          </ac:cxnSpMkLst>
        </pc:cxnChg>
      </pc:sldChg>
      <pc:sldChg chg="addSp modSp mod modTransition setBg">
        <pc:chgData name="22SW126" userId="269b890a-bdf7-49d3-aebb-1ed3e97c58d9" providerId="ADAL" clId="{23BAE16D-1A3E-4936-AF92-B87D58747D64}" dt="2025-01-23T14:36:04.053" v="1841"/>
        <pc:sldMkLst>
          <pc:docMk/>
          <pc:sldMk cId="3666674671" sldId="261"/>
        </pc:sldMkLst>
        <pc:spChg chg="mod">
          <ac:chgData name="22SW126" userId="269b890a-bdf7-49d3-aebb-1ed3e97c58d9" providerId="ADAL" clId="{23BAE16D-1A3E-4936-AF92-B87D58747D64}" dt="2025-01-23T13:55:12.739" v="913" actId="207"/>
          <ac:spMkLst>
            <pc:docMk/>
            <pc:sldMk cId="3666674671" sldId="261"/>
            <ac:spMk id="2" creationId="{9635F5E3-2B1C-7C0A-8581-67A9052D13AA}"/>
          </ac:spMkLst>
        </pc:spChg>
        <pc:spChg chg="add mod">
          <ac:chgData name="22SW126" userId="269b890a-bdf7-49d3-aebb-1ed3e97c58d9" providerId="ADAL" clId="{23BAE16D-1A3E-4936-AF92-B87D58747D64}" dt="2025-01-23T14:36:04.053" v="1841"/>
          <ac:spMkLst>
            <pc:docMk/>
            <pc:sldMk cId="3666674671" sldId="261"/>
            <ac:spMk id="7" creationId="{B14735F9-1101-417C-AFEA-B539E9DF9A1B}"/>
          </ac:spMkLst>
        </pc:spChg>
        <pc:graphicFrameChg chg="mod modGraphic">
          <ac:chgData name="22SW126" userId="269b890a-bdf7-49d3-aebb-1ed3e97c58d9" providerId="ADAL" clId="{23BAE16D-1A3E-4936-AF92-B87D58747D64}" dt="2025-01-23T14:30:31.725" v="1811"/>
          <ac:graphicFrameMkLst>
            <pc:docMk/>
            <pc:sldMk cId="3666674671" sldId="261"/>
            <ac:graphicFrameMk id="4" creationId="{5ACD348C-545C-9EF6-CFE8-8E5672C70817}"/>
          </ac:graphicFrameMkLst>
        </pc:graphicFrameChg>
        <pc:cxnChg chg="add mod">
          <ac:chgData name="22SW126" userId="269b890a-bdf7-49d3-aebb-1ed3e97c58d9" providerId="ADAL" clId="{23BAE16D-1A3E-4936-AF92-B87D58747D64}" dt="2025-01-23T14:30:05.680" v="1808" actId="692"/>
          <ac:cxnSpMkLst>
            <pc:docMk/>
            <pc:sldMk cId="3666674671" sldId="261"/>
            <ac:cxnSpMk id="3" creationId="{EABAF535-4784-0B5A-57C6-F4F947B3D863}"/>
          </ac:cxnSpMkLst>
        </pc:cxnChg>
        <pc:cxnChg chg="add mod">
          <ac:chgData name="22SW126" userId="269b890a-bdf7-49d3-aebb-1ed3e97c58d9" providerId="ADAL" clId="{23BAE16D-1A3E-4936-AF92-B87D58747D64}" dt="2025-01-23T14:33:04.035" v="1827"/>
          <ac:cxnSpMkLst>
            <pc:docMk/>
            <pc:sldMk cId="3666674671" sldId="261"/>
            <ac:cxnSpMk id="5" creationId="{FFA612CA-92FC-76BD-C962-59D39E3C2C7E}"/>
          </ac:cxnSpMkLst>
        </pc:cxnChg>
        <pc:cxnChg chg="add mod">
          <ac:chgData name="22SW126" userId="269b890a-bdf7-49d3-aebb-1ed3e97c58d9" providerId="ADAL" clId="{23BAE16D-1A3E-4936-AF92-B87D58747D64}" dt="2025-01-23T14:33:37.898" v="1829"/>
          <ac:cxnSpMkLst>
            <pc:docMk/>
            <pc:sldMk cId="3666674671" sldId="261"/>
            <ac:cxnSpMk id="6" creationId="{E2752146-551B-7C63-E654-622ABE9AE9F7}"/>
          </ac:cxnSpMkLst>
        </pc:cxnChg>
      </pc:sldChg>
      <pc:sldChg chg="modSp modTransition">
        <pc:chgData name="22SW126" userId="269b890a-bdf7-49d3-aebb-1ed3e97c58d9" providerId="ADAL" clId="{23BAE16D-1A3E-4936-AF92-B87D58747D64}" dt="2025-01-22T19:09:17.423" v="554"/>
        <pc:sldMkLst>
          <pc:docMk/>
          <pc:sldMk cId="1210802199" sldId="262"/>
        </pc:sldMkLst>
        <pc:spChg chg="mod">
          <ac:chgData name="22SW126" userId="269b890a-bdf7-49d3-aebb-1ed3e97c58d9" providerId="ADAL" clId="{23BAE16D-1A3E-4936-AF92-B87D58747D64}" dt="2025-01-22T19:09:17.423" v="554"/>
          <ac:spMkLst>
            <pc:docMk/>
            <pc:sldMk cId="1210802199" sldId="262"/>
            <ac:spMk id="2" creationId="{28BAC361-0D7A-DC05-86B5-6DD77D322F5B}"/>
          </ac:spMkLst>
        </pc:spChg>
        <pc:spChg chg="mod">
          <ac:chgData name="22SW126" userId="269b890a-bdf7-49d3-aebb-1ed3e97c58d9" providerId="ADAL" clId="{23BAE16D-1A3E-4936-AF92-B87D58747D64}" dt="2025-01-22T19:09:17.423" v="554"/>
          <ac:spMkLst>
            <pc:docMk/>
            <pc:sldMk cId="1210802199" sldId="262"/>
            <ac:spMk id="16" creationId="{1E23026F-99CD-6AC7-9D82-4A098117B7E1}"/>
          </ac:spMkLst>
        </pc:spChg>
        <pc:spChg chg="mod">
          <ac:chgData name="22SW126" userId="269b890a-bdf7-49d3-aebb-1ed3e97c58d9" providerId="ADAL" clId="{23BAE16D-1A3E-4936-AF92-B87D58747D64}" dt="2025-01-22T19:09:17.423" v="554"/>
          <ac:spMkLst>
            <pc:docMk/>
            <pc:sldMk cId="1210802199" sldId="262"/>
            <ac:spMk id="17" creationId="{9A02E73D-6C65-136B-F74F-115D691955E5}"/>
          </ac:spMkLst>
        </pc:spChg>
        <pc:spChg chg="mod">
          <ac:chgData name="22SW126" userId="269b890a-bdf7-49d3-aebb-1ed3e97c58d9" providerId="ADAL" clId="{23BAE16D-1A3E-4936-AF92-B87D58747D64}" dt="2025-01-22T19:09:17.423" v="554"/>
          <ac:spMkLst>
            <pc:docMk/>
            <pc:sldMk cId="1210802199" sldId="262"/>
            <ac:spMk id="20" creationId="{8F864E52-A7FF-D6F0-B7A1-F7AC94280289}"/>
          </ac:spMkLst>
        </pc:spChg>
        <pc:spChg chg="mod">
          <ac:chgData name="22SW126" userId="269b890a-bdf7-49d3-aebb-1ed3e97c58d9" providerId="ADAL" clId="{23BAE16D-1A3E-4936-AF92-B87D58747D64}" dt="2025-01-22T19:09:17.423" v="554"/>
          <ac:spMkLst>
            <pc:docMk/>
            <pc:sldMk cId="1210802199" sldId="262"/>
            <ac:spMk id="24" creationId="{CB55744D-5F65-F25D-64CA-133119F2EC17}"/>
          </ac:spMkLst>
        </pc:spChg>
        <pc:cxnChg chg="mod">
          <ac:chgData name="22SW126" userId="269b890a-bdf7-49d3-aebb-1ed3e97c58d9" providerId="ADAL" clId="{23BAE16D-1A3E-4936-AF92-B87D58747D64}" dt="2025-01-22T19:09:17.423" v="554"/>
          <ac:cxnSpMkLst>
            <pc:docMk/>
            <pc:sldMk cId="1210802199" sldId="262"/>
            <ac:cxnSpMk id="21" creationId="{C90EDBC4-FC29-0327-2AE9-7450D902AF28}"/>
          </ac:cxnSpMkLst>
        </pc:cxnChg>
        <pc:cxnChg chg="mod">
          <ac:chgData name="22SW126" userId="269b890a-bdf7-49d3-aebb-1ed3e97c58d9" providerId="ADAL" clId="{23BAE16D-1A3E-4936-AF92-B87D58747D64}" dt="2025-01-22T19:09:17.423" v="554"/>
          <ac:cxnSpMkLst>
            <pc:docMk/>
            <pc:sldMk cId="1210802199" sldId="262"/>
            <ac:cxnSpMk id="22" creationId="{5A650C7D-5F79-CECC-9C8E-1C62F7A27871}"/>
          </ac:cxnSpMkLst>
        </pc:cxnChg>
      </pc:sldChg>
      <pc:sldChg chg="addSp delSp modSp mod modTransition setBg">
        <pc:chgData name="22SW126" userId="269b890a-bdf7-49d3-aebb-1ed3e97c58d9" providerId="ADAL" clId="{23BAE16D-1A3E-4936-AF92-B87D58747D64}" dt="2025-01-23T14:34:18.893" v="1834"/>
        <pc:sldMkLst>
          <pc:docMk/>
          <pc:sldMk cId="2737241225" sldId="263"/>
        </pc:sldMkLst>
        <pc:spChg chg="add mod">
          <ac:chgData name="22SW126" userId="269b890a-bdf7-49d3-aebb-1ed3e97c58d9" providerId="ADAL" clId="{23BAE16D-1A3E-4936-AF92-B87D58747D64}" dt="2025-01-23T14:34:18.893" v="1834"/>
          <ac:spMkLst>
            <pc:docMk/>
            <pc:sldMk cId="2737241225" sldId="263"/>
            <ac:spMk id="5" creationId="{95019797-CA2D-70DE-C4FD-FFB1786C6A2E}"/>
          </ac:spMkLst>
        </pc:spChg>
        <pc:spChg chg="mod">
          <ac:chgData name="22SW126" userId="269b890a-bdf7-49d3-aebb-1ed3e97c58d9" providerId="ADAL" clId="{23BAE16D-1A3E-4936-AF92-B87D58747D64}" dt="2025-01-23T14:02:32.554" v="996" actId="207"/>
          <ac:spMkLst>
            <pc:docMk/>
            <pc:sldMk cId="2737241225" sldId="263"/>
            <ac:spMk id="14" creationId="{DE29504A-2A79-F164-5350-8EC10689B7D9}"/>
          </ac:spMkLst>
        </pc:spChg>
        <pc:graphicFrameChg chg="mod">
          <ac:chgData name="22SW126" userId="269b890a-bdf7-49d3-aebb-1ed3e97c58d9" providerId="ADAL" clId="{23BAE16D-1A3E-4936-AF92-B87D58747D64}" dt="2025-01-23T14:02:59.447" v="1051"/>
          <ac:graphicFrameMkLst>
            <pc:docMk/>
            <pc:sldMk cId="2737241225" sldId="263"/>
            <ac:graphicFrameMk id="10" creationId="{B662FFA6-3ECE-A011-FB4E-8104C146DB63}"/>
          </ac:graphicFrameMkLst>
        </pc:graphicFrameChg>
        <pc:cxnChg chg="add mod">
          <ac:chgData name="22SW126" userId="269b890a-bdf7-49d3-aebb-1ed3e97c58d9" providerId="ADAL" clId="{23BAE16D-1A3E-4936-AF92-B87D58747D64}" dt="2025-01-23T14:32:45.967" v="1825" actId="692"/>
          <ac:cxnSpMkLst>
            <pc:docMk/>
            <pc:sldMk cId="2737241225" sldId="263"/>
            <ac:cxnSpMk id="2" creationId="{30357D2F-B819-6EA5-B3EF-FAEBC8F15DFB}"/>
          </ac:cxnSpMkLst>
        </pc:cxnChg>
        <pc:cxnChg chg="add mod">
          <ac:chgData name="22SW126" userId="269b890a-bdf7-49d3-aebb-1ed3e97c58d9" providerId="ADAL" clId="{23BAE16D-1A3E-4936-AF92-B87D58747D64}" dt="2025-01-23T14:33:48.378" v="1831"/>
          <ac:cxnSpMkLst>
            <pc:docMk/>
            <pc:sldMk cId="2737241225" sldId="263"/>
            <ac:cxnSpMk id="3" creationId="{65FD8237-4348-BEEA-AD37-3CB9165F2920}"/>
          </ac:cxnSpMkLst>
        </pc:cxnChg>
        <pc:cxnChg chg="add del mod">
          <ac:chgData name="22SW126" userId="269b890a-bdf7-49d3-aebb-1ed3e97c58d9" providerId="ADAL" clId="{23BAE16D-1A3E-4936-AF92-B87D58747D64}" dt="2025-01-23T14:34:09.411" v="1833" actId="478"/>
          <ac:cxnSpMkLst>
            <pc:docMk/>
            <pc:sldMk cId="2737241225" sldId="263"/>
            <ac:cxnSpMk id="4" creationId="{AB213048-B17E-EF8C-B5D3-ADBDA15D41E6}"/>
          </ac:cxnSpMkLst>
        </pc:cxnChg>
      </pc:sldChg>
      <pc:sldChg chg="modSp modTransition">
        <pc:chgData name="22SW126" userId="269b890a-bdf7-49d3-aebb-1ed3e97c58d9" providerId="ADAL" clId="{23BAE16D-1A3E-4936-AF92-B87D58747D64}" dt="2025-01-22T19:15:52.607" v="690"/>
        <pc:sldMkLst>
          <pc:docMk/>
          <pc:sldMk cId="643777997" sldId="266"/>
        </pc:sldMkLst>
        <pc:spChg chg="mod">
          <ac:chgData name="22SW126" userId="269b890a-bdf7-49d3-aebb-1ed3e97c58d9" providerId="ADAL" clId="{23BAE16D-1A3E-4936-AF92-B87D58747D64}" dt="2025-01-22T19:09:17.423" v="554"/>
          <ac:spMkLst>
            <pc:docMk/>
            <pc:sldMk cId="643777997" sldId="266"/>
            <ac:spMk id="2" creationId="{5D030A76-B788-B363-104E-266B7C7F7208}"/>
          </ac:spMkLst>
        </pc:spChg>
        <pc:spChg chg="mod">
          <ac:chgData name="22SW126" userId="269b890a-bdf7-49d3-aebb-1ed3e97c58d9" providerId="ADAL" clId="{23BAE16D-1A3E-4936-AF92-B87D58747D64}" dt="2025-01-22T19:09:17.423" v="554"/>
          <ac:spMkLst>
            <pc:docMk/>
            <pc:sldMk cId="643777997" sldId="266"/>
            <ac:spMk id="13" creationId="{EE470D46-40F6-419D-FF09-311417BA0AAF}"/>
          </ac:spMkLst>
        </pc:spChg>
        <pc:graphicFrameChg chg="mod">
          <ac:chgData name="22SW126" userId="269b890a-bdf7-49d3-aebb-1ed3e97c58d9" providerId="ADAL" clId="{23BAE16D-1A3E-4936-AF92-B87D58747D64}" dt="2025-01-22T19:15:52.607" v="690"/>
          <ac:graphicFrameMkLst>
            <pc:docMk/>
            <pc:sldMk cId="643777997" sldId="266"/>
            <ac:graphicFrameMk id="10" creationId="{FB2AE1FE-0FC5-17D3-2963-610B8475BF17}"/>
          </ac:graphicFrameMkLst>
        </pc:graphicFrameChg>
        <pc:cxnChg chg="mod">
          <ac:chgData name="22SW126" userId="269b890a-bdf7-49d3-aebb-1ed3e97c58d9" providerId="ADAL" clId="{23BAE16D-1A3E-4936-AF92-B87D58747D64}" dt="2025-01-22T19:09:17.423" v="554"/>
          <ac:cxnSpMkLst>
            <pc:docMk/>
            <pc:sldMk cId="643777997" sldId="266"/>
            <ac:cxnSpMk id="11" creationId="{A60FE865-9ADF-C108-8E7E-60FB5D41AD5D}"/>
          </ac:cxnSpMkLst>
        </pc:cxnChg>
        <pc:cxnChg chg="mod">
          <ac:chgData name="22SW126" userId="269b890a-bdf7-49d3-aebb-1ed3e97c58d9" providerId="ADAL" clId="{23BAE16D-1A3E-4936-AF92-B87D58747D64}" dt="2025-01-22T19:09:17.423" v="554"/>
          <ac:cxnSpMkLst>
            <pc:docMk/>
            <pc:sldMk cId="643777997" sldId="266"/>
            <ac:cxnSpMk id="12" creationId="{C5F703FC-1B3A-A6FA-1C3D-F8E1874263FE}"/>
          </ac:cxnSpMkLst>
        </pc:cxnChg>
      </pc:sldChg>
      <pc:sldChg chg="modSp add del mod ord modTransition setBg modNotes">
        <pc:chgData name="22SW126" userId="269b890a-bdf7-49d3-aebb-1ed3e97c58d9" providerId="ADAL" clId="{23BAE16D-1A3E-4936-AF92-B87D58747D64}" dt="2025-01-23T14:05:52.324" v="1191"/>
        <pc:sldMkLst>
          <pc:docMk/>
          <pc:sldMk cId="3604630649" sldId="267"/>
        </pc:sldMkLst>
        <pc:spChg chg="mod">
          <ac:chgData name="22SW126" userId="269b890a-bdf7-49d3-aebb-1ed3e97c58d9" providerId="ADAL" clId="{23BAE16D-1A3E-4936-AF92-B87D58747D64}" dt="2025-01-22T19:09:17.423" v="554"/>
          <ac:spMkLst>
            <pc:docMk/>
            <pc:sldMk cId="3604630649" sldId="267"/>
            <ac:spMk id="2" creationId="{D1FC59F6-9B22-C211-4B4C-A2FD4B914C46}"/>
          </ac:spMkLst>
        </pc:spChg>
        <pc:spChg chg="mod">
          <ac:chgData name="22SW126" userId="269b890a-bdf7-49d3-aebb-1ed3e97c58d9" providerId="ADAL" clId="{23BAE16D-1A3E-4936-AF92-B87D58747D64}" dt="2025-01-22T19:09:17.423" v="554"/>
          <ac:spMkLst>
            <pc:docMk/>
            <pc:sldMk cId="3604630649" sldId="267"/>
            <ac:spMk id="14" creationId="{16EA6A3F-6C8D-7DA1-FA2B-CBA087294705}"/>
          </ac:spMkLst>
        </pc:spChg>
        <pc:graphicFrameChg chg="mod modGraphic">
          <ac:chgData name="22SW126" userId="269b890a-bdf7-49d3-aebb-1ed3e97c58d9" providerId="ADAL" clId="{23BAE16D-1A3E-4936-AF92-B87D58747D64}" dt="2025-01-23T14:05:52.324" v="1191"/>
          <ac:graphicFrameMkLst>
            <pc:docMk/>
            <pc:sldMk cId="3604630649" sldId="267"/>
            <ac:graphicFrameMk id="11" creationId="{5E6CD043-4DBF-0FF7-CA58-5EC0F8188F06}"/>
          </ac:graphicFrameMkLst>
        </pc:graphicFrameChg>
        <pc:cxnChg chg="mod">
          <ac:chgData name="22SW126" userId="269b890a-bdf7-49d3-aebb-1ed3e97c58d9" providerId="ADAL" clId="{23BAE16D-1A3E-4936-AF92-B87D58747D64}" dt="2025-01-22T19:09:17.423" v="554"/>
          <ac:cxnSpMkLst>
            <pc:docMk/>
            <pc:sldMk cId="3604630649" sldId="267"/>
            <ac:cxnSpMk id="12" creationId="{59773695-7917-6340-5861-38F8E50D190E}"/>
          </ac:cxnSpMkLst>
        </pc:cxnChg>
        <pc:cxnChg chg="mod">
          <ac:chgData name="22SW126" userId="269b890a-bdf7-49d3-aebb-1ed3e97c58d9" providerId="ADAL" clId="{23BAE16D-1A3E-4936-AF92-B87D58747D64}" dt="2025-01-22T19:09:17.423" v="554"/>
          <ac:cxnSpMkLst>
            <pc:docMk/>
            <pc:sldMk cId="3604630649" sldId="267"/>
            <ac:cxnSpMk id="13" creationId="{277C1143-F71E-3482-EA39-96B02D769826}"/>
          </ac:cxnSpMkLst>
        </pc:cxnChg>
      </pc:sldChg>
      <pc:sldChg chg="modSp mod modTransition">
        <pc:chgData name="22SW126" userId="269b890a-bdf7-49d3-aebb-1ed3e97c58d9" providerId="ADAL" clId="{23BAE16D-1A3E-4936-AF92-B87D58747D64}" dt="2025-01-23T14:41:15.526" v="2021" actId="692"/>
        <pc:sldMkLst>
          <pc:docMk/>
          <pc:sldMk cId="4259977132" sldId="268"/>
        </pc:sldMkLst>
        <pc:spChg chg="mod">
          <ac:chgData name="22SW126" userId="269b890a-bdf7-49d3-aebb-1ed3e97c58d9" providerId="ADAL" clId="{23BAE16D-1A3E-4936-AF92-B87D58747D64}" dt="2025-01-22T19:09:17.423" v="554"/>
          <ac:spMkLst>
            <pc:docMk/>
            <pc:sldMk cId="4259977132" sldId="268"/>
            <ac:spMk id="2" creationId="{B7545968-70F7-0180-6448-3547E442EF4A}"/>
          </ac:spMkLst>
        </pc:spChg>
        <pc:spChg chg="mod">
          <ac:chgData name="22SW126" userId="269b890a-bdf7-49d3-aebb-1ed3e97c58d9" providerId="ADAL" clId="{23BAE16D-1A3E-4936-AF92-B87D58747D64}" dt="2025-01-23T14:41:15.526" v="2021" actId="692"/>
          <ac:spMkLst>
            <pc:docMk/>
            <pc:sldMk cId="4259977132" sldId="268"/>
            <ac:spMk id="13" creationId="{4F051B2A-E851-E648-50F8-65441B73FF6B}"/>
          </ac:spMkLst>
        </pc:spChg>
        <pc:spChg chg="mod">
          <ac:chgData name="22SW126" userId="269b890a-bdf7-49d3-aebb-1ed3e97c58d9" providerId="ADAL" clId="{23BAE16D-1A3E-4936-AF92-B87D58747D64}" dt="2025-01-23T14:40:35.173" v="1930" actId="207"/>
          <ac:spMkLst>
            <pc:docMk/>
            <pc:sldMk cId="4259977132" sldId="268"/>
            <ac:spMk id="15" creationId="{34DC016E-83AE-1DF4-A43E-EB1FD9E09D07}"/>
          </ac:spMkLst>
        </pc:spChg>
        <pc:spChg chg="mod">
          <ac:chgData name="22SW126" userId="269b890a-bdf7-49d3-aebb-1ed3e97c58d9" providerId="ADAL" clId="{23BAE16D-1A3E-4936-AF92-B87D58747D64}" dt="2025-01-22T19:09:17.423" v="554"/>
          <ac:spMkLst>
            <pc:docMk/>
            <pc:sldMk cId="4259977132" sldId="268"/>
            <ac:spMk id="18" creationId="{CC3871A5-E9BE-25E3-76D4-41E521FCFE06}"/>
          </ac:spMkLst>
        </pc:spChg>
        <pc:graphicFrameChg chg="mod">
          <ac:chgData name="22SW126" userId="269b890a-bdf7-49d3-aebb-1ed3e97c58d9" providerId="ADAL" clId="{23BAE16D-1A3E-4936-AF92-B87D58747D64}" dt="2025-01-22T19:09:17.423" v="554"/>
          <ac:graphicFrameMkLst>
            <pc:docMk/>
            <pc:sldMk cId="4259977132" sldId="268"/>
            <ac:graphicFrameMk id="11" creationId="{94B524C3-6CB1-CA47-A3A2-DF62213F984B}"/>
          </ac:graphicFrameMkLst>
        </pc:graphicFrameChg>
        <pc:cxnChg chg="mod">
          <ac:chgData name="22SW126" userId="269b890a-bdf7-49d3-aebb-1ed3e97c58d9" providerId="ADAL" clId="{23BAE16D-1A3E-4936-AF92-B87D58747D64}" dt="2025-01-22T19:09:17.423" v="554"/>
          <ac:cxnSpMkLst>
            <pc:docMk/>
            <pc:sldMk cId="4259977132" sldId="268"/>
            <ac:cxnSpMk id="16" creationId="{33B243D0-2333-043C-A507-5EDD0329EA95}"/>
          </ac:cxnSpMkLst>
        </pc:cxnChg>
        <pc:cxnChg chg="mod">
          <ac:chgData name="22SW126" userId="269b890a-bdf7-49d3-aebb-1ed3e97c58d9" providerId="ADAL" clId="{23BAE16D-1A3E-4936-AF92-B87D58747D64}" dt="2025-01-22T19:09:17.423" v="554"/>
          <ac:cxnSpMkLst>
            <pc:docMk/>
            <pc:sldMk cId="4259977132" sldId="268"/>
            <ac:cxnSpMk id="17" creationId="{1BCFDFC3-313B-2730-059B-1FADAD8402EA}"/>
          </ac:cxnSpMkLst>
        </pc:cxnChg>
      </pc:sldChg>
      <pc:sldChg chg="addSp delSp modSp mod modTransition modNotes">
        <pc:chgData name="22SW126" userId="269b890a-bdf7-49d3-aebb-1ed3e97c58d9" providerId="ADAL" clId="{23BAE16D-1A3E-4936-AF92-B87D58747D64}" dt="2025-01-23T14:33:31.653" v="1828" actId="478"/>
        <pc:sldMkLst>
          <pc:docMk/>
          <pc:sldMk cId="1386065505" sldId="277"/>
        </pc:sldMkLst>
        <pc:spChg chg="mod">
          <ac:chgData name="22SW126" userId="269b890a-bdf7-49d3-aebb-1ed3e97c58d9" providerId="ADAL" clId="{23BAE16D-1A3E-4936-AF92-B87D58747D64}" dt="2025-01-22T19:09:17.423" v="554"/>
          <ac:spMkLst>
            <pc:docMk/>
            <pc:sldMk cId="1386065505" sldId="277"/>
            <ac:spMk id="4" creationId="{7FF0A19D-946B-F2FB-C148-7FF0D6DC2E16}"/>
          </ac:spMkLst>
        </pc:spChg>
        <pc:spChg chg="mod">
          <ac:chgData name="22SW126" userId="269b890a-bdf7-49d3-aebb-1ed3e97c58d9" providerId="ADAL" clId="{23BAE16D-1A3E-4936-AF92-B87D58747D64}" dt="2025-01-22T19:09:17.423" v="554"/>
          <ac:spMkLst>
            <pc:docMk/>
            <pc:sldMk cId="1386065505" sldId="277"/>
            <ac:spMk id="13" creationId="{A3779BC9-E5E7-7EA3-23DA-37C0477F99C2}"/>
          </ac:spMkLst>
        </pc:spChg>
        <pc:spChg chg="mod">
          <ac:chgData name="22SW126" userId="269b890a-bdf7-49d3-aebb-1ed3e97c58d9" providerId="ADAL" clId="{23BAE16D-1A3E-4936-AF92-B87D58747D64}" dt="2025-01-22T19:09:17.423" v="554"/>
          <ac:spMkLst>
            <pc:docMk/>
            <pc:sldMk cId="1386065505" sldId="277"/>
            <ac:spMk id="17" creationId="{2DEE4FCF-3A8D-155E-CA95-01AA8C349375}"/>
          </ac:spMkLst>
        </pc:spChg>
        <pc:spChg chg="mod">
          <ac:chgData name="22SW126" userId="269b890a-bdf7-49d3-aebb-1ed3e97c58d9" providerId="ADAL" clId="{23BAE16D-1A3E-4936-AF92-B87D58747D64}" dt="2025-01-22T19:09:17.423" v="554"/>
          <ac:spMkLst>
            <pc:docMk/>
            <pc:sldMk cId="1386065505" sldId="277"/>
            <ac:spMk id="24" creationId="{2D70C946-02CD-E71B-045B-ECC4259C1265}"/>
          </ac:spMkLst>
        </pc:spChg>
        <pc:spChg chg="mod">
          <ac:chgData name="22SW126" userId="269b890a-bdf7-49d3-aebb-1ed3e97c58d9" providerId="ADAL" clId="{23BAE16D-1A3E-4936-AF92-B87D58747D64}" dt="2025-01-22T19:09:17.423" v="554"/>
          <ac:spMkLst>
            <pc:docMk/>
            <pc:sldMk cId="1386065505" sldId="277"/>
            <ac:spMk id="28" creationId="{A677E5C2-B11B-4E56-7763-39926CE98D9F}"/>
          </ac:spMkLst>
        </pc:spChg>
        <pc:spChg chg="mod">
          <ac:chgData name="22SW126" userId="269b890a-bdf7-49d3-aebb-1ed3e97c58d9" providerId="ADAL" clId="{23BAE16D-1A3E-4936-AF92-B87D58747D64}" dt="2025-01-22T19:09:17.423" v="554"/>
          <ac:spMkLst>
            <pc:docMk/>
            <pc:sldMk cId="1386065505" sldId="277"/>
            <ac:spMk id="31" creationId="{4E694AE7-4FF1-0053-827B-60CB22B70FEA}"/>
          </ac:spMkLst>
        </pc:spChg>
        <pc:spChg chg="mod">
          <ac:chgData name="22SW126" userId="269b890a-bdf7-49d3-aebb-1ed3e97c58d9" providerId="ADAL" clId="{23BAE16D-1A3E-4936-AF92-B87D58747D64}" dt="2025-01-22T19:09:17.423" v="554"/>
          <ac:spMkLst>
            <pc:docMk/>
            <pc:sldMk cId="1386065505" sldId="277"/>
            <ac:spMk id="47" creationId="{61FC9F0F-BEBE-85A4-28D9-C81A6309922A}"/>
          </ac:spMkLst>
        </pc:spChg>
        <pc:spChg chg="mod">
          <ac:chgData name="22SW126" userId="269b890a-bdf7-49d3-aebb-1ed3e97c58d9" providerId="ADAL" clId="{23BAE16D-1A3E-4936-AF92-B87D58747D64}" dt="2025-01-22T19:09:17.423" v="554"/>
          <ac:spMkLst>
            <pc:docMk/>
            <pc:sldMk cId="1386065505" sldId="277"/>
            <ac:spMk id="48" creationId="{6CBB1AA0-8D55-F84F-0B99-95FFDE20D90E}"/>
          </ac:spMkLst>
        </pc:spChg>
        <pc:spChg chg="mod">
          <ac:chgData name="22SW126" userId="269b890a-bdf7-49d3-aebb-1ed3e97c58d9" providerId="ADAL" clId="{23BAE16D-1A3E-4936-AF92-B87D58747D64}" dt="2025-01-22T19:09:17.423" v="554"/>
          <ac:spMkLst>
            <pc:docMk/>
            <pc:sldMk cId="1386065505" sldId="277"/>
            <ac:spMk id="50" creationId="{5F604D15-0A8E-9947-573D-835255EF3643}"/>
          </ac:spMkLst>
        </pc:spChg>
        <pc:spChg chg="mod">
          <ac:chgData name="22SW126" userId="269b890a-bdf7-49d3-aebb-1ed3e97c58d9" providerId="ADAL" clId="{23BAE16D-1A3E-4936-AF92-B87D58747D64}" dt="2025-01-22T19:09:17.423" v="554"/>
          <ac:spMkLst>
            <pc:docMk/>
            <pc:sldMk cId="1386065505" sldId="277"/>
            <ac:spMk id="53" creationId="{EAB71407-B9CC-5397-B49C-49A0FC179CE6}"/>
          </ac:spMkLst>
        </pc:spChg>
        <pc:graphicFrameChg chg="mod">
          <ac:chgData name="22SW126" userId="269b890a-bdf7-49d3-aebb-1ed3e97c58d9" providerId="ADAL" clId="{23BAE16D-1A3E-4936-AF92-B87D58747D64}" dt="2025-01-22T19:11:23.975" v="676"/>
          <ac:graphicFrameMkLst>
            <pc:docMk/>
            <pc:sldMk cId="1386065505" sldId="277"/>
            <ac:graphicFrameMk id="34" creationId="{26B4B915-82D2-74FB-13D0-62CCEE9CA48A}"/>
          </ac:graphicFrameMkLst>
        </pc:graphicFrameChg>
        <pc:picChg chg="mod">
          <ac:chgData name="22SW126" userId="269b890a-bdf7-49d3-aebb-1ed3e97c58d9" providerId="ADAL" clId="{23BAE16D-1A3E-4936-AF92-B87D58747D64}" dt="2025-01-23T13:40:10.035" v="739" actId="14826"/>
          <ac:picMkLst>
            <pc:docMk/>
            <pc:sldMk cId="1386065505" sldId="277"/>
            <ac:picMk id="10" creationId="{BABC734E-C780-89D5-A61B-CEC0B960F452}"/>
          </ac:picMkLst>
        </pc:picChg>
        <pc:picChg chg="mod">
          <ac:chgData name="22SW126" userId="269b890a-bdf7-49d3-aebb-1ed3e97c58d9" providerId="ADAL" clId="{23BAE16D-1A3E-4936-AF92-B87D58747D64}" dt="2025-01-23T13:40:44.550" v="740" actId="14826"/>
          <ac:picMkLst>
            <pc:docMk/>
            <pc:sldMk cId="1386065505" sldId="277"/>
            <ac:picMk id="11" creationId="{0787DC31-7E5E-3E6B-92EA-C99B8123229A}"/>
          </ac:picMkLst>
        </pc:picChg>
        <pc:cxnChg chg="add del mod">
          <ac:chgData name="22SW126" userId="269b890a-bdf7-49d3-aebb-1ed3e97c58d9" providerId="ADAL" clId="{23BAE16D-1A3E-4936-AF92-B87D58747D64}" dt="2025-01-23T14:33:31.653" v="1828" actId="478"/>
          <ac:cxnSpMkLst>
            <pc:docMk/>
            <pc:sldMk cId="1386065505" sldId="277"/>
            <ac:cxnSpMk id="3" creationId="{54770459-1F39-5420-BE45-15806C460EA4}"/>
          </ac:cxnSpMkLst>
        </pc:cxnChg>
      </pc:sldChg>
      <pc:sldChg chg="modSp mod modTransition setBg modNotes">
        <pc:chgData name="22SW126" userId="269b890a-bdf7-49d3-aebb-1ed3e97c58d9" providerId="ADAL" clId="{23BAE16D-1A3E-4936-AF92-B87D58747D64}" dt="2025-01-23T14:22:03.907" v="1680"/>
        <pc:sldMkLst>
          <pc:docMk/>
          <pc:sldMk cId="2447338695" sldId="279"/>
        </pc:sldMkLst>
        <pc:spChg chg="mod">
          <ac:chgData name="22SW126" userId="269b890a-bdf7-49d3-aebb-1ed3e97c58d9" providerId="ADAL" clId="{23BAE16D-1A3E-4936-AF92-B87D58747D64}" dt="2025-01-23T14:07:15.270" v="1194" actId="207"/>
          <ac:spMkLst>
            <pc:docMk/>
            <pc:sldMk cId="2447338695" sldId="279"/>
            <ac:spMk id="36" creationId="{84BCC580-574C-CE9B-4877-C0944FD46464}"/>
          </ac:spMkLst>
        </pc:spChg>
        <pc:graphicFrameChg chg="mod modGraphic">
          <ac:chgData name="22SW126" userId="269b890a-bdf7-49d3-aebb-1ed3e97c58d9" providerId="ADAL" clId="{23BAE16D-1A3E-4936-AF92-B87D58747D64}" dt="2025-01-23T14:22:03.907" v="1680"/>
          <ac:graphicFrameMkLst>
            <pc:docMk/>
            <pc:sldMk cId="2447338695" sldId="279"/>
            <ac:graphicFrameMk id="47" creationId="{4D10CAC2-57D9-579D-DBE2-AC7B12B54CAA}"/>
          </ac:graphicFrameMkLst>
        </pc:graphicFrameChg>
      </pc:sldChg>
      <pc:sldChg chg="modSp modTransition modNotes">
        <pc:chgData name="22SW126" userId="269b890a-bdf7-49d3-aebb-1ed3e97c58d9" providerId="ADAL" clId="{23BAE16D-1A3E-4936-AF92-B87D58747D64}" dt="2025-01-22T19:09:17.423" v="554"/>
        <pc:sldMkLst>
          <pc:docMk/>
          <pc:sldMk cId="3649841902" sldId="292"/>
        </pc:sldMkLst>
        <pc:spChg chg="mod">
          <ac:chgData name="22SW126" userId="269b890a-bdf7-49d3-aebb-1ed3e97c58d9" providerId="ADAL" clId="{23BAE16D-1A3E-4936-AF92-B87D58747D64}" dt="2025-01-22T19:09:17.423" v="554"/>
          <ac:spMkLst>
            <pc:docMk/>
            <pc:sldMk cId="3649841902" sldId="292"/>
            <ac:spMk id="2" creationId="{69FAE308-3076-43DB-B834-DA0B0AE19AF9}"/>
          </ac:spMkLst>
        </pc:spChg>
        <pc:spChg chg="mod">
          <ac:chgData name="22SW126" userId="269b890a-bdf7-49d3-aebb-1ed3e97c58d9" providerId="ADAL" clId="{23BAE16D-1A3E-4936-AF92-B87D58747D64}" dt="2025-01-22T19:09:17.423" v="554"/>
          <ac:spMkLst>
            <pc:docMk/>
            <pc:sldMk cId="3649841902" sldId="292"/>
            <ac:spMk id="12" creationId="{1E605CE1-5406-4139-AB33-81A9C3088E3D}"/>
          </ac:spMkLst>
        </pc:spChg>
        <pc:graphicFrameChg chg="mod">
          <ac:chgData name="22SW126" userId="269b890a-bdf7-49d3-aebb-1ed3e97c58d9" providerId="ADAL" clId="{23BAE16D-1A3E-4936-AF92-B87D58747D64}" dt="2025-01-22T19:09:17.423" v="554"/>
          <ac:graphicFrameMkLst>
            <pc:docMk/>
            <pc:sldMk cId="3649841902" sldId="292"/>
            <ac:graphicFrameMk id="9" creationId="{28B768CE-C5FD-4BE4-6E39-187DE3FAE721}"/>
          </ac:graphicFrameMkLst>
        </pc:graphicFrameChg>
        <pc:cxnChg chg="mod">
          <ac:chgData name="22SW126" userId="269b890a-bdf7-49d3-aebb-1ed3e97c58d9" providerId="ADAL" clId="{23BAE16D-1A3E-4936-AF92-B87D58747D64}" dt="2025-01-22T19:09:17.423" v="554"/>
          <ac:cxnSpMkLst>
            <pc:docMk/>
            <pc:sldMk cId="3649841902" sldId="292"/>
            <ac:cxnSpMk id="10" creationId="{11D09D52-B41E-589F-D9A7-A63811AA0788}"/>
          </ac:cxnSpMkLst>
        </pc:cxnChg>
        <pc:cxnChg chg="mod">
          <ac:chgData name="22SW126" userId="269b890a-bdf7-49d3-aebb-1ed3e97c58d9" providerId="ADAL" clId="{23BAE16D-1A3E-4936-AF92-B87D58747D64}" dt="2025-01-22T19:09:17.423" v="554"/>
          <ac:cxnSpMkLst>
            <pc:docMk/>
            <pc:sldMk cId="3649841902" sldId="292"/>
            <ac:cxnSpMk id="11" creationId="{84654A89-51D5-B98C-31FE-B625863A6732}"/>
          </ac:cxnSpMkLst>
        </pc:cxnChg>
      </pc:sldChg>
      <pc:sldChg chg="addSp modSp mod modTransition setBg">
        <pc:chgData name="22SW126" userId="269b890a-bdf7-49d3-aebb-1ed3e97c58d9" providerId="ADAL" clId="{23BAE16D-1A3E-4936-AF92-B87D58747D64}" dt="2025-01-23T14:36:56.555" v="1845"/>
        <pc:sldMkLst>
          <pc:docMk/>
          <pc:sldMk cId="1008037533" sldId="308"/>
        </pc:sldMkLst>
        <pc:spChg chg="add mod">
          <ac:chgData name="22SW126" userId="269b890a-bdf7-49d3-aebb-1ed3e97c58d9" providerId="ADAL" clId="{23BAE16D-1A3E-4936-AF92-B87D58747D64}" dt="2025-01-23T14:36:19.587" v="1842" actId="1076"/>
          <ac:spMkLst>
            <pc:docMk/>
            <pc:sldMk cId="1008037533" sldId="308"/>
            <ac:spMk id="4" creationId="{C2A496AE-5AC5-F1BD-18F1-3AA77D8C042E}"/>
          </ac:spMkLst>
        </pc:spChg>
        <pc:spChg chg="mod">
          <ac:chgData name="22SW126" userId="269b890a-bdf7-49d3-aebb-1ed3e97c58d9" providerId="ADAL" clId="{23BAE16D-1A3E-4936-AF92-B87D58747D64}" dt="2025-01-22T19:09:17.423" v="554"/>
          <ac:spMkLst>
            <pc:docMk/>
            <pc:sldMk cId="1008037533" sldId="308"/>
            <ac:spMk id="9" creationId="{BE7B013D-E390-EDD3-17D4-2A7F69E66253}"/>
          </ac:spMkLst>
        </pc:spChg>
        <pc:spChg chg="mod">
          <ac:chgData name="22SW126" userId="269b890a-bdf7-49d3-aebb-1ed3e97c58d9" providerId="ADAL" clId="{23BAE16D-1A3E-4936-AF92-B87D58747D64}" dt="2025-01-22T19:09:17.423" v="554"/>
          <ac:spMkLst>
            <pc:docMk/>
            <pc:sldMk cId="1008037533" sldId="308"/>
            <ac:spMk id="11" creationId="{F96706E0-FA99-5EC7-0D7D-77FF65E6DCEF}"/>
          </ac:spMkLst>
        </pc:spChg>
        <pc:graphicFrameChg chg="mod">
          <ac:chgData name="22SW126" userId="269b890a-bdf7-49d3-aebb-1ed3e97c58d9" providerId="ADAL" clId="{23BAE16D-1A3E-4936-AF92-B87D58747D64}" dt="2025-01-23T14:36:56.555" v="1845"/>
          <ac:graphicFrameMkLst>
            <pc:docMk/>
            <pc:sldMk cId="1008037533" sldId="308"/>
            <ac:graphicFrameMk id="6" creationId="{FACC9DF0-7D1A-8DAE-9D01-6618D54F6873}"/>
          </ac:graphicFrameMkLst>
        </pc:graphicFrameChg>
        <pc:cxnChg chg="add mod">
          <ac:chgData name="22SW126" userId="269b890a-bdf7-49d3-aebb-1ed3e97c58d9" providerId="ADAL" clId="{23BAE16D-1A3E-4936-AF92-B87D58747D64}" dt="2025-01-23T14:32:31.032" v="1824" actId="692"/>
          <ac:cxnSpMkLst>
            <pc:docMk/>
            <pc:sldMk cId="1008037533" sldId="308"/>
            <ac:cxnSpMk id="2" creationId="{94A0C1AA-B6B3-F25F-C4C9-FBACD993777C}"/>
          </ac:cxnSpMkLst>
        </pc:cxnChg>
        <pc:cxnChg chg="add mod">
          <ac:chgData name="22SW126" userId="269b890a-bdf7-49d3-aebb-1ed3e97c58d9" providerId="ADAL" clId="{23BAE16D-1A3E-4936-AF92-B87D58747D64}" dt="2025-01-23T14:36:27.808" v="1843" actId="1076"/>
          <ac:cxnSpMkLst>
            <pc:docMk/>
            <pc:sldMk cId="1008037533" sldId="308"/>
            <ac:cxnSpMk id="3" creationId="{69DD08CB-7C10-5250-EF1F-C63AAA59CC46}"/>
          </ac:cxnSpMkLst>
        </pc:cxnChg>
      </pc:sldChg>
      <pc:sldChg chg="del">
        <pc:chgData name="22SW126" userId="269b890a-bdf7-49d3-aebb-1ed3e97c58d9" providerId="ADAL" clId="{23BAE16D-1A3E-4936-AF92-B87D58747D64}" dt="2025-01-22T18:35:01.376" v="13" actId="2696"/>
        <pc:sldMkLst>
          <pc:docMk/>
          <pc:sldMk cId="3834739312" sldId="309"/>
        </pc:sldMkLst>
      </pc:sldChg>
      <pc:sldChg chg="modSp modTransition modNotes">
        <pc:chgData name="22SW126" userId="269b890a-bdf7-49d3-aebb-1ed3e97c58d9" providerId="ADAL" clId="{23BAE16D-1A3E-4936-AF92-B87D58747D64}" dt="2025-01-22T19:09:17.423" v="554"/>
        <pc:sldMkLst>
          <pc:docMk/>
          <pc:sldMk cId="3376028211" sldId="310"/>
        </pc:sldMkLst>
        <pc:spChg chg="mod">
          <ac:chgData name="22SW126" userId="269b890a-bdf7-49d3-aebb-1ed3e97c58d9" providerId="ADAL" clId="{23BAE16D-1A3E-4936-AF92-B87D58747D64}" dt="2025-01-22T19:09:17.423" v="554"/>
          <ac:spMkLst>
            <pc:docMk/>
            <pc:sldMk cId="3376028211" sldId="310"/>
            <ac:spMk id="2" creationId="{AF7B7861-604D-0BD0-D979-7D1D5FB7EC44}"/>
          </ac:spMkLst>
        </pc:spChg>
        <pc:spChg chg="mod">
          <ac:chgData name="22SW126" userId="269b890a-bdf7-49d3-aebb-1ed3e97c58d9" providerId="ADAL" clId="{23BAE16D-1A3E-4936-AF92-B87D58747D64}" dt="2025-01-22T19:09:17.423" v="554"/>
          <ac:spMkLst>
            <pc:docMk/>
            <pc:sldMk cId="3376028211" sldId="310"/>
            <ac:spMk id="8" creationId="{5EB14F5A-F376-FD31-A445-CF1D37F21983}"/>
          </ac:spMkLst>
        </pc:spChg>
        <pc:graphicFrameChg chg="mod">
          <ac:chgData name="22SW126" userId="269b890a-bdf7-49d3-aebb-1ed3e97c58d9" providerId="ADAL" clId="{23BAE16D-1A3E-4936-AF92-B87D58747D64}" dt="2025-01-22T19:09:17.423" v="554"/>
          <ac:graphicFrameMkLst>
            <pc:docMk/>
            <pc:sldMk cId="3376028211" sldId="310"/>
            <ac:graphicFrameMk id="5" creationId="{D0692B43-1829-C338-E552-12983CF2B4B3}"/>
          </ac:graphicFrameMkLst>
        </pc:graphicFrameChg>
        <pc:cxnChg chg="mod">
          <ac:chgData name="22SW126" userId="269b890a-bdf7-49d3-aebb-1ed3e97c58d9" providerId="ADAL" clId="{23BAE16D-1A3E-4936-AF92-B87D58747D64}" dt="2025-01-22T19:09:17.423" v="554"/>
          <ac:cxnSpMkLst>
            <pc:docMk/>
            <pc:sldMk cId="3376028211" sldId="310"/>
            <ac:cxnSpMk id="6" creationId="{96B40FD8-B36B-2B71-9277-FE2EC4A19954}"/>
          </ac:cxnSpMkLst>
        </pc:cxnChg>
        <pc:cxnChg chg="mod">
          <ac:chgData name="22SW126" userId="269b890a-bdf7-49d3-aebb-1ed3e97c58d9" providerId="ADAL" clId="{23BAE16D-1A3E-4936-AF92-B87D58747D64}" dt="2025-01-22T19:09:17.423" v="554"/>
          <ac:cxnSpMkLst>
            <pc:docMk/>
            <pc:sldMk cId="3376028211" sldId="310"/>
            <ac:cxnSpMk id="7" creationId="{2C542851-351F-7646-D0B6-DED6E01DD0A2}"/>
          </ac:cxnSpMkLst>
        </pc:cxnChg>
      </pc:sldChg>
      <pc:sldChg chg="modSp modTransition modNotes">
        <pc:chgData name="22SW126" userId="269b890a-bdf7-49d3-aebb-1ed3e97c58d9" providerId="ADAL" clId="{23BAE16D-1A3E-4936-AF92-B87D58747D64}" dt="2025-01-22T19:09:17.423" v="554"/>
        <pc:sldMkLst>
          <pc:docMk/>
          <pc:sldMk cId="2665400847" sldId="311"/>
        </pc:sldMkLst>
        <pc:spChg chg="mod">
          <ac:chgData name="22SW126" userId="269b890a-bdf7-49d3-aebb-1ed3e97c58d9" providerId="ADAL" clId="{23BAE16D-1A3E-4936-AF92-B87D58747D64}" dt="2025-01-22T19:09:17.423" v="554"/>
          <ac:spMkLst>
            <pc:docMk/>
            <pc:sldMk cId="2665400847" sldId="311"/>
            <ac:spMk id="2" creationId="{BF892488-76A1-56EB-4E79-55A97B65AA13}"/>
          </ac:spMkLst>
        </pc:spChg>
        <pc:spChg chg="mod">
          <ac:chgData name="22SW126" userId="269b890a-bdf7-49d3-aebb-1ed3e97c58d9" providerId="ADAL" clId="{23BAE16D-1A3E-4936-AF92-B87D58747D64}" dt="2025-01-22T19:09:17.423" v="554"/>
          <ac:spMkLst>
            <pc:docMk/>
            <pc:sldMk cId="2665400847" sldId="311"/>
            <ac:spMk id="4" creationId="{DA083656-742C-3ED9-4B81-8A8603FC1861}"/>
          </ac:spMkLst>
        </pc:spChg>
        <pc:spChg chg="mod">
          <ac:chgData name="22SW126" userId="269b890a-bdf7-49d3-aebb-1ed3e97c58d9" providerId="ADAL" clId="{23BAE16D-1A3E-4936-AF92-B87D58747D64}" dt="2025-01-22T19:09:17.423" v="554"/>
          <ac:spMkLst>
            <pc:docMk/>
            <pc:sldMk cId="2665400847" sldId="311"/>
            <ac:spMk id="8" creationId="{BE7D00A1-9CFF-EE33-AC4C-C54DBB6118AA}"/>
          </ac:spMkLst>
        </pc:spChg>
        <pc:cxnChg chg="mod">
          <ac:chgData name="22SW126" userId="269b890a-bdf7-49d3-aebb-1ed3e97c58d9" providerId="ADAL" clId="{23BAE16D-1A3E-4936-AF92-B87D58747D64}" dt="2025-01-22T19:09:17.423" v="554"/>
          <ac:cxnSpMkLst>
            <pc:docMk/>
            <pc:sldMk cId="2665400847" sldId="311"/>
            <ac:cxnSpMk id="6" creationId="{DC94EB23-5F48-352E-7F2D-D2A82E9DC43D}"/>
          </ac:cxnSpMkLst>
        </pc:cxnChg>
        <pc:cxnChg chg="mod">
          <ac:chgData name="22SW126" userId="269b890a-bdf7-49d3-aebb-1ed3e97c58d9" providerId="ADAL" clId="{23BAE16D-1A3E-4936-AF92-B87D58747D64}" dt="2025-01-22T19:09:17.423" v="554"/>
          <ac:cxnSpMkLst>
            <pc:docMk/>
            <pc:sldMk cId="2665400847" sldId="311"/>
            <ac:cxnSpMk id="7" creationId="{7602C1A6-CCB5-EC4F-C3B5-A835BFF3C49C}"/>
          </ac:cxnSpMkLst>
        </pc:cxnChg>
      </pc:sldChg>
      <pc:sldChg chg="modSp modTransition modNotes">
        <pc:chgData name="22SW126" userId="269b890a-bdf7-49d3-aebb-1ed3e97c58d9" providerId="ADAL" clId="{23BAE16D-1A3E-4936-AF92-B87D58747D64}" dt="2025-01-22T19:09:17.423" v="554"/>
        <pc:sldMkLst>
          <pc:docMk/>
          <pc:sldMk cId="2451965952" sldId="312"/>
        </pc:sldMkLst>
        <pc:spChg chg="mod">
          <ac:chgData name="22SW126" userId="269b890a-bdf7-49d3-aebb-1ed3e97c58d9" providerId="ADAL" clId="{23BAE16D-1A3E-4936-AF92-B87D58747D64}" dt="2025-01-22T19:09:17.423" v="554"/>
          <ac:spMkLst>
            <pc:docMk/>
            <pc:sldMk cId="2451965952" sldId="312"/>
            <ac:spMk id="9" creationId="{2616FEA1-273E-DB40-73AE-D78F0FB3953A}"/>
          </ac:spMkLst>
        </pc:spChg>
        <pc:graphicFrameChg chg="mod">
          <ac:chgData name="22SW126" userId="269b890a-bdf7-49d3-aebb-1ed3e97c58d9" providerId="ADAL" clId="{23BAE16D-1A3E-4936-AF92-B87D58747D64}" dt="2025-01-22T19:09:17.423" v="554"/>
          <ac:graphicFrameMkLst>
            <pc:docMk/>
            <pc:sldMk cId="2451965952" sldId="312"/>
            <ac:graphicFrameMk id="3" creationId="{B162BA26-B4AB-A53F-6A95-6FF2787E058B}"/>
          </ac:graphicFrameMkLst>
        </pc:graphicFrameChg>
        <pc:picChg chg="mod">
          <ac:chgData name="22SW126" userId="269b890a-bdf7-49d3-aebb-1ed3e97c58d9" providerId="ADAL" clId="{23BAE16D-1A3E-4936-AF92-B87D58747D64}" dt="2025-01-22T19:09:17.423" v="554"/>
          <ac:picMkLst>
            <pc:docMk/>
            <pc:sldMk cId="2451965952" sldId="312"/>
            <ac:picMk id="6" creationId="{8DDB1A47-1CA9-B3BE-D515-B64F6AF9011C}"/>
          </ac:picMkLst>
        </pc:picChg>
        <pc:cxnChg chg="mod">
          <ac:chgData name="22SW126" userId="269b890a-bdf7-49d3-aebb-1ed3e97c58d9" providerId="ADAL" clId="{23BAE16D-1A3E-4936-AF92-B87D58747D64}" dt="2025-01-22T19:09:17.423" v="554"/>
          <ac:cxnSpMkLst>
            <pc:docMk/>
            <pc:sldMk cId="2451965952" sldId="312"/>
            <ac:cxnSpMk id="7" creationId="{7522B0F5-8949-BE41-2305-8844128DF934}"/>
          </ac:cxnSpMkLst>
        </pc:cxnChg>
        <pc:cxnChg chg="mod">
          <ac:chgData name="22SW126" userId="269b890a-bdf7-49d3-aebb-1ed3e97c58d9" providerId="ADAL" clId="{23BAE16D-1A3E-4936-AF92-B87D58747D64}" dt="2025-01-22T19:09:17.423" v="554"/>
          <ac:cxnSpMkLst>
            <pc:docMk/>
            <pc:sldMk cId="2451965952" sldId="312"/>
            <ac:cxnSpMk id="8" creationId="{13743F01-3875-1177-71D3-BFAAEF41786F}"/>
          </ac:cxnSpMkLst>
        </pc:cxnChg>
      </pc:sldChg>
      <pc:sldMasterChg chg="modSp modTransition modSldLayout">
        <pc:chgData name="22SW126" userId="269b890a-bdf7-49d3-aebb-1ed3e97c58d9" providerId="ADAL" clId="{23BAE16D-1A3E-4936-AF92-B87D58747D64}" dt="2025-01-22T19:09:17.423" v="554"/>
        <pc:sldMasterMkLst>
          <pc:docMk/>
          <pc:sldMasterMk cId="1788353970" sldId="2147483648"/>
        </pc:sldMasterMkLst>
        <pc:spChg chg="mod">
          <ac:chgData name="22SW126" userId="269b890a-bdf7-49d3-aebb-1ed3e97c58d9" providerId="ADAL" clId="{23BAE16D-1A3E-4936-AF92-B87D58747D64}" dt="2025-01-22T19:09:17.423" v="554"/>
          <ac:spMkLst>
            <pc:docMk/>
            <pc:sldMasterMk cId="1788353970" sldId="2147483648"/>
            <ac:spMk id="2" creationId="{9198F9AA-2C87-421D-97C1-B4248DFDC2C2}"/>
          </ac:spMkLst>
        </pc:spChg>
        <pc:spChg chg="mod">
          <ac:chgData name="22SW126" userId="269b890a-bdf7-49d3-aebb-1ed3e97c58d9" providerId="ADAL" clId="{23BAE16D-1A3E-4936-AF92-B87D58747D64}" dt="2025-01-22T19:09:17.423" v="554"/>
          <ac:spMkLst>
            <pc:docMk/>
            <pc:sldMasterMk cId="1788353970" sldId="2147483648"/>
            <ac:spMk id="3" creationId="{AE98FC63-C8D2-4CE6-A3F1-EE8ED24590C4}"/>
          </ac:spMkLst>
        </pc:spChg>
        <pc:spChg chg="mod">
          <ac:chgData name="22SW126" userId="269b890a-bdf7-49d3-aebb-1ed3e97c58d9" providerId="ADAL" clId="{23BAE16D-1A3E-4936-AF92-B87D58747D64}" dt="2025-01-22T19:09:17.423" v="554"/>
          <ac:spMkLst>
            <pc:docMk/>
            <pc:sldMasterMk cId="1788353970" sldId="2147483648"/>
            <ac:spMk id="4" creationId="{EED77A09-15C2-4E47-948E-AACAFCA47D40}"/>
          </ac:spMkLst>
        </pc:spChg>
        <pc:spChg chg="mod">
          <ac:chgData name="22SW126" userId="269b890a-bdf7-49d3-aebb-1ed3e97c58d9" providerId="ADAL" clId="{23BAE16D-1A3E-4936-AF92-B87D58747D64}" dt="2025-01-22T19:09:17.423" v="554"/>
          <ac:spMkLst>
            <pc:docMk/>
            <pc:sldMasterMk cId="1788353970" sldId="2147483648"/>
            <ac:spMk id="6" creationId="{CDC57CF0-034F-450D-937C-718D5AF1A059}"/>
          </ac:spMkLst>
        </pc:spChg>
        <pc:sldLayoutChg chg="modSp modTransition">
          <pc:chgData name="22SW126" userId="269b890a-bdf7-49d3-aebb-1ed3e97c58d9" providerId="ADAL" clId="{23BAE16D-1A3E-4936-AF92-B87D58747D64}" dt="2025-01-22T19:09:17.423" v="554"/>
          <pc:sldLayoutMkLst>
            <pc:docMk/>
            <pc:sldMasterMk cId="1788353970" sldId="2147483648"/>
            <pc:sldLayoutMk cId="2916498579" sldId="2147483649"/>
          </pc:sldLayoutMkLst>
          <pc:spChg chg="mod">
            <ac:chgData name="22SW126" userId="269b890a-bdf7-49d3-aebb-1ed3e97c58d9" providerId="ADAL" clId="{23BAE16D-1A3E-4936-AF92-B87D58747D64}" dt="2025-01-22T19:09:17.423" v="554"/>
            <ac:spMkLst>
              <pc:docMk/>
              <pc:sldMasterMk cId="1788353970" sldId="2147483648"/>
              <pc:sldLayoutMk cId="2916498579" sldId="2147483649"/>
              <ac:spMk id="2" creationId="{494248F2-5264-4601-AA0B-6C092F77F2DD}"/>
            </ac:spMkLst>
          </pc:spChg>
          <pc:spChg chg="mod">
            <ac:chgData name="22SW126" userId="269b890a-bdf7-49d3-aebb-1ed3e97c58d9" providerId="ADAL" clId="{23BAE16D-1A3E-4936-AF92-B87D58747D64}" dt="2025-01-22T19:09:17.423" v="554"/>
            <ac:spMkLst>
              <pc:docMk/>
              <pc:sldMasterMk cId="1788353970" sldId="2147483648"/>
              <pc:sldLayoutMk cId="2916498579" sldId="2147483649"/>
              <ac:spMk id="3" creationId="{DCFB69D3-5632-4285-A209-9DCA67DA668C}"/>
            </ac:spMkLst>
          </pc:spChg>
          <pc:spChg chg="mod">
            <ac:chgData name="22SW126" userId="269b890a-bdf7-49d3-aebb-1ed3e97c58d9" providerId="ADAL" clId="{23BAE16D-1A3E-4936-AF92-B87D58747D64}" dt="2025-01-22T19:09:17.423" v="554"/>
            <ac:spMkLst>
              <pc:docMk/>
              <pc:sldMasterMk cId="1788353970" sldId="2147483648"/>
              <pc:sldLayoutMk cId="2916498579" sldId="2147483649"/>
              <ac:spMk id="5" creationId="{A5C2095F-7B39-4759-AE92-AE50B6BA5326}"/>
            </ac:spMkLst>
          </pc:spChg>
          <pc:spChg chg="mod">
            <ac:chgData name="22SW126" userId="269b890a-bdf7-49d3-aebb-1ed3e97c58d9" providerId="ADAL" clId="{23BAE16D-1A3E-4936-AF92-B87D58747D64}" dt="2025-01-22T19:09:17.423" v="554"/>
            <ac:spMkLst>
              <pc:docMk/>
              <pc:sldMasterMk cId="1788353970" sldId="2147483648"/>
              <pc:sldLayoutMk cId="2916498579" sldId="2147483649"/>
              <ac:spMk id="11" creationId="{B7386810-4CAD-4571-8758-D163D51A48FB}"/>
            </ac:spMkLst>
          </pc:spChg>
          <pc:spChg chg="mod">
            <ac:chgData name="22SW126" userId="269b890a-bdf7-49d3-aebb-1ed3e97c58d9" providerId="ADAL" clId="{23BAE16D-1A3E-4936-AF92-B87D58747D64}" dt="2025-01-22T19:09:17.423" v="554"/>
            <ac:spMkLst>
              <pc:docMk/>
              <pc:sldMasterMk cId="1788353970" sldId="2147483648"/>
              <pc:sldLayoutMk cId="2916498579" sldId="2147483649"/>
              <ac:spMk id="12" creationId="{A926BA7E-AF91-486C-A25D-9D87EB199516}"/>
            </ac:spMkLst>
          </pc:spChg>
          <pc:spChg chg="mod">
            <ac:chgData name="22SW126" userId="269b890a-bdf7-49d3-aebb-1ed3e97c58d9" providerId="ADAL" clId="{23BAE16D-1A3E-4936-AF92-B87D58747D64}" dt="2025-01-22T19:09:17.423" v="554"/>
            <ac:spMkLst>
              <pc:docMk/>
              <pc:sldMasterMk cId="1788353970" sldId="2147483648"/>
              <pc:sldLayoutMk cId="2916498579" sldId="2147483649"/>
              <ac:spMk id="13" creationId="{86FE3C9D-35BA-4B6F-BA75-1B08C63477BB}"/>
            </ac:spMkLst>
          </pc:spChg>
          <pc:spChg chg="mod">
            <ac:chgData name="22SW126" userId="269b890a-bdf7-49d3-aebb-1ed3e97c58d9" providerId="ADAL" clId="{23BAE16D-1A3E-4936-AF92-B87D58747D64}" dt="2025-01-22T19:09:17.423" v="554"/>
            <ac:spMkLst>
              <pc:docMk/>
              <pc:sldMasterMk cId="1788353970" sldId="2147483648"/>
              <pc:sldLayoutMk cId="2916498579" sldId="2147483649"/>
              <ac:spMk id="14" creationId="{23288AEC-C6CA-4B67-910D-25E4BD973434}"/>
            </ac:spMkLst>
          </pc:spChg>
          <pc:spChg chg="mod">
            <ac:chgData name="22SW126" userId="269b890a-bdf7-49d3-aebb-1ed3e97c58d9" providerId="ADAL" clId="{23BAE16D-1A3E-4936-AF92-B87D58747D64}" dt="2025-01-22T19:09:17.423" v="554"/>
            <ac:spMkLst>
              <pc:docMk/>
              <pc:sldMasterMk cId="1788353970" sldId="2147483648"/>
              <pc:sldLayoutMk cId="2916498579" sldId="2147483649"/>
              <ac:spMk id="15" creationId="{6F549CCC-D405-4BA1-A232-C56449416BE9}"/>
            </ac:spMkLst>
          </pc:spChg>
          <pc:spChg chg="mod">
            <ac:chgData name="22SW126" userId="269b890a-bdf7-49d3-aebb-1ed3e97c58d9" providerId="ADAL" clId="{23BAE16D-1A3E-4936-AF92-B87D58747D64}" dt="2025-01-22T19:09:17.423" v="554"/>
            <ac:spMkLst>
              <pc:docMk/>
              <pc:sldMasterMk cId="1788353970" sldId="2147483648"/>
              <pc:sldLayoutMk cId="2916498579" sldId="2147483649"/>
              <ac:spMk id="16" creationId="{0173928B-6BE7-48C8-BC2D-FA9D803DE7F3}"/>
            </ac:spMkLst>
          </pc:spChg>
          <pc:spChg chg="mod">
            <ac:chgData name="22SW126" userId="269b890a-bdf7-49d3-aebb-1ed3e97c58d9" providerId="ADAL" clId="{23BAE16D-1A3E-4936-AF92-B87D58747D64}" dt="2025-01-22T19:09:17.423" v="554"/>
            <ac:spMkLst>
              <pc:docMk/>
              <pc:sldMasterMk cId="1788353970" sldId="2147483648"/>
              <pc:sldLayoutMk cId="2916498579" sldId="2147483649"/>
              <ac:spMk id="18" creationId="{2DEA3AAE-0C03-42C2-A70B-763D840692BB}"/>
            </ac:spMkLst>
          </pc:spChg>
        </pc:sldLayoutChg>
        <pc:sldLayoutChg chg="modSp modTransition">
          <pc:chgData name="22SW126" userId="269b890a-bdf7-49d3-aebb-1ed3e97c58d9" providerId="ADAL" clId="{23BAE16D-1A3E-4936-AF92-B87D58747D64}" dt="2025-01-22T19:09:17.423" v="554"/>
          <pc:sldLayoutMkLst>
            <pc:docMk/>
            <pc:sldMasterMk cId="1788353970" sldId="2147483648"/>
            <pc:sldLayoutMk cId="3010694361" sldId="2147483652"/>
          </pc:sldLayoutMkLst>
          <pc:spChg chg="mod">
            <ac:chgData name="22SW126" userId="269b890a-bdf7-49d3-aebb-1ed3e97c58d9" providerId="ADAL" clId="{23BAE16D-1A3E-4936-AF92-B87D58747D64}" dt="2025-01-22T19:09:17.423" v="554"/>
            <ac:spMkLst>
              <pc:docMk/>
              <pc:sldMasterMk cId="1788353970" sldId="2147483648"/>
              <pc:sldLayoutMk cId="3010694361" sldId="2147483652"/>
              <ac:spMk id="2" creationId="{4B2F7D74-558F-4816-9367-4004FFA2B6A4}"/>
            </ac:spMkLst>
          </pc:spChg>
          <pc:spChg chg="mod">
            <ac:chgData name="22SW126" userId="269b890a-bdf7-49d3-aebb-1ed3e97c58d9" providerId="ADAL" clId="{23BAE16D-1A3E-4936-AF92-B87D58747D64}" dt="2025-01-22T19:09:17.423" v="554"/>
            <ac:spMkLst>
              <pc:docMk/>
              <pc:sldMasterMk cId="1788353970" sldId="2147483648"/>
              <pc:sldLayoutMk cId="3010694361" sldId="2147483652"/>
              <ac:spMk id="4" creationId="{F75F077D-E901-4AA9-B062-1C37FF407BFD}"/>
            </ac:spMkLst>
          </pc:spChg>
          <pc:spChg chg="mod">
            <ac:chgData name="22SW126" userId="269b890a-bdf7-49d3-aebb-1ed3e97c58d9" providerId="ADAL" clId="{23BAE16D-1A3E-4936-AF92-B87D58747D64}" dt="2025-01-22T19:09:17.423" v="554"/>
            <ac:spMkLst>
              <pc:docMk/>
              <pc:sldMasterMk cId="1788353970" sldId="2147483648"/>
              <pc:sldLayoutMk cId="3010694361" sldId="2147483652"/>
              <ac:spMk id="7" creationId="{FBF7309D-93C5-EDDF-70F8-BB6CDE096E00}"/>
            </ac:spMkLst>
          </pc:spChg>
          <pc:spChg chg="mod">
            <ac:chgData name="22SW126" userId="269b890a-bdf7-49d3-aebb-1ed3e97c58d9" providerId="ADAL" clId="{23BAE16D-1A3E-4936-AF92-B87D58747D64}" dt="2025-01-22T19:09:17.423" v="554"/>
            <ac:spMkLst>
              <pc:docMk/>
              <pc:sldMasterMk cId="1788353970" sldId="2147483648"/>
              <pc:sldLayoutMk cId="3010694361" sldId="2147483652"/>
              <ac:spMk id="8" creationId="{54770304-0166-E338-9DC5-53FF3EAE5A24}"/>
            </ac:spMkLst>
          </pc:spChg>
          <pc:spChg chg="mod">
            <ac:chgData name="22SW126" userId="269b890a-bdf7-49d3-aebb-1ed3e97c58d9" providerId="ADAL" clId="{23BAE16D-1A3E-4936-AF92-B87D58747D64}" dt="2025-01-22T19:09:17.423" v="554"/>
            <ac:spMkLst>
              <pc:docMk/>
              <pc:sldMasterMk cId="1788353970" sldId="2147483648"/>
              <pc:sldLayoutMk cId="3010694361" sldId="2147483652"/>
              <ac:spMk id="11" creationId="{421000D3-834B-680B-2527-D152BB8F1EE1}"/>
            </ac:spMkLst>
          </pc:spChg>
          <pc:spChg chg="mod">
            <ac:chgData name="22SW126" userId="269b890a-bdf7-49d3-aebb-1ed3e97c58d9" providerId="ADAL" clId="{23BAE16D-1A3E-4936-AF92-B87D58747D64}" dt="2025-01-22T19:09:17.423" v="554"/>
            <ac:spMkLst>
              <pc:docMk/>
              <pc:sldMasterMk cId="1788353970" sldId="2147483648"/>
              <pc:sldLayoutMk cId="3010694361" sldId="2147483652"/>
              <ac:spMk id="12" creationId="{42E06095-8C9B-EE19-1498-77CFC001B963}"/>
            </ac:spMkLst>
          </pc:spChg>
          <pc:spChg chg="mod">
            <ac:chgData name="22SW126" userId="269b890a-bdf7-49d3-aebb-1ed3e97c58d9" providerId="ADAL" clId="{23BAE16D-1A3E-4936-AF92-B87D58747D64}" dt="2025-01-22T19:09:17.423" v="554"/>
            <ac:spMkLst>
              <pc:docMk/>
              <pc:sldMasterMk cId="1788353970" sldId="2147483648"/>
              <pc:sldLayoutMk cId="3010694361" sldId="2147483652"/>
              <ac:spMk id="18" creationId="{2FEE8188-CA2A-2E73-3F39-9B7EC600A66B}"/>
            </ac:spMkLst>
          </pc:spChg>
          <pc:spChg chg="mod">
            <ac:chgData name="22SW126" userId="269b890a-bdf7-49d3-aebb-1ed3e97c58d9" providerId="ADAL" clId="{23BAE16D-1A3E-4936-AF92-B87D58747D64}" dt="2025-01-22T19:09:17.423" v="554"/>
            <ac:spMkLst>
              <pc:docMk/>
              <pc:sldMasterMk cId="1788353970" sldId="2147483648"/>
              <pc:sldLayoutMk cId="3010694361" sldId="2147483652"/>
              <ac:spMk id="19" creationId="{6FDA9D3F-08AF-922F-425B-5BF91ABE44E0}"/>
            </ac:spMkLst>
          </pc:spChg>
          <pc:spChg chg="mod">
            <ac:chgData name="22SW126" userId="269b890a-bdf7-49d3-aebb-1ed3e97c58d9" providerId="ADAL" clId="{23BAE16D-1A3E-4936-AF92-B87D58747D64}" dt="2025-01-22T19:09:17.423" v="554"/>
            <ac:spMkLst>
              <pc:docMk/>
              <pc:sldMasterMk cId="1788353970" sldId="2147483648"/>
              <pc:sldLayoutMk cId="3010694361" sldId="2147483652"/>
              <ac:spMk id="22" creationId="{C837C813-621D-5D2C-4019-EE80976040CB}"/>
            </ac:spMkLst>
          </pc:spChg>
          <pc:spChg chg="mod">
            <ac:chgData name="22SW126" userId="269b890a-bdf7-49d3-aebb-1ed3e97c58d9" providerId="ADAL" clId="{23BAE16D-1A3E-4936-AF92-B87D58747D64}" dt="2025-01-22T19:09:17.423" v="554"/>
            <ac:spMkLst>
              <pc:docMk/>
              <pc:sldMasterMk cId="1788353970" sldId="2147483648"/>
              <pc:sldLayoutMk cId="3010694361" sldId="2147483652"/>
              <ac:spMk id="23" creationId="{58AA2A2F-7F84-7371-DE7D-3170E7F1BBCF}"/>
            </ac:spMkLst>
          </pc:spChg>
        </pc:sldLayoutChg>
        <pc:sldLayoutChg chg="modSp modTransition">
          <pc:chgData name="22SW126" userId="269b890a-bdf7-49d3-aebb-1ed3e97c58d9" providerId="ADAL" clId="{23BAE16D-1A3E-4936-AF92-B87D58747D64}" dt="2025-01-22T19:09:17.423" v="554"/>
          <pc:sldLayoutMkLst>
            <pc:docMk/>
            <pc:sldMasterMk cId="1788353970" sldId="2147483648"/>
            <pc:sldLayoutMk cId="2675446969" sldId="2147483659"/>
          </pc:sldLayoutMkLst>
          <pc:spChg chg="mod">
            <ac:chgData name="22SW126" userId="269b890a-bdf7-49d3-aebb-1ed3e97c58d9" providerId="ADAL" clId="{23BAE16D-1A3E-4936-AF92-B87D58747D64}" dt="2025-01-22T19:09:17.423" v="554"/>
            <ac:spMkLst>
              <pc:docMk/>
              <pc:sldMasterMk cId="1788353970" sldId="2147483648"/>
              <pc:sldLayoutMk cId="2675446969" sldId="2147483659"/>
              <ac:spMk id="2" creationId="{3CD97974-B93C-4C96-B3F6-F69E3D6DE6CA}"/>
            </ac:spMkLst>
          </pc:spChg>
          <pc:spChg chg="mod">
            <ac:chgData name="22SW126" userId="269b890a-bdf7-49d3-aebb-1ed3e97c58d9" providerId="ADAL" clId="{23BAE16D-1A3E-4936-AF92-B87D58747D64}" dt="2025-01-22T19:09:17.423" v="554"/>
            <ac:spMkLst>
              <pc:docMk/>
              <pc:sldMasterMk cId="1788353970" sldId="2147483648"/>
              <pc:sldLayoutMk cId="2675446969" sldId="2147483659"/>
              <ac:spMk id="5" creationId="{CAF77331-6002-494B-B704-DDA9DEBB6491}"/>
            </ac:spMkLst>
          </pc:spChg>
          <pc:spChg chg="mod">
            <ac:chgData name="22SW126" userId="269b890a-bdf7-49d3-aebb-1ed3e97c58d9" providerId="ADAL" clId="{23BAE16D-1A3E-4936-AF92-B87D58747D64}" dt="2025-01-22T19:09:17.423" v="554"/>
            <ac:spMkLst>
              <pc:docMk/>
              <pc:sldMasterMk cId="1788353970" sldId="2147483648"/>
              <pc:sldLayoutMk cId="2675446969" sldId="2147483659"/>
              <ac:spMk id="7" creationId="{33713A46-E629-418A-9E89-B20468B63A34}"/>
            </ac:spMkLst>
          </pc:spChg>
          <pc:spChg chg="mod">
            <ac:chgData name="22SW126" userId="269b890a-bdf7-49d3-aebb-1ed3e97c58d9" providerId="ADAL" clId="{23BAE16D-1A3E-4936-AF92-B87D58747D64}" dt="2025-01-22T19:09:17.423" v="554"/>
            <ac:spMkLst>
              <pc:docMk/>
              <pc:sldMasterMk cId="1788353970" sldId="2147483648"/>
              <pc:sldLayoutMk cId="2675446969" sldId="2147483659"/>
              <ac:spMk id="12" creationId="{23D7796B-4F31-43D2-9935-135F7251B352}"/>
            </ac:spMkLst>
          </pc:spChg>
          <pc:spChg chg="mod">
            <ac:chgData name="22SW126" userId="269b890a-bdf7-49d3-aebb-1ed3e97c58d9" providerId="ADAL" clId="{23BAE16D-1A3E-4936-AF92-B87D58747D64}" dt="2025-01-22T19:09:17.423" v="554"/>
            <ac:spMkLst>
              <pc:docMk/>
              <pc:sldMasterMk cId="1788353970" sldId="2147483648"/>
              <pc:sldLayoutMk cId="2675446969" sldId="2147483659"/>
              <ac:spMk id="13" creationId="{023B3E92-CF7A-41F8-A5D4-FDD8C26708DC}"/>
            </ac:spMkLst>
          </pc:spChg>
          <pc:spChg chg="mod">
            <ac:chgData name="22SW126" userId="269b890a-bdf7-49d3-aebb-1ed3e97c58d9" providerId="ADAL" clId="{23BAE16D-1A3E-4936-AF92-B87D58747D64}" dt="2025-01-22T19:09:17.423" v="554"/>
            <ac:spMkLst>
              <pc:docMk/>
              <pc:sldMasterMk cId="1788353970" sldId="2147483648"/>
              <pc:sldLayoutMk cId="2675446969" sldId="2147483659"/>
              <ac:spMk id="14" creationId="{2194F273-6079-4D58-A510-0EBF4227520D}"/>
            </ac:spMkLst>
          </pc:spChg>
          <pc:spChg chg="mod">
            <ac:chgData name="22SW126" userId="269b890a-bdf7-49d3-aebb-1ed3e97c58d9" providerId="ADAL" clId="{23BAE16D-1A3E-4936-AF92-B87D58747D64}" dt="2025-01-22T19:09:17.423" v="554"/>
            <ac:spMkLst>
              <pc:docMk/>
              <pc:sldMasterMk cId="1788353970" sldId="2147483648"/>
              <pc:sldLayoutMk cId="2675446969" sldId="2147483659"/>
              <ac:spMk id="15" creationId="{AEC3FE6A-D4E9-4F9B-B689-9C5BF9326B6B}"/>
            </ac:spMkLst>
          </pc:spChg>
          <pc:spChg chg="mod">
            <ac:chgData name="22SW126" userId="269b890a-bdf7-49d3-aebb-1ed3e97c58d9" providerId="ADAL" clId="{23BAE16D-1A3E-4936-AF92-B87D58747D64}" dt="2025-01-22T19:09:17.423" v="554"/>
            <ac:spMkLst>
              <pc:docMk/>
              <pc:sldMasterMk cId="1788353970" sldId="2147483648"/>
              <pc:sldLayoutMk cId="2675446969" sldId="2147483659"/>
              <ac:spMk id="16" creationId="{B52D8E87-7BE8-4B9B-B18D-68C99705EECD}"/>
            </ac:spMkLst>
          </pc:spChg>
          <pc:spChg chg="mod">
            <ac:chgData name="22SW126" userId="269b890a-bdf7-49d3-aebb-1ed3e97c58d9" providerId="ADAL" clId="{23BAE16D-1A3E-4936-AF92-B87D58747D64}" dt="2025-01-22T19:09:17.423" v="554"/>
            <ac:spMkLst>
              <pc:docMk/>
              <pc:sldMasterMk cId="1788353970" sldId="2147483648"/>
              <pc:sldLayoutMk cId="2675446969" sldId="2147483659"/>
              <ac:spMk id="17" creationId="{6958AF13-A360-492B-8F33-E0608A11E679}"/>
            </ac:spMkLst>
          </pc:spChg>
          <pc:spChg chg="mod">
            <ac:chgData name="22SW126" userId="269b890a-bdf7-49d3-aebb-1ed3e97c58d9" providerId="ADAL" clId="{23BAE16D-1A3E-4936-AF92-B87D58747D64}" dt="2025-01-22T19:09:17.423" v="554"/>
            <ac:spMkLst>
              <pc:docMk/>
              <pc:sldMasterMk cId="1788353970" sldId="2147483648"/>
              <pc:sldLayoutMk cId="2675446969" sldId="2147483659"/>
              <ac:spMk id="18" creationId="{337AF046-BF07-462B-82F1-2215317CC3A6}"/>
            </ac:spMkLst>
          </pc:spChg>
        </pc:sldLayoutChg>
        <pc:sldLayoutChg chg="modSp modTransition">
          <pc:chgData name="22SW126" userId="269b890a-bdf7-49d3-aebb-1ed3e97c58d9" providerId="ADAL" clId="{23BAE16D-1A3E-4936-AF92-B87D58747D64}" dt="2025-01-22T19:09:17.423" v="554"/>
          <pc:sldLayoutMkLst>
            <pc:docMk/>
            <pc:sldMasterMk cId="1788353970" sldId="2147483648"/>
            <pc:sldLayoutMk cId="1959231833" sldId="2147483661"/>
          </pc:sldLayoutMkLst>
          <pc:spChg chg="mod">
            <ac:chgData name="22SW126" userId="269b890a-bdf7-49d3-aebb-1ed3e97c58d9" providerId="ADAL" clId="{23BAE16D-1A3E-4936-AF92-B87D58747D64}" dt="2025-01-22T19:09:17.423" v="554"/>
            <ac:spMkLst>
              <pc:docMk/>
              <pc:sldMasterMk cId="1788353970" sldId="2147483648"/>
              <pc:sldLayoutMk cId="1959231833" sldId="2147483661"/>
              <ac:spMk id="2" creationId="{3CD97974-B93C-4C96-B3F6-F69E3D6DE6CA}"/>
            </ac:spMkLst>
          </pc:spChg>
          <pc:spChg chg="mod">
            <ac:chgData name="22SW126" userId="269b890a-bdf7-49d3-aebb-1ed3e97c58d9" providerId="ADAL" clId="{23BAE16D-1A3E-4936-AF92-B87D58747D64}" dt="2025-01-22T19:09:17.423" v="554"/>
            <ac:spMkLst>
              <pc:docMk/>
              <pc:sldMasterMk cId="1788353970" sldId="2147483648"/>
              <pc:sldLayoutMk cId="1959231833" sldId="2147483661"/>
              <ac:spMk id="5" creationId="{CAF77331-6002-494B-B704-DDA9DEBB6491}"/>
            </ac:spMkLst>
          </pc:spChg>
          <pc:spChg chg="mod">
            <ac:chgData name="22SW126" userId="269b890a-bdf7-49d3-aebb-1ed3e97c58d9" providerId="ADAL" clId="{23BAE16D-1A3E-4936-AF92-B87D58747D64}" dt="2025-01-22T19:09:17.423" v="554"/>
            <ac:spMkLst>
              <pc:docMk/>
              <pc:sldMasterMk cId="1788353970" sldId="2147483648"/>
              <pc:sldLayoutMk cId="1959231833" sldId="2147483661"/>
              <ac:spMk id="6" creationId="{87019F04-21A7-41F6-B916-F4F94E744D3C}"/>
            </ac:spMkLst>
          </pc:spChg>
          <pc:spChg chg="mod">
            <ac:chgData name="22SW126" userId="269b890a-bdf7-49d3-aebb-1ed3e97c58d9" providerId="ADAL" clId="{23BAE16D-1A3E-4936-AF92-B87D58747D64}" dt="2025-01-22T19:09:17.423" v="554"/>
            <ac:spMkLst>
              <pc:docMk/>
              <pc:sldMasterMk cId="1788353970" sldId="2147483648"/>
              <pc:sldLayoutMk cId="1959231833" sldId="2147483661"/>
              <ac:spMk id="15" creationId="{930E8856-48C1-4FFD-9BC1-360BCDEC04B6}"/>
            </ac:spMkLst>
          </pc:spChg>
          <pc:spChg chg="mod">
            <ac:chgData name="22SW126" userId="269b890a-bdf7-49d3-aebb-1ed3e97c58d9" providerId="ADAL" clId="{23BAE16D-1A3E-4936-AF92-B87D58747D64}" dt="2025-01-22T19:09:17.423" v="554"/>
            <ac:spMkLst>
              <pc:docMk/>
              <pc:sldMasterMk cId="1788353970" sldId="2147483648"/>
              <pc:sldLayoutMk cId="1959231833" sldId="2147483661"/>
              <ac:spMk id="16" creationId="{0950DAF3-AE2C-43D7-884D-F377394DBC57}"/>
            </ac:spMkLst>
          </pc:spChg>
          <pc:spChg chg="mod">
            <ac:chgData name="22SW126" userId="269b890a-bdf7-49d3-aebb-1ed3e97c58d9" providerId="ADAL" clId="{23BAE16D-1A3E-4936-AF92-B87D58747D64}" dt="2025-01-22T19:09:17.423" v="554"/>
            <ac:spMkLst>
              <pc:docMk/>
              <pc:sldMasterMk cId="1788353970" sldId="2147483648"/>
              <pc:sldLayoutMk cId="1959231833" sldId="2147483661"/>
              <ac:spMk id="17" creationId="{49552E91-169E-43A2-8337-361B09B2ECE1}"/>
            </ac:spMkLst>
          </pc:spChg>
          <pc:spChg chg="mod">
            <ac:chgData name="22SW126" userId="269b890a-bdf7-49d3-aebb-1ed3e97c58d9" providerId="ADAL" clId="{23BAE16D-1A3E-4936-AF92-B87D58747D64}" dt="2025-01-22T19:09:17.423" v="554"/>
            <ac:spMkLst>
              <pc:docMk/>
              <pc:sldMasterMk cId="1788353970" sldId="2147483648"/>
              <pc:sldLayoutMk cId="1959231833" sldId="2147483661"/>
              <ac:spMk id="18" creationId="{4F38336D-53FF-4098-A32C-E01EF18D47C5}"/>
            </ac:spMkLst>
          </pc:spChg>
          <pc:spChg chg="mod">
            <ac:chgData name="22SW126" userId="269b890a-bdf7-49d3-aebb-1ed3e97c58d9" providerId="ADAL" clId="{23BAE16D-1A3E-4936-AF92-B87D58747D64}" dt="2025-01-22T19:09:17.423" v="554"/>
            <ac:spMkLst>
              <pc:docMk/>
              <pc:sldMasterMk cId="1788353970" sldId="2147483648"/>
              <pc:sldLayoutMk cId="1959231833" sldId="2147483661"/>
              <ac:spMk id="19" creationId="{C78446BA-74A6-401A-BC2F-8B0BB17F7E1D}"/>
            </ac:spMkLst>
          </pc:spChg>
          <pc:spChg chg="mod">
            <ac:chgData name="22SW126" userId="269b890a-bdf7-49d3-aebb-1ed3e97c58d9" providerId="ADAL" clId="{23BAE16D-1A3E-4936-AF92-B87D58747D64}" dt="2025-01-22T19:09:17.423" v="554"/>
            <ac:spMkLst>
              <pc:docMk/>
              <pc:sldMasterMk cId="1788353970" sldId="2147483648"/>
              <pc:sldLayoutMk cId="1959231833" sldId="2147483661"/>
              <ac:spMk id="20" creationId="{3C401887-78BB-448B-80F1-C8D99C8F25B4}"/>
            </ac:spMkLst>
          </pc:spChg>
          <pc:spChg chg="mod">
            <ac:chgData name="22SW126" userId="269b890a-bdf7-49d3-aebb-1ed3e97c58d9" providerId="ADAL" clId="{23BAE16D-1A3E-4936-AF92-B87D58747D64}" dt="2025-01-22T19:09:17.423" v="554"/>
            <ac:spMkLst>
              <pc:docMk/>
              <pc:sldMasterMk cId="1788353970" sldId="2147483648"/>
              <pc:sldLayoutMk cId="1959231833" sldId="2147483661"/>
              <ac:spMk id="21" creationId="{44DEADB1-ECC3-4C91-8A42-4B8440DEA49B}"/>
            </ac:spMkLst>
          </pc:spChg>
        </pc:sldLayoutChg>
        <pc:sldLayoutChg chg="modSp modTransition">
          <pc:chgData name="22SW126" userId="269b890a-bdf7-49d3-aebb-1ed3e97c58d9" providerId="ADAL" clId="{23BAE16D-1A3E-4936-AF92-B87D58747D64}" dt="2025-01-22T19:09:17.423" v="554"/>
          <pc:sldLayoutMkLst>
            <pc:docMk/>
            <pc:sldMasterMk cId="1788353970" sldId="2147483648"/>
            <pc:sldLayoutMk cId="385755459" sldId="2147483674"/>
          </pc:sldLayoutMkLst>
          <pc:spChg chg="mod">
            <ac:chgData name="22SW126" userId="269b890a-bdf7-49d3-aebb-1ed3e97c58d9" providerId="ADAL" clId="{23BAE16D-1A3E-4936-AF92-B87D58747D64}" dt="2025-01-22T19:09:17.423" v="554"/>
            <ac:spMkLst>
              <pc:docMk/>
              <pc:sldMasterMk cId="1788353970" sldId="2147483648"/>
              <pc:sldLayoutMk cId="385755459" sldId="2147483674"/>
              <ac:spMk id="2" creationId="{F657BD59-35CC-9BB3-8621-6FA3356F81AA}"/>
            </ac:spMkLst>
          </pc:spChg>
          <pc:spChg chg="mod">
            <ac:chgData name="22SW126" userId="269b890a-bdf7-49d3-aebb-1ed3e97c58d9" providerId="ADAL" clId="{23BAE16D-1A3E-4936-AF92-B87D58747D64}" dt="2025-01-22T19:09:17.423" v="554"/>
            <ac:spMkLst>
              <pc:docMk/>
              <pc:sldMasterMk cId="1788353970" sldId="2147483648"/>
              <pc:sldLayoutMk cId="385755459" sldId="2147483674"/>
              <ac:spMk id="3" creationId="{A772710C-A212-1B12-06CD-FA2A14F89D68}"/>
            </ac:spMkLst>
          </pc:spChg>
          <pc:spChg chg="mod">
            <ac:chgData name="22SW126" userId="269b890a-bdf7-49d3-aebb-1ed3e97c58d9" providerId="ADAL" clId="{23BAE16D-1A3E-4936-AF92-B87D58747D64}" dt="2025-01-22T19:09:17.423" v="554"/>
            <ac:spMkLst>
              <pc:docMk/>
              <pc:sldMasterMk cId="1788353970" sldId="2147483648"/>
              <pc:sldLayoutMk cId="385755459" sldId="2147483674"/>
              <ac:spMk id="5" creationId="{111EFC7A-ACD9-199F-E4A7-8C34E0EEAD89}"/>
            </ac:spMkLst>
          </pc:spChg>
          <pc:spChg chg="mod">
            <ac:chgData name="22SW126" userId="269b890a-bdf7-49d3-aebb-1ed3e97c58d9" providerId="ADAL" clId="{23BAE16D-1A3E-4936-AF92-B87D58747D64}" dt="2025-01-22T19:09:17.423" v="554"/>
            <ac:spMkLst>
              <pc:docMk/>
              <pc:sldMasterMk cId="1788353970" sldId="2147483648"/>
              <pc:sldLayoutMk cId="385755459" sldId="2147483674"/>
              <ac:spMk id="6" creationId="{4A6B9ECC-4E29-2F57-E50C-A8AE68055078}"/>
            </ac:spMkLst>
          </pc:spChg>
          <pc:spChg chg="mod">
            <ac:chgData name="22SW126" userId="269b890a-bdf7-49d3-aebb-1ed3e97c58d9" providerId="ADAL" clId="{23BAE16D-1A3E-4936-AF92-B87D58747D64}" dt="2025-01-22T19:09:17.423" v="554"/>
            <ac:spMkLst>
              <pc:docMk/>
              <pc:sldMasterMk cId="1788353970" sldId="2147483648"/>
              <pc:sldLayoutMk cId="385755459" sldId="2147483674"/>
              <ac:spMk id="7" creationId="{3726349E-3BE0-B780-82BA-6B9BBE73CF09}"/>
            </ac:spMkLst>
          </pc:spChg>
          <pc:spChg chg="mod">
            <ac:chgData name="22SW126" userId="269b890a-bdf7-49d3-aebb-1ed3e97c58d9" providerId="ADAL" clId="{23BAE16D-1A3E-4936-AF92-B87D58747D64}" dt="2025-01-22T19:09:17.423" v="554"/>
            <ac:spMkLst>
              <pc:docMk/>
              <pc:sldMasterMk cId="1788353970" sldId="2147483648"/>
              <pc:sldLayoutMk cId="385755459" sldId="2147483674"/>
              <ac:spMk id="8" creationId="{C2107A5F-3CD3-B256-F3ED-018F05C7DB72}"/>
            </ac:spMkLst>
          </pc:spChg>
          <pc:spChg chg="mod">
            <ac:chgData name="22SW126" userId="269b890a-bdf7-49d3-aebb-1ed3e97c58d9" providerId="ADAL" clId="{23BAE16D-1A3E-4936-AF92-B87D58747D64}" dt="2025-01-22T19:09:17.423" v="554"/>
            <ac:spMkLst>
              <pc:docMk/>
              <pc:sldMasterMk cId="1788353970" sldId="2147483648"/>
              <pc:sldLayoutMk cId="385755459" sldId="2147483674"/>
              <ac:spMk id="9" creationId="{9C28699F-D10F-55C4-CCFF-C7355D570704}"/>
            </ac:spMkLst>
          </pc:spChg>
          <pc:spChg chg="mod">
            <ac:chgData name="22SW126" userId="269b890a-bdf7-49d3-aebb-1ed3e97c58d9" providerId="ADAL" clId="{23BAE16D-1A3E-4936-AF92-B87D58747D64}" dt="2025-01-22T19:09:17.423" v="554"/>
            <ac:spMkLst>
              <pc:docMk/>
              <pc:sldMasterMk cId="1788353970" sldId="2147483648"/>
              <pc:sldLayoutMk cId="385755459" sldId="2147483674"/>
              <ac:spMk id="10" creationId="{EA3D5E76-F8C1-6F4A-298A-A21D6A99BD0A}"/>
            </ac:spMkLst>
          </pc:spChg>
          <pc:spChg chg="mod">
            <ac:chgData name="22SW126" userId="269b890a-bdf7-49d3-aebb-1ed3e97c58d9" providerId="ADAL" clId="{23BAE16D-1A3E-4936-AF92-B87D58747D64}" dt="2025-01-22T19:09:17.423" v="554"/>
            <ac:spMkLst>
              <pc:docMk/>
              <pc:sldMasterMk cId="1788353970" sldId="2147483648"/>
              <pc:sldLayoutMk cId="385755459" sldId="2147483674"/>
              <ac:spMk id="11" creationId="{8FE3B266-49E5-6578-0C2A-BC018130F6DC}"/>
            </ac:spMkLst>
          </pc:spChg>
          <pc:spChg chg="mod">
            <ac:chgData name="22SW126" userId="269b890a-bdf7-49d3-aebb-1ed3e97c58d9" providerId="ADAL" clId="{23BAE16D-1A3E-4936-AF92-B87D58747D64}" dt="2025-01-22T19:09:17.423" v="554"/>
            <ac:spMkLst>
              <pc:docMk/>
              <pc:sldMasterMk cId="1788353970" sldId="2147483648"/>
              <pc:sldLayoutMk cId="385755459" sldId="2147483674"/>
              <ac:spMk id="12" creationId="{88E1CE45-51AC-C899-077B-AC023AFB2BE3}"/>
            </ac:spMkLst>
          </pc:spChg>
        </pc:sldLayoutChg>
        <pc:sldLayoutChg chg="modSp modTransition">
          <pc:chgData name="22SW126" userId="269b890a-bdf7-49d3-aebb-1ed3e97c58d9" providerId="ADAL" clId="{23BAE16D-1A3E-4936-AF92-B87D58747D64}" dt="2025-01-22T19:09:17.423" v="554"/>
          <pc:sldLayoutMkLst>
            <pc:docMk/>
            <pc:sldMasterMk cId="1788353970" sldId="2147483648"/>
            <pc:sldLayoutMk cId="3841787241" sldId="2147483675"/>
          </pc:sldLayoutMkLst>
          <pc:spChg chg="mod">
            <ac:chgData name="22SW126" userId="269b890a-bdf7-49d3-aebb-1ed3e97c58d9" providerId="ADAL" clId="{23BAE16D-1A3E-4936-AF92-B87D58747D64}" dt="2025-01-22T19:09:17.423" v="554"/>
            <ac:spMkLst>
              <pc:docMk/>
              <pc:sldMasterMk cId="1788353970" sldId="2147483648"/>
              <pc:sldLayoutMk cId="3841787241" sldId="2147483675"/>
              <ac:spMk id="2" creationId="{32772C41-A024-2F33-1F04-21E003FA7291}"/>
            </ac:spMkLst>
          </pc:spChg>
          <pc:spChg chg="mod">
            <ac:chgData name="22SW126" userId="269b890a-bdf7-49d3-aebb-1ed3e97c58d9" providerId="ADAL" clId="{23BAE16D-1A3E-4936-AF92-B87D58747D64}" dt="2025-01-22T19:09:17.423" v="554"/>
            <ac:spMkLst>
              <pc:docMk/>
              <pc:sldMasterMk cId="1788353970" sldId="2147483648"/>
              <pc:sldLayoutMk cId="3841787241" sldId="2147483675"/>
              <ac:spMk id="3" creationId="{473BC2DF-9C2A-052C-AD2C-0A8ABAA50374}"/>
            </ac:spMkLst>
          </pc:spChg>
          <pc:spChg chg="mod">
            <ac:chgData name="22SW126" userId="269b890a-bdf7-49d3-aebb-1ed3e97c58d9" providerId="ADAL" clId="{23BAE16D-1A3E-4936-AF92-B87D58747D64}" dt="2025-01-22T19:09:17.423" v="554"/>
            <ac:spMkLst>
              <pc:docMk/>
              <pc:sldMasterMk cId="1788353970" sldId="2147483648"/>
              <pc:sldLayoutMk cId="3841787241" sldId="2147483675"/>
              <ac:spMk id="7" creationId="{D483C85C-0C17-7BD4-8059-020CB5A8CF6F}"/>
            </ac:spMkLst>
          </pc:spChg>
        </pc:sldLayoutChg>
        <pc:sldLayoutChg chg="modSp modTransition">
          <pc:chgData name="22SW126" userId="269b890a-bdf7-49d3-aebb-1ed3e97c58d9" providerId="ADAL" clId="{23BAE16D-1A3E-4936-AF92-B87D58747D64}" dt="2025-01-22T19:09:17.423" v="554"/>
          <pc:sldLayoutMkLst>
            <pc:docMk/>
            <pc:sldMasterMk cId="1788353970" sldId="2147483648"/>
            <pc:sldLayoutMk cId="3610170253" sldId="2147483676"/>
          </pc:sldLayoutMkLst>
          <pc:spChg chg="mod">
            <ac:chgData name="22SW126" userId="269b890a-bdf7-49d3-aebb-1ed3e97c58d9" providerId="ADAL" clId="{23BAE16D-1A3E-4936-AF92-B87D58747D64}" dt="2025-01-22T19:09:17.423" v="554"/>
            <ac:spMkLst>
              <pc:docMk/>
              <pc:sldMasterMk cId="1788353970" sldId="2147483648"/>
              <pc:sldLayoutMk cId="3610170253" sldId="2147483676"/>
              <ac:spMk id="2" creationId="{32772C41-A024-2F33-1F04-21E003FA7291}"/>
            </ac:spMkLst>
          </pc:spChg>
          <pc:spChg chg="mod">
            <ac:chgData name="22SW126" userId="269b890a-bdf7-49d3-aebb-1ed3e97c58d9" providerId="ADAL" clId="{23BAE16D-1A3E-4936-AF92-B87D58747D64}" dt="2025-01-22T19:09:17.423" v="554"/>
            <ac:spMkLst>
              <pc:docMk/>
              <pc:sldMasterMk cId="1788353970" sldId="2147483648"/>
              <pc:sldLayoutMk cId="3610170253" sldId="2147483676"/>
              <ac:spMk id="3" creationId="{473BC2DF-9C2A-052C-AD2C-0A8ABAA50374}"/>
            </ac:spMkLst>
          </pc:spChg>
          <pc:spChg chg="mod">
            <ac:chgData name="22SW126" userId="269b890a-bdf7-49d3-aebb-1ed3e97c58d9" providerId="ADAL" clId="{23BAE16D-1A3E-4936-AF92-B87D58747D64}" dt="2025-01-22T19:09:17.423" v="554"/>
            <ac:spMkLst>
              <pc:docMk/>
              <pc:sldMasterMk cId="1788353970" sldId="2147483648"/>
              <pc:sldLayoutMk cId="3610170253" sldId="2147483676"/>
              <ac:spMk id="7" creationId="{AA872EE9-FDFB-95A7-3547-DCAA0B51FE21}"/>
            </ac:spMkLst>
          </pc:spChg>
          <pc:spChg chg="mod">
            <ac:chgData name="22SW126" userId="269b890a-bdf7-49d3-aebb-1ed3e97c58d9" providerId="ADAL" clId="{23BAE16D-1A3E-4936-AF92-B87D58747D64}" dt="2025-01-22T19:09:17.423" v="554"/>
            <ac:spMkLst>
              <pc:docMk/>
              <pc:sldMasterMk cId="1788353970" sldId="2147483648"/>
              <pc:sldLayoutMk cId="3610170253" sldId="2147483676"/>
              <ac:spMk id="10" creationId="{2BEE78C5-0ADB-2DA5-F70E-5D73E2826F6C}"/>
            </ac:spMkLst>
          </pc:spChg>
          <pc:spChg chg="mod">
            <ac:chgData name="22SW126" userId="269b890a-bdf7-49d3-aebb-1ed3e97c58d9" providerId="ADAL" clId="{23BAE16D-1A3E-4936-AF92-B87D58747D64}" dt="2025-01-22T19:09:17.423" v="554"/>
            <ac:spMkLst>
              <pc:docMk/>
              <pc:sldMasterMk cId="1788353970" sldId="2147483648"/>
              <pc:sldLayoutMk cId="3610170253" sldId="2147483676"/>
              <ac:spMk id="11" creationId="{F40556B5-03F2-5DD3-B639-14377EFFE7FE}"/>
            </ac:spMkLst>
          </pc:spChg>
          <pc:spChg chg="mod">
            <ac:chgData name="22SW126" userId="269b890a-bdf7-49d3-aebb-1ed3e97c58d9" providerId="ADAL" clId="{23BAE16D-1A3E-4936-AF92-B87D58747D64}" dt="2025-01-22T19:09:17.423" v="554"/>
            <ac:spMkLst>
              <pc:docMk/>
              <pc:sldMasterMk cId="1788353970" sldId="2147483648"/>
              <pc:sldLayoutMk cId="3610170253" sldId="2147483676"/>
              <ac:spMk id="12" creationId="{45B7ADF8-3ED6-87A7-6F47-B78462C77A20}"/>
            </ac:spMkLst>
          </pc:spChg>
          <pc:spChg chg="mod">
            <ac:chgData name="22SW126" userId="269b890a-bdf7-49d3-aebb-1ed3e97c58d9" providerId="ADAL" clId="{23BAE16D-1A3E-4936-AF92-B87D58747D64}" dt="2025-01-22T19:09:17.423" v="554"/>
            <ac:spMkLst>
              <pc:docMk/>
              <pc:sldMasterMk cId="1788353970" sldId="2147483648"/>
              <pc:sldLayoutMk cId="3610170253" sldId="2147483676"/>
              <ac:spMk id="13" creationId="{D52AE879-F1BC-2561-2FBF-ABB2E105164C}"/>
            </ac:spMkLst>
          </pc:spChg>
          <pc:spChg chg="mod">
            <ac:chgData name="22SW126" userId="269b890a-bdf7-49d3-aebb-1ed3e97c58d9" providerId="ADAL" clId="{23BAE16D-1A3E-4936-AF92-B87D58747D64}" dt="2025-01-22T19:09:17.423" v="554"/>
            <ac:spMkLst>
              <pc:docMk/>
              <pc:sldMasterMk cId="1788353970" sldId="2147483648"/>
              <pc:sldLayoutMk cId="3610170253" sldId="2147483676"/>
              <ac:spMk id="15" creationId="{E28E6EE4-71BD-B4F1-3573-874D81459D29}"/>
            </ac:spMkLst>
          </pc:spChg>
          <pc:spChg chg="mod">
            <ac:chgData name="22SW126" userId="269b890a-bdf7-49d3-aebb-1ed3e97c58d9" providerId="ADAL" clId="{23BAE16D-1A3E-4936-AF92-B87D58747D64}" dt="2025-01-22T19:09:17.423" v="554"/>
            <ac:spMkLst>
              <pc:docMk/>
              <pc:sldMasterMk cId="1788353970" sldId="2147483648"/>
              <pc:sldLayoutMk cId="3610170253" sldId="2147483676"/>
              <ac:spMk id="16" creationId="{2B468A56-8603-6EAF-27BD-FEDFC0343A8F}"/>
            </ac:spMkLst>
          </pc:spChg>
          <pc:spChg chg="mod">
            <ac:chgData name="22SW126" userId="269b890a-bdf7-49d3-aebb-1ed3e97c58d9" providerId="ADAL" clId="{23BAE16D-1A3E-4936-AF92-B87D58747D64}" dt="2025-01-22T19:09:17.423" v="554"/>
            <ac:spMkLst>
              <pc:docMk/>
              <pc:sldMasterMk cId="1788353970" sldId="2147483648"/>
              <pc:sldLayoutMk cId="3610170253" sldId="2147483676"/>
              <ac:spMk id="17" creationId="{5DA205BC-40D5-E366-BFD0-0B79F340B66C}"/>
            </ac:spMkLst>
          </pc:spChg>
        </pc:sldLayoutChg>
        <pc:sldLayoutChg chg="modSp modTransition">
          <pc:chgData name="22SW126" userId="269b890a-bdf7-49d3-aebb-1ed3e97c58d9" providerId="ADAL" clId="{23BAE16D-1A3E-4936-AF92-B87D58747D64}" dt="2025-01-22T19:09:17.423" v="554"/>
          <pc:sldLayoutMkLst>
            <pc:docMk/>
            <pc:sldMasterMk cId="1788353970" sldId="2147483648"/>
            <pc:sldLayoutMk cId="586545779" sldId="2147483677"/>
          </pc:sldLayoutMkLst>
          <pc:spChg chg="mod">
            <ac:chgData name="22SW126" userId="269b890a-bdf7-49d3-aebb-1ed3e97c58d9" providerId="ADAL" clId="{23BAE16D-1A3E-4936-AF92-B87D58747D64}" dt="2025-01-22T19:09:17.423" v="554"/>
            <ac:spMkLst>
              <pc:docMk/>
              <pc:sldMasterMk cId="1788353970" sldId="2147483648"/>
              <pc:sldLayoutMk cId="586545779" sldId="2147483677"/>
              <ac:spMk id="2" creationId="{0C40C44A-93E6-6C58-5E88-AFDC594EC27A}"/>
            </ac:spMkLst>
          </pc:spChg>
          <pc:spChg chg="mod">
            <ac:chgData name="22SW126" userId="269b890a-bdf7-49d3-aebb-1ed3e97c58d9" providerId="ADAL" clId="{23BAE16D-1A3E-4936-AF92-B87D58747D64}" dt="2025-01-22T19:09:17.423" v="554"/>
            <ac:spMkLst>
              <pc:docMk/>
              <pc:sldMasterMk cId="1788353970" sldId="2147483648"/>
              <pc:sldLayoutMk cId="586545779" sldId="2147483677"/>
              <ac:spMk id="3" creationId="{0C813049-5F46-053E-6279-8183259649A6}"/>
            </ac:spMkLst>
          </pc:spChg>
          <pc:spChg chg="mod">
            <ac:chgData name="22SW126" userId="269b890a-bdf7-49d3-aebb-1ed3e97c58d9" providerId="ADAL" clId="{23BAE16D-1A3E-4936-AF92-B87D58747D64}" dt="2025-01-22T19:09:17.423" v="554"/>
            <ac:spMkLst>
              <pc:docMk/>
              <pc:sldMasterMk cId="1788353970" sldId="2147483648"/>
              <pc:sldLayoutMk cId="586545779" sldId="2147483677"/>
              <ac:spMk id="5" creationId="{444EE97B-10EF-6A90-36F9-546218041763}"/>
            </ac:spMkLst>
          </pc:spChg>
          <pc:spChg chg="mod">
            <ac:chgData name="22SW126" userId="269b890a-bdf7-49d3-aebb-1ed3e97c58d9" providerId="ADAL" clId="{23BAE16D-1A3E-4936-AF92-B87D58747D64}" dt="2025-01-22T19:09:17.423" v="554"/>
            <ac:spMkLst>
              <pc:docMk/>
              <pc:sldMasterMk cId="1788353970" sldId="2147483648"/>
              <pc:sldLayoutMk cId="586545779" sldId="2147483677"/>
              <ac:spMk id="6" creationId="{DB37572F-3CF3-5EB8-2A9C-423F91615517}"/>
            </ac:spMkLst>
          </pc:spChg>
          <pc:spChg chg="mod">
            <ac:chgData name="22SW126" userId="269b890a-bdf7-49d3-aebb-1ed3e97c58d9" providerId="ADAL" clId="{23BAE16D-1A3E-4936-AF92-B87D58747D64}" dt="2025-01-22T19:09:17.423" v="554"/>
            <ac:spMkLst>
              <pc:docMk/>
              <pc:sldMasterMk cId="1788353970" sldId="2147483648"/>
              <pc:sldLayoutMk cId="586545779" sldId="2147483677"/>
              <ac:spMk id="8" creationId="{BC013AD6-0EF3-2B25-DDBD-2DF706123AEE}"/>
            </ac:spMkLst>
          </pc:spChg>
          <pc:spChg chg="mod">
            <ac:chgData name="22SW126" userId="269b890a-bdf7-49d3-aebb-1ed3e97c58d9" providerId="ADAL" clId="{23BAE16D-1A3E-4936-AF92-B87D58747D64}" dt="2025-01-22T19:09:17.423" v="554"/>
            <ac:spMkLst>
              <pc:docMk/>
              <pc:sldMasterMk cId="1788353970" sldId="2147483648"/>
              <pc:sldLayoutMk cId="586545779" sldId="2147483677"/>
              <ac:spMk id="9" creationId="{F46101FA-DB58-40A4-BD93-35E09F7571D5}"/>
            </ac:spMkLst>
          </pc:spChg>
          <pc:spChg chg="mod">
            <ac:chgData name="22SW126" userId="269b890a-bdf7-49d3-aebb-1ed3e97c58d9" providerId="ADAL" clId="{23BAE16D-1A3E-4936-AF92-B87D58747D64}" dt="2025-01-22T19:09:17.423" v="554"/>
            <ac:spMkLst>
              <pc:docMk/>
              <pc:sldMasterMk cId="1788353970" sldId="2147483648"/>
              <pc:sldLayoutMk cId="586545779" sldId="2147483677"/>
              <ac:spMk id="10" creationId="{2E4933A0-A538-7EFB-417B-E2C222C1AF4E}"/>
            </ac:spMkLst>
          </pc:spChg>
          <pc:spChg chg="mod">
            <ac:chgData name="22SW126" userId="269b890a-bdf7-49d3-aebb-1ed3e97c58d9" providerId="ADAL" clId="{23BAE16D-1A3E-4936-AF92-B87D58747D64}" dt="2025-01-22T19:09:17.423" v="554"/>
            <ac:spMkLst>
              <pc:docMk/>
              <pc:sldMasterMk cId="1788353970" sldId="2147483648"/>
              <pc:sldLayoutMk cId="586545779" sldId="2147483677"/>
              <ac:spMk id="11" creationId="{6C2DFDF6-D78B-5984-D82E-9CEFAB74F71C}"/>
            </ac:spMkLst>
          </pc:spChg>
          <pc:spChg chg="mod">
            <ac:chgData name="22SW126" userId="269b890a-bdf7-49d3-aebb-1ed3e97c58d9" providerId="ADAL" clId="{23BAE16D-1A3E-4936-AF92-B87D58747D64}" dt="2025-01-22T19:09:17.423" v="554"/>
            <ac:spMkLst>
              <pc:docMk/>
              <pc:sldMasterMk cId="1788353970" sldId="2147483648"/>
              <pc:sldLayoutMk cId="586545779" sldId="2147483677"/>
              <ac:spMk id="12" creationId="{855628AA-C9BE-E5CF-15C9-5AF3F3F7ACF3}"/>
            </ac:spMkLst>
          </pc:spChg>
          <pc:spChg chg="mod">
            <ac:chgData name="22SW126" userId="269b890a-bdf7-49d3-aebb-1ed3e97c58d9" providerId="ADAL" clId="{23BAE16D-1A3E-4936-AF92-B87D58747D64}" dt="2025-01-22T19:09:17.423" v="554"/>
            <ac:spMkLst>
              <pc:docMk/>
              <pc:sldMasterMk cId="1788353970" sldId="2147483648"/>
              <pc:sldLayoutMk cId="586545779" sldId="2147483677"/>
              <ac:spMk id="13" creationId="{B87AC7A6-6033-A3C4-6202-864E4062FD47}"/>
            </ac:spMkLst>
          </pc:spChg>
        </pc:sldLayoutChg>
        <pc:sldLayoutChg chg="modSp modTransition">
          <pc:chgData name="22SW126" userId="269b890a-bdf7-49d3-aebb-1ed3e97c58d9" providerId="ADAL" clId="{23BAE16D-1A3E-4936-AF92-B87D58747D64}" dt="2025-01-22T19:09:17.423" v="554"/>
          <pc:sldLayoutMkLst>
            <pc:docMk/>
            <pc:sldMasterMk cId="1788353970" sldId="2147483648"/>
            <pc:sldLayoutMk cId="795379296" sldId="2147483678"/>
          </pc:sldLayoutMkLst>
          <pc:spChg chg="mod">
            <ac:chgData name="22SW126" userId="269b890a-bdf7-49d3-aebb-1ed3e97c58d9" providerId="ADAL" clId="{23BAE16D-1A3E-4936-AF92-B87D58747D64}" dt="2025-01-22T19:09:17.423" v="554"/>
            <ac:spMkLst>
              <pc:docMk/>
              <pc:sldMasterMk cId="1788353970" sldId="2147483648"/>
              <pc:sldLayoutMk cId="795379296" sldId="2147483678"/>
              <ac:spMk id="2" creationId="{0C40C44A-93E6-6C58-5E88-AFDC594EC27A}"/>
            </ac:spMkLst>
          </pc:spChg>
          <pc:spChg chg="mod">
            <ac:chgData name="22SW126" userId="269b890a-bdf7-49d3-aebb-1ed3e97c58d9" providerId="ADAL" clId="{23BAE16D-1A3E-4936-AF92-B87D58747D64}" dt="2025-01-22T19:09:17.423" v="554"/>
            <ac:spMkLst>
              <pc:docMk/>
              <pc:sldMasterMk cId="1788353970" sldId="2147483648"/>
              <pc:sldLayoutMk cId="795379296" sldId="2147483678"/>
              <ac:spMk id="5" creationId="{C6CFCEB5-4092-FD13-478E-51CD74FDB82E}"/>
            </ac:spMkLst>
          </pc:spChg>
          <pc:spChg chg="mod">
            <ac:chgData name="22SW126" userId="269b890a-bdf7-49d3-aebb-1ed3e97c58d9" providerId="ADAL" clId="{23BAE16D-1A3E-4936-AF92-B87D58747D64}" dt="2025-01-22T19:09:17.423" v="554"/>
            <ac:spMkLst>
              <pc:docMk/>
              <pc:sldMasterMk cId="1788353970" sldId="2147483648"/>
              <pc:sldLayoutMk cId="795379296" sldId="2147483678"/>
              <ac:spMk id="7" creationId="{CA6AA9E1-334B-5F8F-8A92-67DD095F7838}"/>
            </ac:spMkLst>
          </pc:spChg>
          <pc:spChg chg="mod">
            <ac:chgData name="22SW126" userId="269b890a-bdf7-49d3-aebb-1ed3e97c58d9" providerId="ADAL" clId="{23BAE16D-1A3E-4936-AF92-B87D58747D64}" dt="2025-01-22T19:09:17.423" v="554"/>
            <ac:spMkLst>
              <pc:docMk/>
              <pc:sldMasterMk cId="1788353970" sldId="2147483648"/>
              <pc:sldLayoutMk cId="795379296" sldId="2147483678"/>
              <ac:spMk id="8" creationId="{423FEB60-8FB5-7F10-EDD7-8AB4B3139EF6}"/>
            </ac:spMkLst>
          </pc:spChg>
          <pc:spChg chg="mod">
            <ac:chgData name="22SW126" userId="269b890a-bdf7-49d3-aebb-1ed3e97c58d9" providerId="ADAL" clId="{23BAE16D-1A3E-4936-AF92-B87D58747D64}" dt="2025-01-22T19:09:17.423" v="554"/>
            <ac:spMkLst>
              <pc:docMk/>
              <pc:sldMasterMk cId="1788353970" sldId="2147483648"/>
              <pc:sldLayoutMk cId="795379296" sldId="2147483678"/>
              <ac:spMk id="10" creationId="{0A5ACDEC-DD52-7136-650B-7390C0FBA09E}"/>
            </ac:spMkLst>
          </pc:spChg>
          <pc:spChg chg="mod">
            <ac:chgData name="22SW126" userId="269b890a-bdf7-49d3-aebb-1ed3e97c58d9" providerId="ADAL" clId="{23BAE16D-1A3E-4936-AF92-B87D58747D64}" dt="2025-01-22T19:09:17.423" v="554"/>
            <ac:spMkLst>
              <pc:docMk/>
              <pc:sldMasterMk cId="1788353970" sldId="2147483648"/>
              <pc:sldLayoutMk cId="795379296" sldId="2147483678"/>
              <ac:spMk id="11" creationId="{1E44F1DA-BBA0-DBF5-E95D-DA413CECCC33}"/>
            </ac:spMkLst>
          </pc:spChg>
          <pc:spChg chg="mod">
            <ac:chgData name="22SW126" userId="269b890a-bdf7-49d3-aebb-1ed3e97c58d9" providerId="ADAL" clId="{23BAE16D-1A3E-4936-AF92-B87D58747D64}" dt="2025-01-22T19:09:17.423" v="554"/>
            <ac:spMkLst>
              <pc:docMk/>
              <pc:sldMasterMk cId="1788353970" sldId="2147483648"/>
              <pc:sldLayoutMk cId="795379296" sldId="2147483678"/>
              <ac:spMk id="12" creationId="{1F84F55C-F405-CAE8-CC7B-F36BF514253C}"/>
            </ac:spMkLst>
          </pc:spChg>
          <pc:spChg chg="mod">
            <ac:chgData name="22SW126" userId="269b890a-bdf7-49d3-aebb-1ed3e97c58d9" providerId="ADAL" clId="{23BAE16D-1A3E-4936-AF92-B87D58747D64}" dt="2025-01-22T19:09:17.423" v="554"/>
            <ac:spMkLst>
              <pc:docMk/>
              <pc:sldMasterMk cId="1788353970" sldId="2147483648"/>
              <pc:sldLayoutMk cId="795379296" sldId="2147483678"/>
              <ac:spMk id="13" creationId="{516BE7FD-A069-8AEE-40A9-1F269525F7CB}"/>
            </ac:spMkLst>
          </pc:spChg>
          <pc:spChg chg="mod">
            <ac:chgData name="22SW126" userId="269b890a-bdf7-49d3-aebb-1ed3e97c58d9" providerId="ADAL" clId="{23BAE16D-1A3E-4936-AF92-B87D58747D64}" dt="2025-01-22T19:09:17.423" v="554"/>
            <ac:spMkLst>
              <pc:docMk/>
              <pc:sldMasterMk cId="1788353970" sldId="2147483648"/>
              <pc:sldLayoutMk cId="795379296" sldId="2147483678"/>
              <ac:spMk id="16" creationId="{01713054-80A0-F251-23CE-6EC15BA98524}"/>
            </ac:spMkLst>
          </pc:spChg>
          <pc:spChg chg="mod">
            <ac:chgData name="22SW126" userId="269b890a-bdf7-49d3-aebb-1ed3e97c58d9" providerId="ADAL" clId="{23BAE16D-1A3E-4936-AF92-B87D58747D64}" dt="2025-01-22T19:09:17.423" v="554"/>
            <ac:spMkLst>
              <pc:docMk/>
              <pc:sldMasterMk cId="1788353970" sldId="2147483648"/>
              <pc:sldLayoutMk cId="795379296" sldId="2147483678"/>
              <ac:spMk id="17" creationId="{67EE807A-C6CE-4AA4-7E0A-7365647ACD8A}"/>
            </ac:spMkLst>
          </pc:spChg>
        </pc:sldLayoutChg>
        <pc:sldLayoutChg chg="modSp modTransition">
          <pc:chgData name="22SW126" userId="269b890a-bdf7-49d3-aebb-1ed3e97c58d9" providerId="ADAL" clId="{23BAE16D-1A3E-4936-AF92-B87D58747D64}" dt="2025-01-22T19:09:17.423" v="554"/>
          <pc:sldLayoutMkLst>
            <pc:docMk/>
            <pc:sldMasterMk cId="1788353970" sldId="2147483648"/>
            <pc:sldLayoutMk cId="80287773" sldId="2147483679"/>
          </pc:sldLayoutMkLst>
          <pc:spChg chg="mod">
            <ac:chgData name="22SW126" userId="269b890a-bdf7-49d3-aebb-1ed3e97c58d9" providerId="ADAL" clId="{23BAE16D-1A3E-4936-AF92-B87D58747D64}" dt="2025-01-22T19:09:17.423" v="554"/>
            <ac:spMkLst>
              <pc:docMk/>
              <pc:sldMasterMk cId="1788353970" sldId="2147483648"/>
              <pc:sldLayoutMk cId="80287773" sldId="2147483679"/>
              <ac:spMk id="2" creationId="{F657BD59-35CC-9BB3-8621-6FA3356F81AA}"/>
            </ac:spMkLst>
          </pc:spChg>
          <pc:spChg chg="mod">
            <ac:chgData name="22SW126" userId="269b890a-bdf7-49d3-aebb-1ed3e97c58d9" providerId="ADAL" clId="{23BAE16D-1A3E-4936-AF92-B87D58747D64}" dt="2025-01-22T19:09:17.423" v="554"/>
            <ac:spMkLst>
              <pc:docMk/>
              <pc:sldMasterMk cId="1788353970" sldId="2147483648"/>
              <pc:sldLayoutMk cId="80287773" sldId="2147483679"/>
              <ac:spMk id="4" creationId="{8C56EB0F-63C8-5F75-A333-3413A9DC6F76}"/>
            </ac:spMkLst>
          </pc:spChg>
          <pc:spChg chg="mod">
            <ac:chgData name="22SW126" userId="269b890a-bdf7-49d3-aebb-1ed3e97c58d9" providerId="ADAL" clId="{23BAE16D-1A3E-4936-AF92-B87D58747D64}" dt="2025-01-22T19:09:17.423" v="554"/>
            <ac:spMkLst>
              <pc:docMk/>
              <pc:sldMasterMk cId="1788353970" sldId="2147483648"/>
              <pc:sldLayoutMk cId="80287773" sldId="2147483679"/>
              <ac:spMk id="5" creationId="{4D4DE333-25B4-E092-1CC4-C3D20BA25168}"/>
            </ac:spMkLst>
          </pc:spChg>
          <pc:spChg chg="mod">
            <ac:chgData name="22SW126" userId="269b890a-bdf7-49d3-aebb-1ed3e97c58d9" providerId="ADAL" clId="{23BAE16D-1A3E-4936-AF92-B87D58747D64}" dt="2025-01-22T19:09:17.423" v="554"/>
            <ac:spMkLst>
              <pc:docMk/>
              <pc:sldMasterMk cId="1788353970" sldId="2147483648"/>
              <pc:sldLayoutMk cId="80287773" sldId="2147483679"/>
              <ac:spMk id="6" creationId="{8F1AF200-E81F-A326-0EDB-4B93C71D9BF4}"/>
            </ac:spMkLst>
          </pc:spChg>
          <pc:spChg chg="mod">
            <ac:chgData name="22SW126" userId="269b890a-bdf7-49d3-aebb-1ed3e97c58d9" providerId="ADAL" clId="{23BAE16D-1A3E-4936-AF92-B87D58747D64}" dt="2025-01-22T19:09:17.423" v="554"/>
            <ac:spMkLst>
              <pc:docMk/>
              <pc:sldMasterMk cId="1788353970" sldId="2147483648"/>
              <pc:sldLayoutMk cId="80287773" sldId="2147483679"/>
              <ac:spMk id="8" creationId="{0CEAFE70-86D3-8690-31CA-F9A1FBA494D0}"/>
            </ac:spMkLst>
          </pc:spChg>
        </pc:sldLayoutChg>
        <pc:sldLayoutChg chg="modSp modTransition">
          <pc:chgData name="22SW126" userId="269b890a-bdf7-49d3-aebb-1ed3e97c58d9" providerId="ADAL" clId="{23BAE16D-1A3E-4936-AF92-B87D58747D64}" dt="2025-01-22T19:09:17.423" v="554"/>
          <pc:sldLayoutMkLst>
            <pc:docMk/>
            <pc:sldMasterMk cId="1788353970" sldId="2147483648"/>
            <pc:sldLayoutMk cId="4073616409" sldId="2147483680"/>
          </pc:sldLayoutMkLst>
          <pc:spChg chg="mod">
            <ac:chgData name="22SW126" userId="269b890a-bdf7-49d3-aebb-1ed3e97c58d9" providerId="ADAL" clId="{23BAE16D-1A3E-4936-AF92-B87D58747D64}" dt="2025-01-22T19:09:17.423" v="554"/>
            <ac:spMkLst>
              <pc:docMk/>
              <pc:sldMasterMk cId="1788353970" sldId="2147483648"/>
              <pc:sldLayoutMk cId="4073616409" sldId="2147483680"/>
              <ac:spMk id="7" creationId="{AD4040B3-F70D-2EBB-B994-6A24050AC445}"/>
            </ac:spMkLst>
          </pc:spChg>
          <pc:spChg chg="mod">
            <ac:chgData name="22SW126" userId="269b890a-bdf7-49d3-aebb-1ed3e97c58d9" providerId="ADAL" clId="{23BAE16D-1A3E-4936-AF92-B87D58747D64}" dt="2025-01-22T19:09:17.423" v="554"/>
            <ac:spMkLst>
              <pc:docMk/>
              <pc:sldMasterMk cId="1788353970" sldId="2147483648"/>
              <pc:sldLayoutMk cId="4073616409" sldId="2147483680"/>
              <ac:spMk id="8" creationId="{E592AF4F-2F83-7005-B3AC-6FCC7FB19140}"/>
            </ac:spMkLst>
          </pc:spChg>
          <pc:spChg chg="mod">
            <ac:chgData name="22SW126" userId="269b890a-bdf7-49d3-aebb-1ed3e97c58d9" providerId="ADAL" clId="{23BAE16D-1A3E-4936-AF92-B87D58747D64}" dt="2025-01-22T19:09:17.423" v="554"/>
            <ac:spMkLst>
              <pc:docMk/>
              <pc:sldMasterMk cId="1788353970" sldId="2147483648"/>
              <pc:sldLayoutMk cId="4073616409" sldId="2147483680"/>
              <ac:spMk id="9" creationId="{3A60F7DC-D428-2691-2024-FDC0A8F1D7FC}"/>
            </ac:spMkLst>
          </pc:spChg>
          <pc:spChg chg="mod">
            <ac:chgData name="22SW126" userId="269b890a-bdf7-49d3-aebb-1ed3e97c58d9" providerId="ADAL" clId="{23BAE16D-1A3E-4936-AF92-B87D58747D64}" dt="2025-01-22T19:09:17.423" v="554"/>
            <ac:spMkLst>
              <pc:docMk/>
              <pc:sldMasterMk cId="1788353970" sldId="2147483648"/>
              <pc:sldLayoutMk cId="4073616409" sldId="2147483680"/>
              <ac:spMk id="10" creationId="{4F8DA334-9C3E-53D2-8336-7253E3AF12EB}"/>
            </ac:spMkLst>
          </pc:spChg>
          <pc:spChg chg="mod">
            <ac:chgData name="22SW126" userId="269b890a-bdf7-49d3-aebb-1ed3e97c58d9" providerId="ADAL" clId="{23BAE16D-1A3E-4936-AF92-B87D58747D64}" dt="2025-01-22T19:09:17.423" v="554"/>
            <ac:spMkLst>
              <pc:docMk/>
              <pc:sldMasterMk cId="1788353970" sldId="2147483648"/>
              <pc:sldLayoutMk cId="4073616409" sldId="2147483680"/>
              <ac:spMk id="11" creationId="{076C4EAC-BBDE-1963-BD72-3BD2A47DC59C}"/>
            </ac:spMkLst>
          </pc:spChg>
          <pc:spChg chg="mod">
            <ac:chgData name="22SW126" userId="269b890a-bdf7-49d3-aebb-1ed3e97c58d9" providerId="ADAL" clId="{23BAE16D-1A3E-4936-AF92-B87D58747D64}" dt="2025-01-22T19:09:17.423" v="554"/>
            <ac:spMkLst>
              <pc:docMk/>
              <pc:sldMasterMk cId="1788353970" sldId="2147483648"/>
              <pc:sldLayoutMk cId="4073616409" sldId="2147483680"/>
              <ac:spMk id="12" creationId="{D9A6F1F6-9959-9331-EF7E-CF44211DACA8}"/>
            </ac:spMkLst>
          </pc:spChg>
          <pc:spChg chg="mod">
            <ac:chgData name="22SW126" userId="269b890a-bdf7-49d3-aebb-1ed3e97c58d9" providerId="ADAL" clId="{23BAE16D-1A3E-4936-AF92-B87D58747D64}" dt="2025-01-22T19:09:17.423" v="554"/>
            <ac:spMkLst>
              <pc:docMk/>
              <pc:sldMasterMk cId="1788353970" sldId="2147483648"/>
              <pc:sldLayoutMk cId="4073616409" sldId="2147483680"/>
              <ac:spMk id="13" creationId="{91C24A8C-16F8-C6CF-A3D3-20BD9FE46252}"/>
            </ac:spMkLst>
          </pc:spChg>
          <pc:spChg chg="mod">
            <ac:chgData name="22SW126" userId="269b890a-bdf7-49d3-aebb-1ed3e97c58d9" providerId="ADAL" clId="{23BAE16D-1A3E-4936-AF92-B87D58747D64}" dt="2025-01-22T19:09:17.423" v="554"/>
            <ac:spMkLst>
              <pc:docMk/>
              <pc:sldMasterMk cId="1788353970" sldId="2147483648"/>
              <pc:sldLayoutMk cId="4073616409" sldId="2147483680"/>
              <ac:spMk id="14" creationId="{FB276BD0-4A6B-06B9-AD17-28C45F54EDC0}"/>
            </ac:spMkLst>
          </pc:spChg>
          <pc:spChg chg="mod">
            <ac:chgData name="22SW126" userId="269b890a-bdf7-49d3-aebb-1ed3e97c58d9" providerId="ADAL" clId="{23BAE16D-1A3E-4936-AF92-B87D58747D64}" dt="2025-01-22T19:09:17.423" v="554"/>
            <ac:spMkLst>
              <pc:docMk/>
              <pc:sldMasterMk cId="1788353970" sldId="2147483648"/>
              <pc:sldLayoutMk cId="4073616409" sldId="2147483680"/>
              <ac:spMk id="15" creationId="{20566CB5-910F-9CBD-3521-939192448604}"/>
            </ac:spMkLst>
          </pc:spChg>
          <pc:spChg chg="mod">
            <ac:chgData name="22SW126" userId="269b890a-bdf7-49d3-aebb-1ed3e97c58d9" providerId="ADAL" clId="{23BAE16D-1A3E-4936-AF92-B87D58747D64}" dt="2025-01-22T19:09:17.423" v="554"/>
            <ac:spMkLst>
              <pc:docMk/>
              <pc:sldMasterMk cId="1788353970" sldId="2147483648"/>
              <pc:sldLayoutMk cId="4073616409" sldId="2147483680"/>
              <ac:spMk id="16" creationId="{5591EF06-D01C-ED06-33B6-7ABBB5C40B1F}"/>
            </ac:spMkLst>
          </pc:spChg>
        </pc:sldLayoutChg>
        <pc:sldLayoutChg chg="modSp modTransition">
          <pc:chgData name="22SW126" userId="269b890a-bdf7-49d3-aebb-1ed3e97c58d9" providerId="ADAL" clId="{23BAE16D-1A3E-4936-AF92-B87D58747D64}" dt="2025-01-22T19:09:17.423" v="554"/>
          <pc:sldLayoutMkLst>
            <pc:docMk/>
            <pc:sldMasterMk cId="1788353970" sldId="2147483648"/>
            <pc:sldLayoutMk cId="124088897" sldId="2147483681"/>
          </pc:sldLayoutMkLst>
          <pc:spChg chg="mod">
            <ac:chgData name="22SW126" userId="269b890a-bdf7-49d3-aebb-1ed3e97c58d9" providerId="ADAL" clId="{23BAE16D-1A3E-4936-AF92-B87D58747D64}" dt="2025-01-22T19:09:17.423" v="554"/>
            <ac:spMkLst>
              <pc:docMk/>
              <pc:sldMasterMk cId="1788353970" sldId="2147483648"/>
              <pc:sldLayoutMk cId="124088897" sldId="2147483681"/>
              <ac:spMk id="2" creationId="{4B2F7D74-558F-4816-9367-4004FFA2B6A4}"/>
            </ac:spMkLst>
          </pc:spChg>
          <pc:spChg chg="mod">
            <ac:chgData name="22SW126" userId="269b890a-bdf7-49d3-aebb-1ed3e97c58d9" providerId="ADAL" clId="{23BAE16D-1A3E-4936-AF92-B87D58747D64}" dt="2025-01-22T19:09:17.423" v="554"/>
            <ac:spMkLst>
              <pc:docMk/>
              <pc:sldMasterMk cId="1788353970" sldId="2147483648"/>
              <pc:sldLayoutMk cId="124088897" sldId="2147483681"/>
              <ac:spMk id="3" creationId="{56069ADF-8CD9-4E77-BB8D-70D8824C5AE3}"/>
            </ac:spMkLst>
          </pc:spChg>
          <pc:spChg chg="mod">
            <ac:chgData name="22SW126" userId="269b890a-bdf7-49d3-aebb-1ed3e97c58d9" providerId="ADAL" clId="{23BAE16D-1A3E-4936-AF92-B87D58747D64}" dt="2025-01-22T19:09:17.423" v="554"/>
            <ac:spMkLst>
              <pc:docMk/>
              <pc:sldMasterMk cId="1788353970" sldId="2147483648"/>
              <pc:sldLayoutMk cId="124088897" sldId="2147483681"/>
              <ac:spMk id="4" creationId="{F75F077D-E901-4AA9-B062-1C37FF407BFD}"/>
            </ac:spMkLst>
          </pc:spChg>
        </pc:sldLayoutChg>
        <pc:sldLayoutChg chg="modSp modTransition">
          <pc:chgData name="22SW126" userId="269b890a-bdf7-49d3-aebb-1ed3e97c58d9" providerId="ADAL" clId="{23BAE16D-1A3E-4936-AF92-B87D58747D64}" dt="2025-01-22T19:09:17.423" v="554"/>
          <pc:sldLayoutMkLst>
            <pc:docMk/>
            <pc:sldMasterMk cId="1788353970" sldId="2147483648"/>
            <pc:sldLayoutMk cId="4266323563" sldId="2147483683"/>
          </pc:sldLayoutMkLst>
          <pc:spChg chg="mod">
            <ac:chgData name="22SW126" userId="269b890a-bdf7-49d3-aebb-1ed3e97c58d9" providerId="ADAL" clId="{23BAE16D-1A3E-4936-AF92-B87D58747D64}" dt="2025-01-22T19:09:17.423" v="554"/>
            <ac:spMkLst>
              <pc:docMk/>
              <pc:sldMasterMk cId="1788353970" sldId="2147483648"/>
              <pc:sldLayoutMk cId="4266323563" sldId="2147483683"/>
              <ac:spMk id="2" creationId="{4B2F7D74-558F-4816-9367-4004FFA2B6A4}"/>
            </ac:spMkLst>
          </pc:spChg>
          <pc:spChg chg="mod">
            <ac:chgData name="22SW126" userId="269b890a-bdf7-49d3-aebb-1ed3e97c58d9" providerId="ADAL" clId="{23BAE16D-1A3E-4936-AF92-B87D58747D64}" dt="2025-01-22T19:09:17.423" v="554"/>
            <ac:spMkLst>
              <pc:docMk/>
              <pc:sldMasterMk cId="1788353970" sldId="2147483648"/>
              <pc:sldLayoutMk cId="4266323563" sldId="2147483683"/>
              <ac:spMk id="3" creationId="{56069ADF-8CD9-4E77-BB8D-70D8824C5AE3}"/>
            </ac:spMkLst>
          </pc:spChg>
          <pc:spChg chg="mod">
            <ac:chgData name="22SW126" userId="269b890a-bdf7-49d3-aebb-1ed3e97c58d9" providerId="ADAL" clId="{23BAE16D-1A3E-4936-AF92-B87D58747D64}" dt="2025-01-22T19:09:17.423" v="554"/>
            <ac:spMkLst>
              <pc:docMk/>
              <pc:sldMasterMk cId="1788353970" sldId="2147483648"/>
              <pc:sldLayoutMk cId="4266323563" sldId="2147483683"/>
              <ac:spMk id="4" creationId="{F75F077D-E901-4AA9-B062-1C37FF407BFD}"/>
            </ac:spMkLst>
          </pc:spChg>
          <pc:spChg chg="mod">
            <ac:chgData name="22SW126" userId="269b890a-bdf7-49d3-aebb-1ed3e97c58d9" providerId="ADAL" clId="{23BAE16D-1A3E-4936-AF92-B87D58747D64}" dt="2025-01-22T19:09:17.423" v="554"/>
            <ac:spMkLst>
              <pc:docMk/>
              <pc:sldMasterMk cId="1788353970" sldId="2147483648"/>
              <pc:sldLayoutMk cId="4266323563" sldId="2147483683"/>
              <ac:spMk id="5" creationId="{13FFB825-245A-CEB4-BC9B-8E6001FC84AD}"/>
            </ac:spMkLst>
          </pc:spChg>
        </pc:sldLayoutChg>
      </pc:sldMasterChg>
    </pc:docChg>
  </pc:docChgLst>
</pc:chgInfo>
</file>

<file path=ppt/diagrams/_rels/data1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image" Target="../media/image21.jpeg"/></Relationships>
</file>

<file path=ppt/diagrams/_rels/data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image" Target="../media/image8.png"/><Relationship Id="rId4" Type="http://schemas.openxmlformats.org/officeDocument/2006/relationships/image" Target="../media/image11.png"/></Relationships>
</file>

<file path=ppt/diagrams/_rels/data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image" Target="../media/image12.png"/></Relationships>
</file>

<file path=ppt/diagrams/_rels/data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image" Target="../media/image15.png"/></Relationships>
</file>

<file path=ppt/diagrams/_rels/data9.xml.rels><?xml version="1.0" encoding="UTF-8" standalone="yes"?>
<Relationships xmlns="http://schemas.openxmlformats.org/package/2006/relationships"><Relationship Id="rId1" Type="http://schemas.openxmlformats.org/officeDocument/2006/relationships/image" Target="../media/image19.jpg"/></Relationships>
</file>

<file path=ppt/diagrams/_rels/drawing1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image" Target="../media/image21.jpeg"/></Relationships>
</file>

<file path=ppt/diagrams/_rels/drawing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image" Target="../media/image8.png"/><Relationship Id="rId4" Type="http://schemas.openxmlformats.org/officeDocument/2006/relationships/image" Target="../media/image11.png"/></Relationships>
</file>

<file path=ppt/diagrams/_rels/drawing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2.png"/><Relationship Id="rId1" Type="http://schemas.openxmlformats.org/officeDocument/2006/relationships/image" Target="../media/image13.png"/></Relationships>
</file>

<file path=ppt/diagrams/_rels/drawing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image" Target="../media/image15.png"/></Relationships>
</file>

<file path=ppt/diagrams/_rels/drawing9.xml.rels><?xml version="1.0" encoding="UTF-8" standalone="yes"?>
<Relationships xmlns="http://schemas.openxmlformats.org/package/2006/relationships"><Relationship Id="rId1" Type="http://schemas.openxmlformats.org/officeDocument/2006/relationships/image" Target="../media/image19.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6C8E6D-1216-41B6-9A90-2C0158B9BED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411C64A-DA68-46E6-B02C-7B48E28735B3}" type="pres">
      <dgm:prSet presAssocID="{656C8E6D-1216-41B6-9A90-2C0158B9BEDD}" presName="linear" presStyleCnt="0">
        <dgm:presLayoutVars>
          <dgm:animLvl val="lvl"/>
          <dgm:resizeHandles val="exact"/>
        </dgm:presLayoutVars>
      </dgm:prSet>
      <dgm:spPr/>
    </dgm:pt>
  </dgm:ptLst>
  <dgm:cxnLst>
    <dgm:cxn modelId="{5BCC68B0-14DC-4157-B118-B0AC325A1FF2}" type="presOf" srcId="{656C8E6D-1216-41B6-9A90-2C0158B9BEDD}" destId="{4411C64A-DA68-46E6-B02C-7B48E28735B3}"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690F0BE-A5C9-42AE-BC01-32E677E86FCC}" type="doc">
      <dgm:prSet loTypeId="urn:microsoft.com/office/officeart/2005/8/layout/vList4" loCatId="picture" qsTypeId="urn:microsoft.com/office/officeart/2005/8/quickstyle/simple1" qsCatId="simple" csTypeId="urn:microsoft.com/office/officeart/2005/8/colors/accent1_2" csCatId="accent1" phldr="1"/>
      <dgm:spPr/>
      <dgm:t>
        <a:bodyPr/>
        <a:lstStyle/>
        <a:p>
          <a:endParaRPr lang="en-US"/>
        </a:p>
      </dgm:t>
    </dgm:pt>
    <dgm:pt modelId="{8A71E0BF-C21E-481E-A8E0-E800E0FD33B9}">
      <dgm:prSet custT="1"/>
      <dgm:spPr>
        <a:solidFill>
          <a:schemeClr val="bg1">
            <a:alpha val="0"/>
          </a:schemeClr>
        </a:solidFill>
        <a:ln w="38100">
          <a:solidFill>
            <a:srgbClr val="C00000"/>
          </a:solidFill>
        </a:ln>
      </dgm:spPr>
      <dgm:t>
        <a:bodyPr/>
        <a:lstStyle/>
        <a:p>
          <a:pPr algn="ctr"/>
          <a:r>
            <a:rPr lang="en-US" sz="2000" b="1" i="0" baseline="0" dirty="0">
              <a:solidFill>
                <a:srgbClr val="C00000"/>
              </a:solidFill>
            </a:rPr>
            <a:t>Initial Concept &amp; Problem Identification</a:t>
          </a:r>
        </a:p>
        <a:p>
          <a:pPr algn="just"/>
          <a:r>
            <a:rPr lang="en-US" sz="1600" b="1" i="0" baseline="0" dirty="0">
              <a:solidFill>
                <a:schemeClr val="tx2"/>
              </a:solidFill>
            </a:rPr>
            <a:t>Our team recognized the issue of fraud and inefficiency in the existing donation process, where verifying organizations and tracking donations was cumbersome.</a:t>
          </a:r>
        </a:p>
        <a:p>
          <a:pPr algn="just"/>
          <a:r>
            <a:rPr lang="en-US" sz="1600" b="1" i="0" baseline="0" dirty="0">
              <a:solidFill>
                <a:schemeClr val="tx2"/>
              </a:solidFill>
            </a:rPr>
            <a:t>We wanted to create an app that solved this problem by offering secure, verified donation channels while ensuring both donors and organizations had clear visibility and accountability.</a:t>
          </a:r>
          <a:endParaRPr lang="en-US" sz="1600" b="1" dirty="0">
            <a:solidFill>
              <a:schemeClr val="tx2"/>
            </a:solidFill>
          </a:endParaRPr>
        </a:p>
      </dgm:t>
    </dgm:pt>
    <dgm:pt modelId="{4C4AB058-5438-41FA-83E3-65F7AA8133BD}" type="parTrans" cxnId="{93BB2348-4A14-4695-B6C3-BABEF219EC4E}">
      <dgm:prSet/>
      <dgm:spPr/>
      <dgm:t>
        <a:bodyPr/>
        <a:lstStyle/>
        <a:p>
          <a:endParaRPr lang="en-US"/>
        </a:p>
      </dgm:t>
    </dgm:pt>
    <dgm:pt modelId="{191F5CC8-4CE8-4D97-AD02-FB7308E91B7B}" type="sibTrans" cxnId="{93BB2348-4A14-4695-B6C3-BABEF219EC4E}">
      <dgm:prSet/>
      <dgm:spPr/>
      <dgm:t>
        <a:bodyPr/>
        <a:lstStyle/>
        <a:p>
          <a:endParaRPr lang="en-US"/>
        </a:p>
      </dgm:t>
    </dgm:pt>
    <dgm:pt modelId="{0678FE5E-8254-4734-B0C6-7F8A3C42FE2C}">
      <dgm:prSet custT="1"/>
      <dgm:spPr>
        <a:noFill/>
        <a:ln w="38100">
          <a:solidFill>
            <a:srgbClr val="C00000"/>
          </a:solidFill>
        </a:ln>
      </dgm:spPr>
      <dgm:t>
        <a:bodyPr/>
        <a:lstStyle/>
        <a:p>
          <a:pPr algn="ctr"/>
          <a:r>
            <a:rPr lang="en-US" sz="2400" b="1" dirty="0">
              <a:solidFill>
                <a:srgbClr val="C00000"/>
              </a:solidFill>
            </a:rPr>
            <a:t>Research &amp; Ideation</a:t>
          </a:r>
        </a:p>
        <a:p>
          <a:pPr algn="just"/>
          <a:r>
            <a:rPr lang="en-US" sz="1600" b="1" dirty="0">
              <a:solidFill>
                <a:schemeClr val="tx2"/>
              </a:solidFill>
            </a:rPr>
            <a:t>We began with market research to understand the pain points of donors and organizations. This included interviewing potential users, non-profits, and charities.</a:t>
          </a:r>
        </a:p>
        <a:p>
          <a:pPr algn="just"/>
          <a:r>
            <a:rPr lang="en-US" sz="1600" b="1" dirty="0">
              <a:solidFill>
                <a:schemeClr val="tx2"/>
              </a:solidFill>
            </a:rPr>
            <a:t>Based on feedback, we defined the app’s core features: user roles, authentication, verified organizations, transparency in fund usage, and secure payment integration.</a:t>
          </a:r>
        </a:p>
      </dgm:t>
    </dgm:pt>
    <dgm:pt modelId="{067DAD05-69A7-4956-BE1F-7A6BB153F5EC}" type="parTrans" cxnId="{072AB342-1EFE-41B7-9C33-2566FE65CC3B}">
      <dgm:prSet/>
      <dgm:spPr/>
      <dgm:t>
        <a:bodyPr/>
        <a:lstStyle/>
        <a:p>
          <a:endParaRPr lang="en-US"/>
        </a:p>
      </dgm:t>
    </dgm:pt>
    <dgm:pt modelId="{7A66C5E8-1BE7-4B01-B943-B5CD098F3AA2}" type="sibTrans" cxnId="{072AB342-1EFE-41B7-9C33-2566FE65CC3B}">
      <dgm:prSet/>
      <dgm:spPr/>
      <dgm:t>
        <a:bodyPr/>
        <a:lstStyle/>
        <a:p>
          <a:endParaRPr lang="en-US"/>
        </a:p>
      </dgm:t>
    </dgm:pt>
    <dgm:pt modelId="{E8D2FC32-A96A-4C8B-923A-0962CE39825F}" type="pres">
      <dgm:prSet presAssocID="{D690F0BE-A5C9-42AE-BC01-32E677E86FCC}" presName="linear" presStyleCnt="0">
        <dgm:presLayoutVars>
          <dgm:dir/>
          <dgm:resizeHandles val="exact"/>
        </dgm:presLayoutVars>
      </dgm:prSet>
      <dgm:spPr/>
    </dgm:pt>
    <dgm:pt modelId="{D248560E-FF3E-4632-B6EA-A73FDE1F816A}" type="pres">
      <dgm:prSet presAssocID="{8A71E0BF-C21E-481E-A8E0-E800E0FD33B9}" presName="comp" presStyleCnt="0"/>
      <dgm:spPr/>
    </dgm:pt>
    <dgm:pt modelId="{C31D2A2C-A413-4A7E-9846-3A46D11AEF02}" type="pres">
      <dgm:prSet presAssocID="{8A71E0BF-C21E-481E-A8E0-E800E0FD33B9}" presName="box" presStyleLbl="node1" presStyleIdx="0" presStyleCnt="2" custScaleX="95244" custScaleY="77791" custLinFactNeighborX="-2202"/>
      <dgm:spPr/>
    </dgm:pt>
    <dgm:pt modelId="{4466D8C8-CAF0-49B9-A5C6-DDEB22531B93}" type="pres">
      <dgm:prSet presAssocID="{8A71E0BF-C21E-481E-A8E0-E800E0FD33B9}" presName="img" presStyleLbl="fgImgPlace1" presStyleIdx="0" presStyleCnt="2" custScaleY="61324" custLinFactNeighborX="-21032" custLinFactNeighborY="4667"/>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7076FDE1-D688-4C24-8ACC-B16871AE2648}" type="pres">
      <dgm:prSet presAssocID="{8A71E0BF-C21E-481E-A8E0-E800E0FD33B9}" presName="text" presStyleLbl="node1" presStyleIdx="0" presStyleCnt="2">
        <dgm:presLayoutVars>
          <dgm:bulletEnabled val="1"/>
        </dgm:presLayoutVars>
      </dgm:prSet>
      <dgm:spPr/>
    </dgm:pt>
    <dgm:pt modelId="{EAAAF3DB-000B-4D4D-B92E-73893E5ADD6D}" type="pres">
      <dgm:prSet presAssocID="{191F5CC8-4CE8-4D97-AD02-FB7308E91B7B}" presName="spacer" presStyleCnt="0"/>
      <dgm:spPr/>
    </dgm:pt>
    <dgm:pt modelId="{8989A92B-39BB-4910-8AE5-1E24F518EC2B}" type="pres">
      <dgm:prSet presAssocID="{0678FE5E-8254-4734-B0C6-7F8A3C42FE2C}" presName="comp" presStyleCnt="0"/>
      <dgm:spPr/>
    </dgm:pt>
    <dgm:pt modelId="{7F9D00E3-11A3-4F59-A75F-AF7B875DC716}" type="pres">
      <dgm:prSet presAssocID="{0678FE5E-8254-4734-B0C6-7F8A3C42FE2C}" presName="box" presStyleLbl="node1" presStyleIdx="1" presStyleCnt="2" custScaleX="95244" custScaleY="74885" custLinFactNeighborX="-2015" custLinFactNeighborY="122"/>
      <dgm:spPr/>
    </dgm:pt>
    <dgm:pt modelId="{85B7D6F3-5136-4038-AF83-73756ADBDA21}" type="pres">
      <dgm:prSet presAssocID="{0678FE5E-8254-4734-B0C6-7F8A3C42FE2C}" presName="img" presStyleLbl="fgImgPlace1" presStyleIdx="1" presStyleCnt="2" custScaleY="47485" custLinFactNeighborX="-14868" custLinFactNeighborY="3036"/>
      <dgm:spPr>
        <a:blipFill>
          <a:blip xmlns:r="http://schemas.openxmlformats.org/officeDocument/2006/relationships" r:embed="rId2"/>
          <a:srcRect/>
          <a:stretch>
            <a:fillRect l="-19000" r="-19000"/>
          </a:stretch>
        </a:blipFill>
      </dgm:spPr>
    </dgm:pt>
    <dgm:pt modelId="{FF60EF4B-CBD1-462C-B10B-A223198C6E95}" type="pres">
      <dgm:prSet presAssocID="{0678FE5E-8254-4734-B0C6-7F8A3C42FE2C}" presName="text" presStyleLbl="node1" presStyleIdx="1" presStyleCnt="2">
        <dgm:presLayoutVars>
          <dgm:bulletEnabled val="1"/>
        </dgm:presLayoutVars>
      </dgm:prSet>
      <dgm:spPr/>
    </dgm:pt>
  </dgm:ptLst>
  <dgm:cxnLst>
    <dgm:cxn modelId="{072AB342-1EFE-41B7-9C33-2566FE65CC3B}" srcId="{D690F0BE-A5C9-42AE-BC01-32E677E86FCC}" destId="{0678FE5E-8254-4734-B0C6-7F8A3C42FE2C}" srcOrd="1" destOrd="0" parTransId="{067DAD05-69A7-4956-BE1F-7A6BB153F5EC}" sibTransId="{7A66C5E8-1BE7-4B01-B943-B5CD098F3AA2}"/>
    <dgm:cxn modelId="{93BB2348-4A14-4695-B6C3-BABEF219EC4E}" srcId="{D690F0BE-A5C9-42AE-BC01-32E677E86FCC}" destId="{8A71E0BF-C21E-481E-A8E0-E800E0FD33B9}" srcOrd="0" destOrd="0" parTransId="{4C4AB058-5438-41FA-83E3-65F7AA8133BD}" sibTransId="{191F5CC8-4CE8-4D97-AD02-FB7308E91B7B}"/>
    <dgm:cxn modelId="{F591C780-C48C-4D59-81E6-F0D5FD53F737}" type="presOf" srcId="{0678FE5E-8254-4734-B0C6-7F8A3C42FE2C}" destId="{7F9D00E3-11A3-4F59-A75F-AF7B875DC716}" srcOrd="0" destOrd="0" presId="urn:microsoft.com/office/officeart/2005/8/layout/vList4"/>
    <dgm:cxn modelId="{82186F9F-7C9C-4F2F-8EA2-2003381248C0}" type="presOf" srcId="{0678FE5E-8254-4734-B0C6-7F8A3C42FE2C}" destId="{FF60EF4B-CBD1-462C-B10B-A223198C6E95}" srcOrd="1" destOrd="0" presId="urn:microsoft.com/office/officeart/2005/8/layout/vList4"/>
    <dgm:cxn modelId="{17D061A8-2986-4B59-8276-45642D023C04}" type="presOf" srcId="{8A71E0BF-C21E-481E-A8E0-E800E0FD33B9}" destId="{C31D2A2C-A413-4A7E-9846-3A46D11AEF02}" srcOrd="0" destOrd="0" presId="urn:microsoft.com/office/officeart/2005/8/layout/vList4"/>
    <dgm:cxn modelId="{E2D895D8-40AB-4DA3-8B27-702D0911FC92}" type="presOf" srcId="{D690F0BE-A5C9-42AE-BC01-32E677E86FCC}" destId="{E8D2FC32-A96A-4C8B-923A-0962CE39825F}" srcOrd="0" destOrd="0" presId="urn:microsoft.com/office/officeart/2005/8/layout/vList4"/>
    <dgm:cxn modelId="{6FAA64E8-E4D0-444C-9AA0-993782B6F75E}" type="presOf" srcId="{8A71E0BF-C21E-481E-A8E0-E800E0FD33B9}" destId="{7076FDE1-D688-4C24-8ACC-B16871AE2648}" srcOrd="1" destOrd="0" presId="urn:microsoft.com/office/officeart/2005/8/layout/vList4"/>
    <dgm:cxn modelId="{80434B46-7B95-4A63-BBD2-523FB2C7D36B}" type="presParOf" srcId="{E8D2FC32-A96A-4C8B-923A-0962CE39825F}" destId="{D248560E-FF3E-4632-B6EA-A73FDE1F816A}" srcOrd="0" destOrd="0" presId="urn:microsoft.com/office/officeart/2005/8/layout/vList4"/>
    <dgm:cxn modelId="{17F237BC-D63D-4F1D-A835-0D4942529D5A}" type="presParOf" srcId="{D248560E-FF3E-4632-B6EA-A73FDE1F816A}" destId="{C31D2A2C-A413-4A7E-9846-3A46D11AEF02}" srcOrd="0" destOrd="0" presId="urn:microsoft.com/office/officeart/2005/8/layout/vList4"/>
    <dgm:cxn modelId="{DFB4A673-9435-40E8-A100-6496ECB11992}" type="presParOf" srcId="{D248560E-FF3E-4632-B6EA-A73FDE1F816A}" destId="{4466D8C8-CAF0-49B9-A5C6-DDEB22531B93}" srcOrd="1" destOrd="0" presId="urn:microsoft.com/office/officeart/2005/8/layout/vList4"/>
    <dgm:cxn modelId="{0981E508-0EC9-4A48-88C6-C114C08C2559}" type="presParOf" srcId="{D248560E-FF3E-4632-B6EA-A73FDE1F816A}" destId="{7076FDE1-D688-4C24-8ACC-B16871AE2648}" srcOrd="2" destOrd="0" presId="urn:microsoft.com/office/officeart/2005/8/layout/vList4"/>
    <dgm:cxn modelId="{EF7C24D2-FC79-4D2C-849B-9F059AA3D681}" type="presParOf" srcId="{E8D2FC32-A96A-4C8B-923A-0962CE39825F}" destId="{EAAAF3DB-000B-4D4D-B92E-73893E5ADD6D}" srcOrd="1" destOrd="0" presId="urn:microsoft.com/office/officeart/2005/8/layout/vList4"/>
    <dgm:cxn modelId="{A17C9F20-9706-4638-AE8D-0690BC105493}" type="presParOf" srcId="{E8D2FC32-A96A-4C8B-923A-0962CE39825F}" destId="{8989A92B-39BB-4910-8AE5-1E24F518EC2B}" srcOrd="2" destOrd="0" presId="urn:microsoft.com/office/officeart/2005/8/layout/vList4"/>
    <dgm:cxn modelId="{2F222E87-6B77-43AD-AB32-818EE5967E40}" type="presParOf" srcId="{8989A92B-39BB-4910-8AE5-1E24F518EC2B}" destId="{7F9D00E3-11A3-4F59-A75F-AF7B875DC716}" srcOrd="0" destOrd="0" presId="urn:microsoft.com/office/officeart/2005/8/layout/vList4"/>
    <dgm:cxn modelId="{4D960699-9446-4977-9E15-941E057BD0C3}" type="presParOf" srcId="{8989A92B-39BB-4910-8AE5-1E24F518EC2B}" destId="{85B7D6F3-5136-4038-AF83-73756ADBDA21}" srcOrd="1" destOrd="0" presId="urn:microsoft.com/office/officeart/2005/8/layout/vList4"/>
    <dgm:cxn modelId="{966DE027-5430-465A-933F-7B5155BFF836}" type="presParOf" srcId="{8989A92B-39BB-4910-8AE5-1E24F518EC2B}" destId="{FF60EF4B-CBD1-462C-B10B-A223198C6E95}" srcOrd="2" destOrd="0" presId="urn:microsoft.com/office/officeart/2005/8/layout/vList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E7364B8-4D39-4DDF-B722-5393CA15C226}"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73EB3D27-7923-4B24-AF35-9D7813A9EC6B}">
      <dgm:prSet custT="1"/>
      <dgm:spPr>
        <a:solidFill>
          <a:schemeClr val="bg1">
            <a:alpha val="0"/>
          </a:schemeClr>
        </a:solidFill>
        <a:ln w="38100">
          <a:solidFill>
            <a:srgbClr val="C00000"/>
          </a:solidFill>
        </a:ln>
      </dgm:spPr>
      <dgm:t>
        <a:bodyPr/>
        <a:lstStyle/>
        <a:p>
          <a:pPr algn="l"/>
          <a:r>
            <a:rPr lang="en-US" sz="1800" b="1" i="0" baseline="0" dirty="0">
              <a:solidFill>
                <a:schemeClr val="tx2"/>
              </a:solidFill>
            </a:rPr>
            <a:t>We created a prototype to visualize how the app would look and feel for users and organizations.</a:t>
          </a:r>
          <a:endParaRPr lang="en-US" sz="1800" b="1" dirty="0">
            <a:solidFill>
              <a:schemeClr val="tx2"/>
            </a:solidFill>
          </a:endParaRPr>
        </a:p>
      </dgm:t>
    </dgm:pt>
    <dgm:pt modelId="{36D25E8E-0916-4184-A3EF-BD8988155E4F}" type="parTrans" cxnId="{2B8C1901-D2D3-465F-A376-7321A7A47F78}">
      <dgm:prSet/>
      <dgm:spPr/>
      <dgm:t>
        <a:bodyPr/>
        <a:lstStyle/>
        <a:p>
          <a:endParaRPr lang="en-US"/>
        </a:p>
      </dgm:t>
    </dgm:pt>
    <dgm:pt modelId="{53923A57-BCCC-4326-A355-15DBB470126D}" type="sibTrans" cxnId="{2B8C1901-D2D3-465F-A376-7321A7A47F78}">
      <dgm:prSet/>
      <dgm:spPr>
        <a:solidFill>
          <a:srgbClr val="C00000">
            <a:alpha val="0"/>
          </a:srgbClr>
        </a:solidFill>
        <a:ln w="38100">
          <a:solidFill>
            <a:schemeClr val="tx2"/>
          </a:solidFill>
        </a:ln>
      </dgm:spPr>
      <dgm:t>
        <a:bodyPr/>
        <a:lstStyle/>
        <a:p>
          <a:endParaRPr lang="en-US"/>
        </a:p>
      </dgm:t>
    </dgm:pt>
    <dgm:pt modelId="{3C1CFA8F-F33F-4D26-93E1-04D34B04C825}">
      <dgm:prSet custT="1"/>
      <dgm:spPr>
        <a:solidFill>
          <a:schemeClr val="bg1">
            <a:alpha val="0"/>
          </a:schemeClr>
        </a:solidFill>
        <a:ln w="38100">
          <a:solidFill>
            <a:srgbClr val="C00000"/>
          </a:solidFill>
        </a:ln>
      </dgm:spPr>
      <dgm:t>
        <a:bodyPr/>
        <a:lstStyle/>
        <a:p>
          <a:pPr algn="just"/>
          <a:r>
            <a:rPr lang="en-US" sz="1800" b="1" i="0" baseline="0" dirty="0">
              <a:solidFill>
                <a:schemeClr val="tx2"/>
              </a:solidFill>
            </a:rPr>
            <a:t>The app was developed using React.js for the front-end (for responsive, interactive interfaces) and Node.js with Express.js for back-end services (to handle user authentication, database management, and campaign features).</a:t>
          </a:r>
          <a:endParaRPr lang="en-US" sz="1800" b="1" dirty="0">
            <a:solidFill>
              <a:schemeClr val="tx2"/>
            </a:solidFill>
          </a:endParaRPr>
        </a:p>
      </dgm:t>
    </dgm:pt>
    <dgm:pt modelId="{D663DCC1-F596-481A-A5A3-B14701D48B57}" type="parTrans" cxnId="{177A947E-3E5E-4207-A885-F5B9461AC0CA}">
      <dgm:prSet/>
      <dgm:spPr/>
      <dgm:t>
        <a:bodyPr/>
        <a:lstStyle/>
        <a:p>
          <a:endParaRPr lang="en-US"/>
        </a:p>
      </dgm:t>
    </dgm:pt>
    <dgm:pt modelId="{1A5A2F95-08C3-408F-86D6-7BD3D8B51E42}" type="sibTrans" cxnId="{177A947E-3E5E-4207-A885-F5B9461AC0CA}">
      <dgm:prSet/>
      <dgm:spPr>
        <a:solidFill>
          <a:schemeClr val="bg1">
            <a:alpha val="0"/>
          </a:schemeClr>
        </a:solidFill>
        <a:ln w="38100">
          <a:solidFill>
            <a:schemeClr val="tx2"/>
          </a:solidFill>
        </a:ln>
      </dgm:spPr>
      <dgm:t>
        <a:bodyPr/>
        <a:lstStyle/>
        <a:p>
          <a:endParaRPr lang="en-US"/>
        </a:p>
      </dgm:t>
    </dgm:pt>
    <dgm:pt modelId="{D54E1A38-EA55-484F-AF34-C43D1C9B5CE6}">
      <dgm:prSet custT="1"/>
      <dgm:spPr>
        <a:solidFill>
          <a:schemeClr val="bg1">
            <a:alpha val="0"/>
          </a:schemeClr>
        </a:solidFill>
        <a:ln w="38100">
          <a:solidFill>
            <a:srgbClr val="C00000"/>
          </a:solidFill>
        </a:ln>
      </dgm:spPr>
      <dgm:t>
        <a:bodyPr/>
        <a:lstStyle/>
        <a:p>
          <a:r>
            <a:rPr lang="en-US" sz="1800" b="1" i="0" baseline="0" dirty="0">
              <a:solidFill>
                <a:schemeClr val="tx2"/>
              </a:solidFill>
            </a:rPr>
            <a:t>We used MongoDB as the database to manage users, organizations, and campaigns. </a:t>
          </a:r>
          <a:endParaRPr lang="en-US" sz="1800" b="1" dirty="0">
            <a:solidFill>
              <a:schemeClr val="tx2"/>
            </a:solidFill>
          </a:endParaRPr>
        </a:p>
      </dgm:t>
    </dgm:pt>
    <dgm:pt modelId="{6B9D5A50-5472-48BA-8927-9FE972A5EEDA}" type="sibTrans" cxnId="{54BC1CEC-23A0-445A-88E3-2D12EEA4F9C1}">
      <dgm:prSet/>
      <dgm:spPr/>
      <dgm:t>
        <a:bodyPr/>
        <a:lstStyle/>
        <a:p>
          <a:endParaRPr lang="en-US"/>
        </a:p>
      </dgm:t>
    </dgm:pt>
    <dgm:pt modelId="{D887F822-EBBE-4AE8-A1A9-16978F466D4E}" type="parTrans" cxnId="{54BC1CEC-23A0-445A-88E3-2D12EEA4F9C1}">
      <dgm:prSet/>
      <dgm:spPr/>
      <dgm:t>
        <a:bodyPr/>
        <a:lstStyle/>
        <a:p>
          <a:endParaRPr lang="en-US"/>
        </a:p>
      </dgm:t>
    </dgm:pt>
    <dgm:pt modelId="{FE9993C4-391C-4828-9D2F-E7155560B1AE}" type="pres">
      <dgm:prSet presAssocID="{DE7364B8-4D39-4DDF-B722-5393CA15C226}" presName="outerComposite" presStyleCnt="0">
        <dgm:presLayoutVars>
          <dgm:chMax val="5"/>
          <dgm:dir/>
          <dgm:resizeHandles val="exact"/>
        </dgm:presLayoutVars>
      </dgm:prSet>
      <dgm:spPr/>
    </dgm:pt>
    <dgm:pt modelId="{E874CFC3-63BA-4CD0-BEB2-CB0DBF30BF8F}" type="pres">
      <dgm:prSet presAssocID="{DE7364B8-4D39-4DDF-B722-5393CA15C226}" presName="dummyMaxCanvas" presStyleCnt="0">
        <dgm:presLayoutVars/>
      </dgm:prSet>
      <dgm:spPr/>
    </dgm:pt>
    <dgm:pt modelId="{40410A86-FCA3-45DF-ADE7-D9BF2B51B62A}" type="pres">
      <dgm:prSet presAssocID="{DE7364B8-4D39-4DDF-B722-5393CA15C226}" presName="ThreeNodes_1" presStyleLbl="node1" presStyleIdx="0" presStyleCnt="3" custScaleX="98319">
        <dgm:presLayoutVars>
          <dgm:bulletEnabled val="1"/>
        </dgm:presLayoutVars>
      </dgm:prSet>
      <dgm:spPr/>
    </dgm:pt>
    <dgm:pt modelId="{189665D2-009C-4075-928D-28F587431246}" type="pres">
      <dgm:prSet presAssocID="{DE7364B8-4D39-4DDF-B722-5393CA15C226}" presName="ThreeNodes_2" presStyleLbl="node1" presStyleIdx="1" presStyleCnt="3">
        <dgm:presLayoutVars>
          <dgm:bulletEnabled val="1"/>
        </dgm:presLayoutVars>
      </dgm:prSet>
      <dgm:spPr/>
    </dgm:pt>
    <dgm:pt modelId="{08E5EB6F-563D-422B-93A5-5A5C8FFCFF66}" type="pres">
      <dgm:prSet presAssocID="{DE7364B8-4D39-4DDF-B722-5393CA15C226}" presName="ThreeNodes_3" presStyleLbl="node1" presStyleIdx="2" presStyleCnt="3" custScaleX="98319">
        <dgm:presLayoutVars>
          <dgm:bulletEnabled val="1"/>
        </dgm:presLayoutVars>
      </dgm:prSet>
      <dgm:spPr/>
    </dgm:pt>
    <dgm:pt modelId="{0E158EAD-8C15-4535-91A3-5877E6B5DEF8}" type="pres">
      <dgm:prSet presAssocID="{DE7364B8-4D39-4DDF-B722-5393CA15C226}" presName="ThreeConn_1-2" presStyleLbl="fgAccFollowNode1" presStyleIdx="0" presStyleCnt="2">
        <dgm:presLayoutVars>
          <dgm:bulletEnabled val="1"/>
        </dgm:presLayoutVars>
      </dgm:prSet>
      <dgm:spPr/>
    </dgm:pt>
    <dgm:pt modelId="{E40135BD-442D-459A-9F86-2BEE0BD2EBA4}" type="pres">
      <dgm:prSet presAssocID="{DE7364B8-4D39-4DDF-B722-5393CA15C226}" presName="ThreeConn_2-3" presStyleLbl="fgAccFollowNode1" presStyleIdx="1" presStyleCnt="2">
        <dgm:presLayoutVars>
          <dgm:bulletEnabled val="1"/>
        </dgm:presLayoutVars>
      </dgm:prSet>
      <dgm:spPr/>
    </dgm:pt>
    <dgm:pt modelId="{2FCC2309-BEEC-4D2E-9727-23AF5D3B32F8}" type="pres">
      <dgm:prSet presAssocID="{DE7364B8-4D39-4DDF-B722-5393CA15C226}" presName="ThreeNodes_1_text" presStyleLbl="node1" presStyleIdx="2" presStyleCnt="3">
        <dgm:presLayoutVars>
          <dgm:bulletEnabled val="1"/>
        </dgm:presLayoutVars>
      </dgm:prSet>
      <dgm:spPr/>
    </dgm:pt>
    <dgm:pt modelId="{0C9F372F-3304-4CBD-B2D1-76BB106F65C7}" type="pres">
      <dgm:prSet presAssocID="{DE7364B8-4D39-4DDF-B722-5393CA15C226}" presName="ThreeNodes_2_text" presStyleLbl="node1" presStyleIdx="2" presStyleCnt="3">
        <dgm:presLayoutVars>
          <dgm:bulletEnabled val="1"/>
        </dgm:presLayoutVars>
      </dgm:prSet>
      <dgm:spPr/>
    </dgm:pt>
    <dgm:pt modelId="{E6CE788F-747B-40E5-BB79-81171DF6FECC}" type="pres">
      <dgm:prSet presAssocID="{DE7364B8-4D39-4DDF-B722-5393CA15C226}" presName="ThreeNodes_3_text" presStyleLbl="node1" presStyleIdx="2" presStyleCnt="3">
        <dgm:presLayoutVars>
          <dgm:bulletEnabled val="1"/>
        </dgm:presLayoutVars>
      </dgm:prSet>
      <dgm:spPr/>
    </dgm:pt>
  </dgm:ptLst>
  <dgm:cxnLst>
    <dgm:cxn modelId="{2B8C1901-D2D3-465F-A376-7321A7A47F78}" srcId="{DE7364B8-4D39-4DDF-B722-5393CA15C226}" destId="{73EB3D27-7923-4B24-AF35-9D7813A9EC6B}" srcOrd="0" destOrd="0" parTransId="{36D25E8E-0916-4184-A3EF-BD8988155E4F}" sibTransId="{53923A57-BCCC-4326-A355-15DBB470126D}"/>
    <dgm:cxn modelId="{ECEAD415-B2C9-41CC-B5FE-9D22EA2132EA}" type="presOf" srcId="{D54E1A38-EA55-484F-AF34-C43D1C9B5CE6}" destId="{E6CE788F-747B-40E5-BB79-81171DF6FECC}" srcOrd="1" destOrd="0" presId="urn:microsoft.com/office/officeart/2005/8/layout/vProcess5"/>
    <dgm:cxn modelId="{4A198140-E589-4708-BF7D-D90D72C9FD05}" type="presOf" srcId="{53923A57-BCCC-4326-A355-15DBB470126D}" destId="{0E158EAD-8C15-4535-91A3-5877E6B5DEF8}" srcOrd="0" destOrd="0" presId="urn:microsoft.com/office/officeart/2005/8/layout/vProcess5"/>
    <dgm:cxn modelId="{177A947E-3E5E-4207-A885-F5B9461AC0CA}" srcId="{DE7364B8-4D39-4DDF-B722-5393CA15C226}" destId="{3C1CFA8F-F33F-4D26-93E1-04D34B04C825}" srcOrd="1" destOrd="0" parTransId="{D663DCC1-F596-481A-A5A3-B14701D48B57}" sibTransId="{1A5A2F95-08C3-408F-86D6-7BD3D8B51E42}"/>
    <dgm:cxn modelId="{B068D286-AB2A-4ADC-ACB4-FF20E9EDCC11}" type="presOf" srcId="{DE7364B8-4D39-4DDF-B722-5393CA15C226}" destId="{FE9993C4-391C-4828-9D2F-E7155560B1AE}" srcOrd="0" destOrd="0" presId="urn:microsoft.com/office/officeart/2005/8/layout/vProcess5"/>
    <dgm:cxn modelId="{309B8A92-17AF-4256-860F-4D5B33EF47B8}" type="presOf" srcId="{73EB3D27-7923-4B24-AF35-9D7813A9EC6B}" destId="{2FCC2309-BEEC-4D2E-9727-23AF5D3B32F8}" srcOrd="1" destOrd="0" presId="urn:microsoft.com/office/officeart/2005/8/layout/vProcess5"/>
    <dgm:cxn modelId="{CAC6EC9D-1A3D-47C7-B15D-D9E3851BE7F2}" type="presOf" srcId="{3C1CFA8F-F33F-4D26-93E1-04D34B04C825}" destId="{0C9F372F-3304-4CBD-B2D1-76BB106F65C7}" srcOrd="1" destOrd="0" presId="urn:microsoft.com/office/officeart/2005/8/layout/vProcess5"/>
    <dgm:cxn modelId="{595233C9-1DA1-4D4B-B1DE-B2028F924F5C}" type="presOf" srcId="{1A5A2F95-08C3-408F-86D6-7BD3D8B51E42}" destId="{E40135BD-442D-459A-9F86-2BEE0BD2EBA4}" srcOrd="0" destOrd="0" presId="urn:microsoft.com/office/officeart/2005/8/layout/vProcess5"/>
    <dgm:cxn modelId="{9D8B89DA-D500-443B-8AC0-F19ECCAD7D53}" type="presOf" srcId="{73EB3D27-7923-4B24-AF35-9D7813A9EC6B}" destId="{40410A86-FCA3-45DF-ADE7-D9BF2B51B62A}" srcOrd="0" destOrd="0" presId="urn:microsoft.com/office/officeart/2005/8/layout/vProcess5"/>
    <dgm:cxn modelId="{04439DE6-676B-45AE-A3C4-06D3390E9778}" type="presOf" srcId="{D54E1A38-EA55-484F-AF34-C43D1C9B5CE6}" destId="{08E5EB6F-563D-422B-93A5-5A5C8FFCFF66}" srcOrd="0" destOrd="0" presId="urn:microsoft.com/office/officeart/2005/8/layout/vProcess5"/>
    <dgm:cxn modelId="{54BC1CEC-23A0-445A-88E3-2D12EEA4F9C1}" srcId="{DE7364B8-4D39-4DDF-B722-5393CA15C226}" destId="{D54E1A38-EA55-484F-AF34-C43D1C9B5CE6}" srcOrd="2" destOrd="0" parTransId="{D887F822-EBBE-4AE8-A1A9-16978F466D4E}" sibTransId="{6B9D5A50-5472-48BA-8927-9FE972A5EEDA}"/>
    <dgm:cxn modelId="{E4BB61EC-2515-4985-8E12-95DBBBA3E3D9}" type="presOf" srcId="{3C1CFA8F-F33F-4D26-93E1-04D34B04C825}" destId="{189665D2-009C-4075-928D-28F587431246}" srcOrd="0" destOrd="0" presId="urn:microsoft.com/office/officeart/2005/8/layout/vProcess5"/>
    <dgm:cxn modelId="{86BFE162-FFB5-4E42-B46E-79A68F9CD4DB}" type="presParOf" srcId="{FE9993C4-391C-4828-9D2F-E7155560B1AE}" destId="{E874CFC3-63BA-4CD0-BEB2-CB0DBF30BF8F}" srcOrd="0" destOrd="0" presId="urn:microsoft.com/office/officeart/2005/8/layout/vProcess5"/>
    <dgm:cxn modelId="{EAD7BB19-832E-4C7F-8306-B46F9498D54F}" type="presParOf" srcId="{FE9993C4-391C-4828-9D2F-E7155560B1AE}" destId="{40410A86-FCA3-45DF-ADE7-D9BF2B51B62A}" srcOrd="1" destOrd="0" presId="urn:microsoft.com/office/officeart/2005/8/layout/vProcess5"/>
    <dgm:cxn modelId="{FAACBEEB-7C57-48EC-AA0A-FF5348B50158}" type="presParOf" srcId="{FE9993C4-391C-4828-9D2F-E7155560B1AE}" destId="{189665D2-009C-4075-928D-28F587431246}" srcOrd="2" destOrd="0" presId="urn:microsoft.com/office/officeart/2005/8/layout/vProcess5"/>
    <dgm:cxn modelId="{1E2CF943-02F0-4060-ADE2-83EE785F9E3C}" type="presParOf" srcId="{FE9993C4-391C-4828-9D2F-E7155560B1AE}" destId="{08E5EB6F-563D-422B-93A5-5A5C8FFCFF66}" srcOrd="3" destOrd="0" presId="urn:microsoft.com/office/officeart/2005/8/layout/vProcess5"/>
    <dgm:cxn modelId="{3ADA62C5-1E4B-4BE4-9F2B-8F1B92AEDFC5}" type="presParOf" srcId="{FE9993C4-391C-4828-9D2F-E7155560B1AE}" destId="{0E158EAD-8C15-4535-91A3-5877E6B5DEF8}" srcOrd="4" destOrd="0" presId="urn:microsoft.com/office/officeart/2005/8/layout/vProcess5"/>
    <dgm:cxn modelId="{F16D93AE-DEC8-4325-8F4A-F0D3DAF551B4}" type="presParOf" srcId="{FE9993C4-391C-4828-9D2F-E7155560B1AE}" destId="{E40135BD-442D-459A-9F86-2BEE0BD2EBA4}" srcOrd="5" destOrd="0" presId="urn:microsoft.com/office/officeart/2005/8/layout/vProcess5"/>
    <dgm:cxn modelId="{D0FA7CE8-AF53-4674-A4A7-8B93CCAE0A9A}" type="presParOf" srcId="{FE9993C4-391C-4828-9D2F-E7155560B1AE}" destId="{2FCC2309-BEEC-4D2E-9727-23AF5D3B32F8}" srcOrd="6" destOrd="0" presId="urn:microsoft.com/office/officeart/2005/8/layout/vProcess5"/>
    <dgm:cxn modelId="{381ED144-E147-4263-AC67-F100913EC888}" type="presParOf" srcId="{FE9993C4-391C-4828-9D2F-E7155560B1AE}" destId="{0C9F372F-3304-4CBD-B2D1-76BB106F65C7}" srcOrd="7" destOrd="0" presId="urn:microsoft.com/office/officeart/2005/8/layout/vProcess5"/>
    <dgm:cxn modelId="{5BBF8EE8-DADE-4A9B-B58D-0B18A8B752B3}" type="presParOf" srcId="{FE9993C4-391C-4828-9D2F-E7155560B1AE}" destId="{E6CE788F-747B-40E5-BB79-81171DF6FECC}" srcOrd="8"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DCDB45F-FBC3-445B-9349-2D3E679F6E4E}"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1EE18DD6-E345-4B08-9E56-65D194F01A67}">
      <dgm:prSet custT="1"/>
      <dgm:spPr>
        <a:solidFill>
          <a:schemeClr val="accent1">
            <a:hueOff val="0"/>
            <a:satOff val="0"/>
            <a:lumOff val="0"/>
            <a:alpha val="0"/>
          </a:schemeClr>
        </a:solidFill>
        <a:ln w="38100">
          <a:solidFill>
            <a:schemeClr val="tx2"/>
          </a:solidFill>
        </a:ln>
      </dgm:spPr>
      <dgm:t>
        <a:bodyPr/>
        <a:lstStyle/>
        <a:p>
          <a:pPr algn="just"/>
          <a:r>
            <a:rPr lang="en-US" sz="2000" b="1" i="0" baseline="0" dirty="0">
              <a:solidFill>
                <a:schemeClr val="accent1"/>
              </a:solidFill>
            </a:rPr>
            <a:t>The prototype was tested with a select group of users and organizations, collecting feedback on usability and functionality.</a:t>
          </a:r>
          <a:endParaRPr lang="en-US" sz="2000" b="1" dirty="0">
            <a:solidFill>
              <a:schemeClr val="accent1"/>
            </a:solidFill>
          </a:endParaRPr>
        </a:p>
      </dgm:t>
    </dgm:pt>
    <dgm:pt modelId="{9E62E8F8-CA5A-46D7-934E-DF9CCCC05EBB}" type="parTrans" cxnId="{933A9CA7-1065-40FA-8513-44BB10059972}">
      <dgm:prSet/>
      <dgm:spPr/>
      <dgm:t>
        <a:bodyPr/>
        <a:lstStyle/>
        <a:p>
          <a:endParaRPr lang="en-US"/>
        </a:p>
      </dgm:t>
    </dgm:pt>
    <dgm:pt modelId="{D91E8CD1-7D9A-46E9-B335-8F9DF1C20DFB}" type="sibTrans" cxnId="{933A9CA7-1065-40FA-8513-44BB10059972}">
      <dgm:prSet/>
      <dgm:spPr/>
      <dgm:t>
        <a:bodyPr/>
        <a:lstStyle/>
        <a:p>
          <a:endParaRPr lang="en-US"/>
        </a:p>
      </dgm:t>
    </dgm:pt>
    <dgm:pt modelId="{ADAD2B54-3032-445A-BFFF-5515120999C1}">
      <dgm:prSet custT="1"/>
      <dgm:spPr>
        <a:solidFill>
          <a:schemeClr val="accent1">
            <a:hueOff val="0"/>
            <a:satOff val="0"/>
            <a:lumOff val="0"/>
            <a:alpha val="2000"/>
          </a:schemeClr>
        </a:solidFill>
        <a:ln w="38100">
          <a:solidFill>
            <a:schemeClr val="tx2"/>
          </a:solidFill>
        </a:ln>
      </dgm:spPr>
      <dgm:t>
        <a:bodyPr/>
        <a:lstStyle/>
        <a:p>
          <a:pPr algn="just"/>
          <a:r>
            <a:rPr lang="en-US" sz="2000" b="1" i="0" baseline="0" dirty="0">
              <a:solidFill>
                <a:schemeClr val="accent1"/>
              </a:solidFill>
            </a:rPr>
            <a:t>We iterated on the design and features, adding improvements like smoother navigation and enhanced security features for donations. </a:t>
          </a:r>
          <a:endParaRPr lang="en-US" sz="2000" b="1" dirty="0">
            <a:solidFill>
              <a:schemeClr val="accent1"/>
            </a:solidFill>
          </a:endParaRPr>
        </a:p>
      </dgm:t>
    </dgm:pt>
    <dgm:pt modelId="{EA74D0CD-62E9-4A95-9CC5-BFC7B32AE386}" type="parTrans" cxnId="{C5CC3719-1101-4399-B5C0-29578F28D6A6}">
      <dgm:prSet/>
      <dgm:spPr/>
      <dgm:t>
        <a:bodyPr/>
        <a:lstStyle/>
        <a:p>
          <a:endParaRPr lang="en-US"/>
        </a:p>
      </dgm:t>
    </dgm:pt>
    <dgm:pt modelId="{7CC49455-8E47-4AC2-9E34-E9EAE169022C}" type="sibTrans" cxnId="{C5CC3719-1101-4399-B5C0-29578F28D6A6}">
      <dgm:prSet/>
      <dgm:spPr/>
      <dgm:t>
        <a:bodyPr/>
        <a:lstStyle/>
        <a:p>
          <a:endParaRPr lang="en-US"/>
        </a:p>
      </dgm:t>
    </dgm:pt>
    <dgm:pt modelId="{088D0DF8-D53E-4C99-A59C-E85D10E093F5}" type="pres">
      <dgm:prSet presAssocID="{6DCDB45F-FBC3-445B-9349-2D3E679F6E4E}" presName="rootnode" presStyleCnt="0">
        <dgm:presLayoutVars>
          <dgm:chMax/>
          <dgm:chPref/>
          <dgm:dir/>
          <dgm:animLvl val="lvl"/>
        </dgm:presLayoutVars>
      </dgm:prSet>
      <dgm:spPr/>
    </dgm:pt>
    <dgm:pt modelId="{5FA0BC2D-8A36-4A0E-B7B9-9642C07EE705}" type="pres">
      <dgm:prSet presAssocID="{1EE18DD6-E345-4B08-9E56-65D194F01A67}" presName="composite" presStyleCnt="0"/>
      <dgm:spPr/>
    </dgm:pt>
    <dgm:pt modelId="{CA172B74-161A-4860-8155-6562D7DF8077}" type="pres">
      <dgm:prSet presAssocID="{1EE18DD6-E345-4B08-9E56-65D194F01A67}" presName="bentUpArrow1" presStyleLbl="alignImgPlace1" presStyleIdx="0" presStyleCnt="1" custLinFactNeighborX="-27757" custLinFactNeighborY="6869"/>
      <dgm:spPr>
        <a:solidFill>
          <a:schemeClr val="accent1">
            <a:tint val="50000"/>
            <a:hueOff val="0"/>
            <a:satOff val="0"/>
            <a:lumOff val="0"/>
            <a:alpha val="0"/>
          </a:schemeClr>
        </a:solidFill>
        <a:ln w="38100">
          <a:solidFill>
            <a:schemeClr val="tx2"/>
          </a:solidFill>
        </a:ln>
      </dgm:spPr>
    </dgm:pt>
    <dgm:pt modelId="{D90C9C9D-7505-4CB2-B483-627FB27C7FE1}" type="pres">
      <dgm:prSet presAssocID="{1EE18DD6-E345-4B08-9E56-65D194F01A67}" presName="ParentText" presStyleLbl="node1" presStyleIdx="0" presStyleCnt="2" custScaleX="181587" custScaleY="107598">
        <dgm:presLayoutVars>
          <dgm:chMax val="1"/>
          <dgm:chPref val="1"/>
          <dgm:bulletEnabled val="1"/>
        </dgm:presLayoutVars>
      </dgm:prSet>
      <dgm:spPr/>
    </dgm:pt>
    <dgm:pt modelId="{D491603D-DF95-464C-A747-EDCA3BB08737}" type="pres">
      <dgm:prSet presAssocID="{1EE18DD6-E345-4B08-9E56-65D194F01A67}" presName="ChildText" presStyleLbl="revTx" presStyleIdx="0" presStyleCnt="1">
        <dgm:presLayoutVars>
          <dgm:chMax val="0"/>
          <dgm:chPref val="0"/>
          <dgm:bulletEnabled val="1"/>
        </dgm:presLayoutVars>
      </dgm:prSet>
      <dgm:spPr/>
    </dgm:pt>
    <dgm:pt modelId="{A93D1F00-90B2-439D-A778-89A053A4B51F}" type="pres">
      <dgm:prSet presAssocID="{D91E8CD1-7D9A-46E9-B335-8F9DF1C20DFB}" presName="sibTrans" presStyleCnt="0"/>
      <dgm:spPr/>
    </dgm:pt>
    <dgm:pt modelId="{4E99ADC2-186D-40E0-B115-862DCC343980}" type="pres">
      <dgm:prSet presAssocID="{ADAD2B54-3032-445A-BFFF-5515120999C1}" presName="composite" presStyleCnt="0"/>
      <dgm:spPr/>
    </dgm:pt>
    <dgm:pt modelId="{285421E3-36B3-42D6-8787-165FAA8B53D8}" type="pres">
      <dgm:prSet presAssocID="{ADAD2B54-3032-445A-BFFF-5515120999C1}" presName="ParentText" presStyleLbl="node1" presStyleIdx="1" presStyleCnt="2" custScaleX="181587">
        <dgm:presLayoutVars>
          <dgm:chMax val="1"/>
          <dgm:chPref val="1"/>
          <dgm:bulletEnabled val="1"/>
        </dgm:presLayoutVars>
      </dgm:prSet>
      <dgm:spPr/>
    </dgm:pt>
  </dgm:ptLst>
  <dgm:cxnLst>
    <dgm:cxn modelId="{C5CC3719-1101-4399-B5C0-29578F28D6A6}" srcId="{6DCDB45F-FBC3-445B-9349-2D3E679F6E4E}" destId="{ADAD2B54-3032-445A-BFFF-5515120999C1}" srcOrd="1" destOrd="0" parTransId="{EA74D0CD-62E9-4A95-9CC5-BFC7B32AE386}" sibTransId="{7CC49455-8E47-4AC2-9E34-E9EAE169022C}"/>
    <dgm:cxn modelId="{40FB3353-CE9D-4C54-AEFB-388536E609F2}" type="presOf" srcId="{6DCDB45F-FBC3-445B-9349-2D3E679F6E4E}" destId="{088D0DF8-D53E-4C99-A59C-E85D10E093F5}" srcOrd="0" destOrd="0" presId="urn:microsoft.com/office/officeart/2005/8/layout/StepDownProcess"/>
    <dgm:cxn modelId="{949CDD8D-E28F-4083-AF56-715168B2AC9D}" type="presOf" srcId="{1EE18DD6-E345-4B08-9E56-65D194F01A67}" destId="{D90C9C9D-7505-4CB2-B483-627FB27C7FE1}" srcOrd="0" destOrd="0" presId="urn:microsoft.com/office/officeart/2005/8/layout/StepDownProcess"/>
    <dgm:cxn modelId="{933A9CA7-1065-40FA-8513-44BB10059972}" srcId="{6DCDB45F-FBC3-445B-9349-2D3E679F6E4E}" destId="{1EE18DD6-E345-4B08-9E56-65D194F01A67}" srcOrd="0" destOrd="0" parTransId="{9E62E8F8-CA5A-46D7-934E-DF9CCCC05EBB}" sibTransId="{D91E8CD1-7D9A-46E9-B335-8F9DF1C20DFB}"/>
    <dgm:cxn modelId="{063B57BB-C27E-45E6-BEB9-0C5F1F180DE1}" type="presOf" srcId="{ADAD2B54-3032-445A-BFFF-5515120999C1}" destId="{285421E3-36B3-42D6-8787-165FAA8B53D8}" srcOrd="0" destOrd="0" presId="urn:microsoft.com/office/officeart/2005/8/layout/StepDownProcess"/>
    <dgm:cxn modelId="{5C55C7DF-ABCD-40F6-BA34-DB7CB389D47E}" type="presParOf" srcId="{088D0DF8-D53E-4C99-A59C-E85D10E093F5}" destId="{5FA0BC2D-8A36-4A0E-B7B9-9642C07EE705}" srcOrd="0" destOrd="0" presId="urn:microsoft.com/office/officeart/2005/8/layout/StepDownProcess"/>
    <dgm:cxn modelId="{C73303A6-EBEA-42A3-894E-D11F5092F1F7}" type="presParOf" srcId="{5FA0BC2D-8A36-4A0E-B7B9-9642C07EE705}" destId="{CA172B74-161A-4860-8155-6562D7DF8077}" srcOrd="0" destOrd="0" presId="urn:microsoft.com/office/officeart/2005/8/layout/StepDownProcess"/>
    <dgm:cxn modelId="{84E2244C-D4A9-4EC7-9992-63C65EB6B5EB}" type="presParOf" srcId="{5FA0BC2D-8A36-4A0E-B7B9-9642C07EE705}" destId="{D90C9C9D-7505-4CB2-B483-627FB27C7FE1}" srcOrd="1" destOrd="0" presId="urn:microsoft.com/office/officeart/2005/8/layout/StepDownProcess"/>
    <dgm:cxn modelId="{FED7A95C-231B-4D94-B256-C30644EC6979}" type="presParOf" srcId="{5FA0BC2D-8A36-4A0E-B7B9-9642C07EE705}" destId="{D491603D-DF95-464C-A747-EDCA3BB08737}" srcOrd="2" destOrd="0" presId="urn:microsoft.com/office/officeart/2005/8/layout/StepDownProcess"/>
    <dgm:cxn modelId="{80352FB7-4517-4C67-9634-9E207EC35B86}" type="presParOf" srcId="{088D0DF8-D53E-4C99-A59C-E85D10E093F5}" destId="{A93D1F00-90B2-439D-A778-89A053A4B51F}" srcOrd="1" destOrd="0" presId="urn:microsoft.com/office/officeart/2005/8/layout/StepDownProcess"/>
    <dgm:cxn modelId="{CABC6F44-82F0-4CD4-BD0D-AFB7D8D55301}" type="presParOf" srcId="{088D0DF8-D53E-4C99-A59C-E85D10E093F5}" destId="{4E99ADC2-186D-40E0-B115-862DCC343980}" srcOrd="2" destOrd="0" presId="urn:microsoft.com/office/officeart/2005/8/layout/StepDownProcess"/>
    <dgm:cxn modelId="{A2524D54-837C-465C-9B3F-C35D34A7E563}" type="presParOf" srcId="{4E99ADC2-186D-40E0-B115-862DCC343980}" destId="{285421E3-36B3-42D6-8787-165FAA8B53D8}" srcOrd="0" destOrd="0" presId="urn:microsoft.com/office/officeart/2005/8/layout/StepDown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CC3341C-CF08-49E5-9C06-9F38BB36C3BA}" type="doc">
      <dgm:prSet loTypeId="urn:microsoft.com/office/officeart/2005/8/layout/hProcess10" loCatId="picture" qsTypeId="urn:microsoft.com/office/officeart/2005/8/quickstyle/simple1" qsCatId="simple" csTypeId="urn:microsoft.com/office/officeart/2005/8/colors/accent1_2" csCatId="accent1" phldr="1"/>
      <dgm:spPr/>
      <dgm:t>
        <a:bodyPr/>
        <a:lstStyle/>
        <a:p>
          <a:endParaRPr lang="en-US"/>
        </a:p>
      </dgm:t>
    </dgm:pt>
    <dgm:pt modelId="{5C5D038F-EB2E-41A4-8ED2-290491E35B5C}">
      <dgm:prSet custT="1"/>
      <dgm:spPr>
        <a:solidFill>
          <a:schemeClr val="bg1">
            <a:alpha val="0"/>
          </a:schemeClr>
        </a:solidFill>
        <a:ln w="38100">
          <a:solidFill>
            <a:schemeClr val="tx2"/>
          </a:solidFill>
        </a:ln>
      </dgm:spPr>
      <dgm:t>
        <a:bodyPr/>
        <a:lstStyle/>
        <a:p>
          <a:pPr algn="just"/>
          <a:r>
            <a:rPr lang="en-US" sz="2000" b="1" i="0" baseline="0" dirty="0">
              <a:solidFill>
                <a:schemeClr val="accent1"/>
              </a:solidFill>
            </a:rPr>
            <a:t>Once we were confident in the app’s stability, we launched the platform with an initial focus on social media marketing, email outreach, and partnerships with verified non-profits.</a:t>
          </a:r>
          <a:endParaRPr lang="en-US" sz="2000" b="1" dirty="0">
            <a:solidFill>
              <a:schemeClr val="accent1"/>
            </a:solidFill>
          </a:endParaRPr>
        </a:p>
      </dgm:t>
    </dgm:pt>
    <dgm:pt modelId="{F617B3CD-238B-495B-98F1-06B0F1A813C3}" type="parTrans" cxnId="{01A4C6DB-5745-4B89-97AB-78EF7063A1A1}">
      <dgm:prSet/>
      <dgm:spPr/>
      <dgm:t>
        <a:bodyPr/>
        <a:lstStyle/>
        <a:p>
          <a:endParaRPr lang="en-US"/>
        </a:p>
      </dgm:t>
    </dgm:pt>
    <dgm:pt modelId="{A027899F-9507-40B4-85FD-3E0166E233B3}" type="sibTrans" cxnId="{01A4C6DB-5745-4B89-97AB-78EF7063A1A1}">
      <dgm:prSet/>
      <dgm:spPr>
        <a:solidFill>
          <a:schemeClr val="bg1">
            <a:alpha val="0"/>
          </a:schemeClr>
        </a:solidFill>
        <a:ln w="38100">
          <a:solidFill>
            <a:schemeClr val="tx2"/>
          </a:solidFill>
        </a:ln>
        <a:effectLst>
          <a:reflection blurRad="88900" stA="2000" endPos="65000" dist="50800" dir="5400000" sy="-100000" algn="bl" rotWithShape="0"/>
        </a:effectLst>
      </dgm:spPr>
      <dgm:t>
        <a:bodyPr/>
        <a:lstStyle/>
        <a:p>
          <a:endParaRPr lang="en-US"/>
        </a:p>
      </dgm:t>
    </dgm:pt>
    <dgm:pt modelId="{93AD861E-FA79-49AD-BD20-7A5D991601CC}">
      <dgm:prSet custT="1"/>
      <dgm:spPr>
        <a:noFill/>
        <a:ln w="38100">
          <a:solidFill>
            <a:schemeClr val="tx2"/>
          </a:solidFill>
        </a:ln>
      </dgm:spPr>
      <dgm:t>
        <a:bodyPr/>
        <a:lstStyle/>
        <a:p>
          <a:pPr algn="just"/>
          <a:r>
            <a:rPr lang="en-US" sz="2000" b="1" i="0" baseline="0" dirty="0">
              <a:solidFill>
                <a:schemeClr val="accent1"/>
              </a:solidFill>
            </a:rPr>
            <a:t>We also made use of SEO strategies to ensure that campaigns could be easily found by potential donors.</a:t>
          </a:r>
          <a:endParaRPr lang="en-US" sz="2000" b="1" dirty="0">
            <a:solidFill>
              <a:schemeClr val="accent1"/>
            </a:solidFill>
          </a:endParaRPr>
        </a:p>
      </dgm:t>
    </dgm:pt>
    <dgm:pt modelId="{98360332-8E46-4244-B6C4-E35157EF3418}" type="parTrans" cxnId="{48D9D7D7-46EE-40F8-A6FD-15DDA63F2934}">
      <dgm:prSet/>
      <dgm:spPr/>
      <dgm:t>
        <a:bodyPr/>
        <a:lstStyle/>
        <a:p>
          <a:endParaRPr lang="en-US"/>
        </a:p>
      </dgm:t>
    </dgm:pt>
    <dgm:pt modelId="{D07D754A-0CB5-4F4E-B33F-E03555248F23}" type="sibTrans" cxnId="{48D9D7D7-46EE-40F8-A6FD-15DDA63F2934}">
      <dgm:prSet/>
      <dgm:spPr>
        <a:solidFill>
          <a:schemeClr val="accent1"/>
        </a:solidFill>
      </dgm:spPr>
      <dgm:t>
        <a:bodyPr/>
        <a:lstStyle/>
        <a:p>
          <a:endParaRPr lang="en-US"/>
        </a:p>
      </dgm:t>
    </dgm:pt>
    <dgm:pt modelId="{0C605838-328B-440A-A884-0BABE338E88A}" type="pres">
      <dgm:prSet presAssocID="{CCC3341C-CF08-49E5-9C06-9F38BB36C3BA}" presName="Name0" presStyleCnt="0">
        <dgm:presLayoutVars>
          <dgm:dir/>
          <dgm:resizeHandles val="exact"/>
        </dgm:presLayoutVars>
      </dgm:prSet>
      <dgm:spPr/>
    </dgm:pt>
    <dgm:pt modelId="{C5D7065F-D16E-45AF-9B0C-1CE67E6F79F5}" type="pres">
      <dgm:prSet presAssocID="{5C5D038F-EB2E-41A4-8ED2-290491E35B5C}" presName="composite" presStyleCnt="0"/>
      <dgm:spPr/>
    </dgm:pt>
    <dgm:pt modelId="{6544CF43-749C-4E99-88A7-02E4ADA782CA}" type="pres">
      <dgm:prSet presAssocID="{5C5D038F-EB2E-41A4-8ED2-290491E35B5C}" presName="imagSh" presStyleLbl="bgImgPlace1" presStyleIdx="0" presStyleCnt="2" custScaleX="33112" custScaleY="55922" custLinFactNeighborX="-6019" custLinFactNeighborY="-60379"/>
      <dgm:spPr>
        <a:solidFill>
          <a:schemeClr val="bg1">
            <a:alpha val="0"/>
          </a:schemeClr>
        </a:solidFill>
        <a:ln w="0">
          <a:solidFill>
            <a:schemeClr val="bg1"/>
          </a:solidFill>
        </a:ln>
      </dgm:spPr>
    </dgm:pt>
    <dgm:pt modelId="{CEBD0D63-0064-4ED8-ADB1-E67A8F7A31A0}" type="pres">
      <dgm:prSet presAssocID="{5C5D038F-EB2E-41A4-8ED2-290491E35B5C}" presName="txNode" presStyleLbl="node1" presStyleIdx="0" presStyleCnt="2" custScaleY="100000" custLinFactNeighborX="9631" custLinFactNeighborY="9129">
        <dgm:presLayoutVars>
          <dgm:bulletEnabled val="1"/>
        </dgm:presLayoutVars>
      </dgm:prSet>
      <dgm:spPr/>
    </dgm:pt>
    <dgm:pt modelId="{F163086A-3B76-41AD-9B69-3304DAD26BC0}" type="pres">
      <dgm:prSet presAssocID="{A027899F-9507-40B4-85FD-3E0166E233B3}" presName="sibTrans" presStyleLbl="sibTrans2D1" presStyleIdx="0" presStyleCnt="1" custAng="21550838" custScaleX="53746" custScaleY="82714" custLinFactX="15217" custLinFactY="50338" custLinFactNeighborX="100000" custLinFactNeighborY="100000"/>
      <dgm:spPr>
        <a:prstGeom prst="rightArrow">
          <a:avLst/>
        </a:prstGeom>
      </dgm:spPr>
    </dgm:pt>
    <dgm:pt modelId="{60F38E13-434D-4480-A778-7342D05496A1}" type="pres">
      <dgm:prSet presAssocID="{A027899F-9507-40B4-85FD-3E0166E233B3}" presName="connTx" presStyleLbl="sibTrans2D1" presStyleIdx="0" presStyleCnt="1"/>
      <dgm:spPr/>
    </dgm:pt>
    <dgm:pt modelId="{0218EB9C-0830-469D-90AB-CAB7E88BFB16}" type="pres">
      <dgm:prSet presAssocID="{93AD861E-FA79-49AD-BD20-7A5D991601CC}" presName="composite" presStyleCnt="0"/>
      <dgm:spPr/>
    </dgm:pt>
    <dgm:pt modelId="{34011322-B74E-4F50-B5C9-1DA72E4F1638}" type="pres">
      <dgm:prSet presAssocID="{93AD861E-FA79-49AD-BD20-7A5D991601CC}" presName="imagSh" presStyleLbl="bgImgPlace1" presStyleIdx="1" presStyleCnt="2" custScaleX="31796" custScaleY="53214" custLinFactNeighborX="-26035" custLinFactNeighborY="-13248"/>
      <dgm:spPr>
        <a:solidFill>
          <a:schemeClr val="bg1">
            <a:alpha val="0"/>
          </a:schemeClr>
        </a:solidFill>
        <a:ln w="0">
          <a:solidFill>
            <a:schemeClr val="bg1"/>
          </a:solidFill>
        </a:ln>
      </dgm:spPr>
    </dgm:pt>
    <dgm:pt modelId="{9C820EA3-5EF5-496A-AEF3-7861A115026F}" type="pres">
      <dgm:prSet presAssocID="{93AD861E-FA79-49AD-BD20-7A5D991601CC}" presName="txNode" presStyleLbl="node1" presStyleIdx="1" presStyleCnt="2" custLinFactNeighborY="9365">
        <dgm:presLayoutVars>
          <dgm:bulletEnabled val="1"/>
        </dgm:presLayoutVars>
      </dgm:prSet>
      <dgm:spPr/>
    </dgm:pt>
  </dgm:ptLst>
  <dgm:cxnLst>
    <dgm:cxn modelId="{FA00980F-0E3B-4C2C-8586-BE59E4945527}" type="presOf" srcId="{CCC3341C-CF08-49E5-9C06-9F38BB36C3BA}" destId="{0C605838-328B-440A-A884-0BABE338E88A}" srcOrd="0" destOrd="0" presId="urn:microsoft.com/office/officeart/2005/8/layout/hProcess10"/>
    <dgm:cxn modelId="{776D2810-8B5F-44E7-834B-CA82CBABFFF2}" type="presOf" srcId="{A027899F-9507-40B4-85FD-3E0166E233B3}" destId="{F163086A-3B76-41AD-9B69-3304DAD26BC0}" srcOrd="0" destOrd="0" presId="urn:microsoft.com/office/officeart/2005/8/layout/hProcess10"/>
    <dgm:cxn modelId="{BFFBB1C7-86F6-4907-9AC1-5B2FF8780BF7}" type="presOf" srcId="{5C5D038F-EB2E-41A4-8ED2-290491E35B5C}" destId="{CEBD0D63-0064-4ED8-ADB1-E67A8F7A31A0}" srcOrd="0" destOrd="0" presId="urn:microsoft.com/office/officeart/2005/8/layout/hProcess10"/>
    <dgm:cxn modelId="{351F3DCF-D7F2-4D68-B53C-309FCCD85D44}" type="presOf" srcId="{93AD861E-FA79-49AD-BD20-7A5D991601CC}" destId="{9C820EA3-5EF5-496A-AEF3-7861A115026F}" srcOrd="0" destOrd="0" presId="urn:microsoft.com/office/officeart/2005/8/layout/hProcess10"/>
    <dgm:cxn modelId="{48D9D7D7-46EE-40F8-A6FD-15DDA63F2934}" srcId="{CCC3341C-CF08-49E5-9C06-9F38BB36C3BA}" destId="{93AD861E-FA79-49AD-BD20-7A5D991601CC}" srcOrd="1" destOrd="0" parTransId="{98360332-8E46-4244-B6C4-E35157EF3418}" sibTransId="{D07D754A-0CB5-4F4E-B33F-E03555248F23}"/>
    <dgm:cxn modelId="{01A4C6DB-5745-4B89-97AB-78EF7063A1A1}" srcId="{CCC3341C-CF08-49E5-9C06-9F38BB36C3BA}" destId="{5C5D038F-EB2E-41A4-8ED2-290491E35B5C}" srcOrd="0" destOrd="0" parTransId="{F617B3CD-238B-495B-98F1-06B0F1A813C3}" sibTransId="{A027899F-9507-40B4-85FD-3E0166E233B3}"/>
    <dgm:cxn modelId="{93A5D3F5-427A-43AB-BE45-34920A79B6D9}" type="presOf" srcId="{A027899F-9507-40B4-85FD-3E0166E233B3}" destId="{60F38E13-434D-4480-A778-7342D05496A1}" srcOrd="1" destOrd="0" presId="urn:microsoft.com/office/officeart/2005/8/layout/hProcess10"/>
    <dgm:cxn modelId="{433F7661-BC80-4C4E-A914-319A90C99217}" type="presParOf" srcId="{0C605838-328B-440A-A884-0BABE338E88A}" destId="{C5D7065F-D16E-45AF-9B0C-1CE67E6F79F5}" srcOrd="0" destOrd="0" presId="urn:microsoft.com/office/officeart/2005/8/layout/hProcess10"/>
    <dgm:cxn modelId="{6E01A455-94C5-4B69-A512-8F34EC48466D}" type="presParOf" srcId="{C5D7065F-D16E-45AF-9B0C-1CE67E6F79F5}" destId="{6544CF43-749C-4E99-88A7-02E4ADA782CA}" srcOrd="0" destOrd="0" presId="urn:microsoft.com/office/officeart/2005/8/layout/hProcess10"/>
    <dgm:cxn modelId="{5325C64D-0E38-43FC-ABE2-4EA35176A8FD}" type="presParOf" srcId="{C5D7065F-D16E-45AF-9B0C-1CE67E6F79F5}" destId="{CEBD0D63-0064-4ED8-ADB1-E67A8F7A31A0}" srcOrd="1" destOrd="0" presId="urn:microsoft.com/office/officeart/2005/8/layout/hProcess10"/>
    <dgm:cxn modelId="{6DBC1B73-976D-441C-87D1-2C7357815432}" type="presParOf" srcId="{0C605838-328B-440A-A884-0BABE338E88A}" destId="{F163086A-3B76-41AD-9B69-3304DAD26BC0}" srcOrd="1" destOrd="0" presId="urn:microsoft.com/office/officeart/2005/8/layout/hProcess10"/>
    <dgm:cxn modelId="{3EDBFCBB-0C12-4CBA-BC9B-2A3C98DC9D6A}" type="presParOf" srcId="{F163086A-3B76-41AD-9B69-3304DAD26BC0}" destId="{60F38E13-434D-4480-A778-7342D05496A1}" srcOrd="0" destOrd="0" presId="urn:microsoft.com/office/officeart/2005/8/layout/hProcess10"/>
    <dgm:cxn modelId="{36E52C7C-E9BD-41C9-A14B-A4C38990D510}" type="presParOf" srcId="{0C605838-328B-440A-A884-0BABE338E88A}" destId="{0218EB9C-0830-469D-90AB-CAB7E88BFB16}" srcOrd="2" destOrd="0" presId="urn:microsoft.com/office/officeart/2005/8/layout/hProcess10"/>
    <dgm:cxn modelId="{60FAB90F-7C00-420E-99B0-7B2BF3D9EA00}" type="presParOf" srcId="{0218EB9C-0830-469D-90AB-CAB7E88BFB16}" destId="{34011322-B74E-4F50-B5C9-1DA72E4F1638}" srcOrd="0" destOrd="0" presId="urn:microsoft.com/office/officeart/2005/8/layout/hProcess10"/>
    <dgm:cxn modelId="{430FB45F-2170-401F-8A50-5D107FD57CD1}" type="presParOf" srcId="{0218EB9C-0830-469D-90AB-CAB7E88BFB16}" destId="{9C820EA3-5EF5-496A-AEF3-7861A115026F}" srcOrd="1" destOrd="0" presId="urn:microsoft.com/office/officeart/2005/8/layout/hProcess10"/>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1A163EE-3CC6-469D-80D0-159BC7FC9BEA}"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US"/>
        </a:p>
      </dgm:t>
    </dgm:pt>
    <dgm:pt modelId="{5220979F-03E8-4039-8A93-A1362C298501}">
      <dgm:prSet custT="1"/>
      <dgm:spPr>
        <a:solidFill>
          <a:schemeClr val="lt1">
            <a:hueOff val="0"/>
            <a:satOff val="0"/>
            <a:lumOff val="0"/>
            <a:alpha val="0"/>
          </a:schemeClr>
        </a:solidFill>
        <a:ln w="38100">
          <a:solidFill>
            <a:schemeClr val="accent1"/>
          </a:solidFill>
        </a:ln>
      </dgm:spPr>
      <dgm:t>
        <a:bodyPr/>
        <a:lstStyle/>
        <a:p>
          <a:pPr algn="just"/>
          <a:r>
            <a:rPr lang="en-US" sz="1800" b="1" i="0" baseline="0" dirty="0">
              <a:solidFill>
                <a:srgbClr val="C00000"/>
              </a:solidFill>
            </a:rPr>
            <a:t>Since its launch, the app has raised funds for numerous causes and continues to build a trustworthy community of donors and organizations.</a:t>
          </a:r>
          <a:endParaRPr lang="en-US" sz="1800" b="1" dirty="0">
            <a:solidFill>
              <a:srgbClr val="C00000"/>
            </a:solidFill>
          </a:endParaRPr>
        </a:p>
      </dgm:t>
    </dgm:pt>
    <dgm:pt modelId="{00155B3C-35D9-472C-8F47-915B24CE6ABF}" type="parTrans" cxnId="{6FA59DE2-7303-4209-A969-DCEBA5A8D941}">
      <dgm:prSet/>
      <dgm:spPr/>
      <dgm:t>
        <a:bodyPr/>
        <a:lstStyle/>
        <a:p>
          <a:endParaRPr lang="en-US"/>
        </a:p>
      </dgm:t>
    </dgm:pt>
    <dgm:pt modelId="{CD546B4B-097D-47D5-8490-B1EF39A2D95D}" type="sibTrans" cxnId="{6FA59DE2-7303-4209-A969-DCEBA5A8D941}">
      <dgm:prSet/>
      <dgm:spPr/>
      <dgm:t>
        <a:bodyPr/>
        <a:lstStyle/>
        <a:p>
          <a:endParaRPr lang="en-US"/>
        </a:p>
      </dgm:t>
    </dgm:pt>
    <dgm:pt modelId="{B901D289-2B17-49CF-BE0C-51FEB9FBDDC4}">
      <dgm:prSet custT="1"/>
      <dgm:spPr>
        <a:solidFill>
          <a:schemeClr val="lt1">
            <a:hueOff val="0"/>
            <a:satOff val="0"/>
            <a:lumOff val="0"/>
            <a:alpha val="0"/>
          </a:schemeClr>
        </a:solidFill>
        <a:ln w="38100">
          <a:solidFill>
            <a:schemeClr val="accent1"/>
          </a:solidFill>
        </a:ln>
      </dgm:spPr>
      <dgm:t>
        <a:bodyPr/>
        <a:lstStyle/>
        <a:p>
          <a:pPr algn="just"/>
          <a:r>
            <a:rPr lang="en-US" sz="1800" b="1" i="0" baseline="0" dirty="0">
              <a:solidFill>
                <a:srgbClr val="C00000"/>
              </a:solidFill>
            </a:rPr>
            <a:t>We plan to continually improve the platform, integrating new features like mobile app versions, more payment options, and AI-powered campaign recommendations. </a:t>
          </a:r>
          <a:endParaRPr lang="en-US" sz="1800" b="1" dirty="0">
            <a:solidFill>
              <a:srgbClr val="C00000"/>
            </a:solidFill>
          </a:endParaRPr>
        </a:p>
      </dgm:t>
    </dgm:pt>
    <dgm:pt modelId="{F0734F54-AD3A-48D9-8D55-00254E118847}" type="parTrans" cxnId="{9DFDA24C-B69B-4209-AF2B-42ED8BEAB31D}">
      <dgm:prSet/>
      <dgm:spPr/>
      <dgm:t>
        <a:bodyPr/>
        <a:lstStyle/>
        <a:p>
          <a:endParaRPr lang="en-US"/>
        </a:p>
      </dgm:t>
    </dgm:pt>
    <dgm:pt modelId="{2D1F14A1-96A0-4478-96BF-8A01B000651B}" type="sibTrans" cxnId="{9DFDA24C-B69B-4209-AF2B-42ED8BEAB31D}">
      <dgm:prSet/>
      <dgm:spPr/>
      <dgm:t>
        <a:bodyPr/>
        <a:lstStyle/>
        <a:p>
          <a:endParaRPr lang="en-US"/>
        </a:p>
      </dgm:t>
    </dgm:pt>
    <dgm:pt modelId="{A1E14327-3743-4E86-BE79-A90996D28747}" type="pres">
      <dgm:prSet presAssocID="{11A163EE-3CC6-469D-80D0-159BC7FC9BEA}" presName="compositeShape" presStyleCnt="0">
        <dgm:presLayoutVars>
          <dgm:dir/>
          <dgm:resizeHandles/>
        </dgm:presLayoutVars>
      </dgm:prSet>
      <dgm:spPr/>
    </dgm:pt>
    <dgm:pt modelId="{4FBAE4D7-64B6-4BB2-8904-CDCB4074FEA3}" type="pres">
      <dgm:prSet presAssocID="{11A163EE-3CC6-469D-80D0-159BC7FC9BEA}" presName="pyramid" presStyleLbl="node1" presStyleIdx="0" presStyleCnt="1"/>
      <dgm:spPr>
        <a:solidFill>
          <a:schemeClr val="accent2">
            <a:alpha val="40000"/>
          </a:schemeClr>
        </a:solidFill>
        <a:ln w="9525">
          <a:solidFill>
            <a:schemeClr val="bg1"/>
          </a:solidFill>
        </a:ln>
      </dgm:spPr>
    </dgm:pt>
    <dgm:pt modelId="{3A44C976-38C3-42F9-94A2-9692E690DA9B}" type="pres">
      <dgm:prSet presAssocID="{11A163EE-3CC6-469D-80D0-159BC7FC9BEA}" presName="theList" presStyleCnt="0"/>
      <dgm:spPr/>
    </dgm:pt>
    <dgm:pt modelId="{943784EF-DCAD-4FFD-B566-EE28DA113D79}" type="pres">
      <dgm:prSet presAssocID="{5220979F-03E8-4039-8A93-A1362C298501}" presName="aNode" presStyleLbl="fgAcc1" presStyleIdx="0" presStyleCnt="2" custScaleX="152946" custLinFactNeighborX="30770" custLinFactNeighborY="21433">
        <dgm:presLayoutVars>
          <dgm:bulletEnabled val="1"/>
        </dgm:presLayoutVars>
      </dgm:prSet>
      <dgm:spPr/>
    </dgm:pt>
    <dgm:pt modelId="{08A623AD-8B4D-492A-86B5-D78E96382726}" type="pres">
      <dgm:prSet presAssocID="{5220979F-03E8-4039-8A93-A1362C298501}" presName="aSpace" presStyleCnt="0"/>
      <dgm:spPr/>
    </dgm:pt>
    <dgm:pt modelId="{CFAD9D01-8439-4478-8C15-26AE28E13105}" type="pres">
      <dgm:prSet presAssocID="{B901D289-2B17-49CF-BE0C-51FEB9FBDDC4}" presName="aNode" presStyleLbl="fgAcc1" presStyleIdx="1" presStyleCnt="2" custScaleX="154364" custLinFactNeighborX="30769" custLinFactNeighborY="13015">
        <dgm:presLayoutVars>
          <dgm:bulletEnabled val="1"/>
        </dgm:presLayoutVars>
      </dgm:prSet>
      <dgm:spPr/>
    </dgm:pt>
    <dgm:pt modelId="{41D5B564-273C-4D52-86ED-0A882215E081}" type="pres">
      <dgm:prSet presAssocID="{B901D289-2B17-49CF-BE0C-51FEB9FBDDC4}" presName="aSpace" presStyleCnt="0"/>
      <dgm:spPr/>
    </dgm:pt>
  </dgm:ptLst>
  <dgm:cxnLst>
    <dgm:cxn modelId="{A2B5CF4B-535A-4CE2-BE91-F6AB1F816C83}" type="presOf" srcId="{5220979F-03E8-4039-8A93-A1362C298501}" destId="{943784EF-DCAD-4FFD-B566-EE28DA113D79}" srcOrd="0" destOrd="0" presId="urn:microsoft.com/office/officeart/2005/8/layout/pyramid2"/>
    <dgm:cxn modelId="{9DFDA24C-B69B-4209-AF2B-42ED8BEAB31D}" srcId="{11A163EE-3CC6-469D-80D0-159BC7FC9BEA}" destId="{B901D289-2B17-49CF-BE0C-51FEB9FBDDC4}" srcOrd="1" destOrd="0" parTransId="{F0734F54-AD3A-48D9-8D55-00254E118847}" sibTransId="{2D1F14A1-96A0-4478-96BF-8A01B000651B}"/>
    <dgm:cxn modelId="{A101B04E-63CA-4CFF-8EAE-897140F2BA9C}" type="presOf" srcId="{B901D289-2B17-49CF-BE0C-51FEB9FBDDC4}" destId="{CFAD9D01-8439-4478-8C15-26AE28E13105}" srcOrd="0" destOrd="0" presId="urn:microsoft.com/office/officeart/2005/8/layout/pyramid2"/>
    <dgm:cxn modelId="{712DDD8C-2C39-4166-B19C-2C568A90D1E0}" type="presOf" srcId="{11A163EE-3CC6-469D-80D0-159BC7FC9BEA}" destId="{A1E14327-3743-4E86-BE79-A90996D28747}" srcOrd="0" destOrd="0" presId="urn:microsoft.com/office/officeart/2005/8/layout/pyramid2"/>
    <dgm:cxn modelId="{6FA59DE2-7303-4209-A969-DCEBA5A8D941}" srcId="{11A163EE-3CC6-469D-80D0-159BC7FC9BEA}" destId="{5220979F-03E8-4039-8A93-A1362C298501}" srcOrd="0" destOrd="0" parTransId="{00155B3C-35D9-472C-8F47-915B24CE6ABF}" sibTransId="{CD546B4B-097D-47D5-8490-B1EF39A2D95D}"/>
    <dgm:cxn modelId="{EFBE19C5-1D7F-489A-8EBE-01A364B1B569}" type="presParOf" srcId="{A1E14327-3743-4E86-BE79-A90996D28747}" destId="{4FBAE4D7-64B6-4BB2-8904-CDCB4074FEA3}" srcOrd="0" destOrd="0" presId="urn:microsoft.com/office/officeart/2005/8/layout/pyramid2"/>
    <dgm:cxn modelId="{710574DC-3020-4741-875C-22555E6DC418}" type="presParOf" srcId="{A1E14327-3743-4E86-BE79-A90996D28747}" destId="{3A44C976-38C3-42F9-94A2-9692E690DA9B}" srcOrd="1" destOrd="0" presId="urn:microsoft.com/office/officeart/2005/8/layout/pyramid2"/>
    <dgm:cxn modelId="{3AF4486C-EF56-4E04-8930-CF077B8DA9C0}" type="presParOf" srcId="{3A44C976-38C3-42F9-94A2-9692E690DA9B}" destId="{943784EF-DCAD-4FFD-B566-EE28DA113D79}" srcOrd="0" destOrd="0" presId="urn:microsoft.com/office/officeart/2005/8/layout/pyramid2"/>
    <dgm:cxn modelId="{BCBE5910-3454-419E-9724-1ADCC8507AF6}" type="presParOf" srcId="{3A44C976-38C3-42F9-94A2-9692E690DA9B}" destId="{08A623AD-8B4D-492A-86B5-D78E96382726}" srcOrd="1" destOrd="0" presId="urn:microsoft.com/office/officeart/2005/8/layout/pyramid2"/>
    <dgm:cxn modelId="{8DE85FA8-ACA8-4204-84EF-0A8C4FA946CE}" type="presParOf" srcId="{3A44C976-38C3-42F9-94A2-9692E690DA9B}" destId="{CFAD9D01-8439-4478-8C15-26AE28E13105}" srcOrd="2" destOrd="0" presId="urn:microsoft.com/office/officeart/2005/8/layout/pyramid2"/>
    <dgm:cxn modelId="{F9164249-B01A-4041-9C8D-8DD196B0779F}" type="presParOf" srcId="{3A44C976-38C3-42F9-94A2-9692E690DA9B}" destId="{41D5B564-273C-4D52-86ED-0A882215E081}" srcOrd="3" destOrd="0" presId="urn:microsoft.com/office/officeart/2005/8/layout/pyramid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AB8F10B-A9A5-4154-8C18-80FEB77A39B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C666074-A36E-4651-B5D6-FBC9FF0F4540}">
      <dgm:prSet custT="1"/>
      <dgm:spPr>
        <a:solidFill>
          <a:schemeClr val="accent1">
            <a:hueOff val="0"/>
            <a:satOff val="0"/>
            <a:lumOff val="0"/>
            <a:alpha val="0"/>
          </a:schemeClr>
        </a:solidFill>
        <a:ln w="44450">
          <a:solidFill>
            <a:srgbClr val="C00000"/>
          </a:solidFill>
        </a:ln>
      </dgm:spPr>
      <dgm:t>
        <a:bodyPr/>
        <a:lstStyle/>
        <a:p>
          <a:pPr algn="l"/>
          <a:r>
            <a:rPr lang="en-US" sz="11500" b="1" i="1" baseline="0" dirty="0">
              <a:solidFill>
                <a:srgbClr val="C00000"/>
              </a:solidFill>
            </a:rPr>
            <a:t>Thank You</a:t>
          </a:r>
          <a:endParaRPr lang="en-US" sz="11500" dirty="0">
            <a:solidFill>
              <a:srgbClr val="C00000"/>
            </a:solidFill>
          </a:endParaRPr>
        </a:p>
      </dgm:t>
    </dgm:pt>
    <dgm:pt modelId="{E21CAB92-32F3-476A-A491-19235F42C732}" type="parTrans" cxnId="{A4CE3A07-8680-4EE4-BC05-0EA9A0387031}">
      <dgm:prSet/>
      <dgm:spPr/>
      <dgm:t>
        <a:bodyPr/>
        <a:lstStyle/>
        <a:p>
          <a:endParaRPr lang="en-US"/>
        </a:p>
      </dgm:t>
    </dgm:pt>
    <dgm:pt modelId="{E19D18C8-5501-490A-8368-B0777EB5F363}" type="sibTrans" cxnId="{A4CE3A07-8680-4EE4-BC05-0EA9A0387031}">
      <dgm:prSet/>
      <dgm:spPr/>
      <dgm:t>
        <a:bodyPr/>
        <a:lstStyle/>
        <a:p>
          <a:endParaRPr lang="en-US"/>
        </a:p>
      </dgm:t>
    </dgm:pt>
    <dgm:pt modelId="{218C03BC-A9AE-4E6D-8F45-0D31FA0EF0F3}" type="pres">
      <dgm:prSet presAssocID="{2AB8F10B-A9A5-4154-8C18-80FEB77A39BD}" presName="linear" presStyleCnt="0">
        <dgm:presLayoutVars>
          <dgm:animLvl val="lvl"/>
          <dgm:resizeHandles val="exact"/>
        </dgm:presLayoutVars>
      </dgm:prSet>
      <dgm:spPr/>
    </dgm:pt>
    <dgm:pt modelId="{C6646F2A-0C4E-418C-B89B-03678DA84EE3}" type="pres">
      <dgm:prSet presAssocID="{BC666074-A36E-4651-B5D6-FBC9FF0F4540}" presName="parentText" presStyleLbl="node1" presStyleIdx="0" presStyleCnt="1" custScaleY="193355" custLinFactNeighborX="2641" custLinFactNeighborY="3709">
        <dgm:presLayoutVars>
          <dgm:chMax val="0"/>
          <dgm:bulletEnabled val="1"/>
        </dgm:presLayoutVars>
      </dgm:prSet>
      <dgm:spPr/>
    </dgm:pt>
  </dgm:ptLst>
  <dgm:cxnLst>
    <dgm:cxn modelId="{A4CE3A07-8680-4EE4-BC05-0EA9A0387031}" srcId="{2AB8F10B-A9A5-4154-8C18-80FEB77A39BD}" destId="{BC666074-A36E-4651-B5D6-FBC9FF0F4540}" srcOrd="0" destOrd="0" parTransId="{E21CAB92-32F3-476A-A491-19235F42C732}" sibTransId="{E19D18C8-5501-490A-8368-B0777EB5F363}"/>
    <dgm:cxn modelId="{EC99A733-1A75-4B02-87AF-11B1B1A3FCD0}" type="presOf" srcId="{BC666074-A36E-4651-B5D6-FBC9FF0F4540}" destId="{C6646F2A-0C4E-418C-B89B-03678DA84EE3}" srcOrd="0" destOrd="0" presId="urn:microsoft.com/office/officeart/2005/8/layout/vList2"/>
    <dgm:cxn modelId="{D33DB573-5472-45DD-98D4-AE0A3B78136D}" type="presOf" srcId="{2AB8F10B-A9A5-4154-8C18-80FEB77A39BD}" destId="{218C03BC-A9AE-4E6D-8F45-0D31FA0EF0F3}" srcOrd="0" destOrd="0" presId="urn:microsoft.com/office/officeart/2005/8/layout/vList2"/>
    <dgm:cxn modelId="{E1121621-53D0-4A1F-AD6A-C1B29C3B3D4C}" type="presParOf" srcId="{218C03BC-A9AE-4E6D-8F45-0D31FA0EF0F3}" destId="{C6646F2A-0C4E-418C-B89B-03678DA84EE3}"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93E843-6996-4BE7-B866-9CEF1C707C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88C132A-FB50-4495-B1AE-171DCCAF81CF}">
      <dgm:prSet/>
      <dgm:spPr/>
      <dgm:t>
        <a:bodyPr/>
        <a:lstStyle/>
        <a:p>
          <a:r>
            <a:rPr lang="en-US" b="1" dirty="0"/>
            <a:t> full stack developer</a:t>
          </a:r>
          <a:endParaRPr lang="en-US" dirty="0"/>
        </a:p>
      </dgm:t>
    </dgm:pt>
    <dgm:pt modelId="{2271E6AA-B3B7-4E02-B4BD-DD370B1D4596}" type="parTrans" cxnId="{7ED0DF95-C74A-4D3D-83AC-80D58B4A1A62}">
      <dgm:prSet/>
      <dgm:spPr/>
      <dgm:t>
        <a:bodyPr/>
        <a:lstStyle/>
        <a:p>
          <a:endParaRPr lang="en-US"/>
        </a:p>
      </dgm:t>
    </dgm:pt>
    <dgm:pt modelId="{23FF2812-D1FD-49B1-8D57-EBCAB6CC6BCC}" type="sibTrans" cxnId="{7ED0DF95-C74A-4D3D-83AC-80D58B4A1A62}">
      <dgm:prSet/>
      <dgm:spPr/>
      <dgm:t>
        <a:bodyPr/>
        <a:lstStyle/>
        <a:p>
          <a:endParaRPr lang="en-US"/>
        </a:p>
      </dgm:t>
    </dgm:pt>
    <dgm:pt modelId="{B29CC696-FCE8-40F7-9DA1-D3BE8495EC61}" type="pres">
      <dgm:prSet presAssocID="{DD93E843-6996-4BE7-B866-9CEF1C707CF9}" presName="linear" presStyleCnt="0">
        <dgm:presLayoutVars>
          <dgm:animLvl val="lvl"/>
          <dgm:resizeHandles val="exact"/>
        </dgm:presLayoutVars>
      </dgm:prSet>
      <dgm:spPr/>
    </dgm:pt>
    <dgm:pt modelId="{2694CC44-7E49-4355-B9DC-C5E8C11C8269}" type="pres">
      <dgm:prSet presAssocID="{488C132A-FB50-4495-B1AE-171DCCAF81CF}" presName="parentText" presStyleLbl="node1" presStyleIdx="0" presStyleCnt="1">
        <dgm:presLayoutVars>
          <dgm:chMax val="0"/>
          <dgm:bulletEnabled val="1"/>
        </dgm:presLayoutVars>
      </dgm:prSet>
      <dgm:spPr/>
    </dgm:pt>
  </dgm:ptLst>
  <dgm:cxnLst>
    <dgm:cxn modelId="{FDB26C58-80A9-4922-9A0C-C4946436DA4E}" type="presOf" srcId="{488C132A-FB50-4495-B1AE-171DCCAF81CF}" destId="{2694CC44-7E49-4355-B9DC-C5E8C11C8269}" srcOrd="0" destOrd="0" presId="urn:microsoft.com/office/officeart/2005/8/layout/vList2"/>
    <dgm:cxn modelId="{E0FA0A7A-6E63-4C35-8C7A-B4FEEB86B688}" type="presOf" srcId="{DD93E843-6996-4BE7-B866-9CEF1C707CF9}" destId="{B29CC696-FCE8-40F7-9DA1-D3BE8495EC61}" srcOrd="0" destOrd="0" presId="urn:microsoft.com/office/officeart/2005/8/layout/vList2"/>
    <dgm:cxn modelId="{7ED0DF95-C74A-4D3D-83AC-80D58B4A1A62}" srcId="{DD93E843-6996-4BE7-B866-9CEF1C707CF9}" destId="{488C132A-FB50-4495-B1AE-171DCCAF81CF}" srcOrd="0" destOrd="0" parTransId="{2271E6AA-B3B7-4E02-B4BD-DD370B1D4596}" sibTransId="{23FF2812-D1FD-49B1-8D57-EBCAB6CC6BCC}"/>
    <dgm:cxn modelId="{8FE76CD4-BF7E-4A29-B60A-405A8E4A74FC}" type="presParOf" srcId="{B29CC696-FCE8-40F7-9DA1-D3BE8495EC61}" destId="{2694CC44-7E49-4355-B9DC-C5E8C11C8269}" srcOrd="0" destOrd="0" presId="urn:microsoft.com/office/officeart/2005/8/layout/vList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BFDE66-CA25-4C97-884C-288FC6F46F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3613D34-2EAE-407B-AA61-821392F89A83}">
      <dgm:prSet custT="1"/>
      <dgm:spPr>
        <a:solidFill>
          <a:schemeClr val="tx2">
            <a:lumMod val="75000"/>
          </a:schemeClr>
        </a:solidFill>
      </dgm:spPr>
      <dgm:t>
        <a:bodyPr/>
        <a:lstStyle/>
        <a:p>
          <a:r>
            <a:rPr lang="en-US" sz="2000" dirty="0"/>
            <a:t>  </a:t>
          </a:r>
          <a:r>
            <a:rPr lang="en-US" sz="2000" b="1" dirty="0">
              <a:effectLst>
                <a:outerShdw blurRad="38100" dist="38100" dir="2700000" algn="tl">
                  <a:srgbClr val="000000">
                    <a:alpha val="43137"/>
                  </a:srgbClr>
                </a:outerShdw>
              </a:effectLst>
            </a:rPr>
            <a:t>Muhammad Saif 22SW129</a:t>
          </a:r>
        </a:p>
      </dgm:t>
    </dgm:pt>
    <dgm:pt modelId="{A002FFA8-CE5D-4F74-99A7-3B2C7CB3E237}" type="parTrans" cxnId="{C74B4F8E-8D40-4C2C-B0B5-45C494E3C394}">
      <dgm:prSet/>
      <dgm:spPr/>
      <dgm:t>
        <a:bodyPr/>
        <a:lstStyle/>
        <a:p>
          <a:endParaRPr lang="en-US"/>
        </a:p>
      </dgm:t>
    </dgm:pt>
    <dgm:pt modelId="{0406065D-3C6B-4236-B40A-063D58D3E096}" type="sibTrans" cxnId="{C74B4F8E-8D40-4C2C-B0B5-45C494E3C394}">
      <dgm:prSet/>
      <dgm:spPr/>
      <dgm:t>
        <a:bodyPr/>
        <a:lstStyle/>
        <a:p>
          <a:endParaRPr lang="en-US"/>
        </a:p>
      </dgm:t>
    </dgm:pt>
    <dgm:pt modelId="{63CED1E6-641E-4615-BB05-8C9C1A904F6B}" type="pres">
      <dgm:prSet presAssocID="{3DBFDE66-CA25-4C97-884C-288FC6F46F9C}" presName="linear" presStyleCnt="0">
        <dgm:presLayoutVars>
          <dgm:animLvl val="lvl"/>
          <dgm:resizeHandles val="exact"/>
        </dgm:presLayoutVars>
      </dgm:prSet>
      <dgm:spPr/>
    </dgm:pt>
    <dgm:pt modelId="{3018D831-9AF3-448D-9D6C-D77C9358227D}" type="pres">
      <dgm:prSet presAssocID="{A3613D34-2EAE-407B-AA61-821392F89A83}" presName="parentText" presStyleLbl="node1" presStyleIdx="0" presStyleCnt="1" custLinFactNeighborX="-2558" custLinFactNeighborY="73203">
        <dgm:presLayoutVars>
          <dgm:chMax val="0"/>
          <dgm:bulletEnabled val="1"/>
        </dgm:presLayoutVars>
      </dgm:prSet>
      <dgm:spPr/>
    </dgm:pt>
  </dgm:ptLst>
  <dgm:cxnLst>
    <dgm:cxn modelId="{2BFEA752-1B14-4925-A6C1-05B635EF6491}" type="presOf" srcId="{A3613D34-2EAE-407B-AA61-821392F89A83}" destId="{3018D831-9AF3-448D-9D6C-D77C9358227D}" srcOrd="0" destOrd="0" presId="urn:microsoft.com/office/officeart/2005/8/layout/vList2"/>
    <dgm:cxn modelId="{C74B4F8E-8D40-4C2C-B0B5-45C494E3C394}" srcId="{3DBFDE66-CA25-4C97-884C-288FC6F46F9C}" destId="{A3613D34-2EAE-407B-AA61-821392F89A83}" srcOrd="0" destOrd="0" parTransId="{A002FFA8-CE5D-4F74-99A7-3B2C7CB3E237}" sibTransId="{0406065D-3C6B-4236-B40A-063D58D3E096}"/>
    <dgm:cxn modelId="{F34FEBE1-E23C-477C-99F0-048F5D43DC75}" type="presOf" srcId="{3DBFDE66-CA25-4C97-884C-288FC6F46F9C}" destId="{63CED1E6-641E-4615-BB05-8C9C1A904F6B}" srcOrd="0" destOrd="0" presId="urn:microsoft.com/office/officeart/2005/8/layout/vList2"/>
    <dgm:cxn modelId="{28050006-B9FE-48E4-8740-86485B4DD9B0}" type="presParOf" srcId="{63CED1E6-641E-4615-BB05-8C9C1A904F6B}" destId="{3018D831-9AF3-448D-9D6C-D77C9358227D}" srcOrd="0" destOrd="0" presId="urn:microsoft.com/office/officeart/2005/8/layout/vList2"/>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FEA01C-FBC9-4F4E-BE95-3294ECD505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C07EC58-BA49-473D-BB0A-BE47559AE7A3}">
      <dgm:prSet custT="1"/>
      <dgm:spPr>
        <a:solidFill>
          <a:schemeClr val="bg2">
            <a:alpha val="0"/>
          </a:schemeClr>
        </a:solidFill>
        <a:ln w="25400">
          <a:gradFill>
            <a:gsLst>
              <a:gs pos="100000">
                <a:schemeClr val="accent1">
                  <a:lumMod val="0"/>
                  <a:lumOff val="100000"/>
                  <a:alpha val="0"/>
                </a:schemeClr>
              </a:gs>
              <a:gs pos="100000">
                <a:schemeClr val="accent1">
                  <a:lumMod val="45000"/>
                  <a:lumOff val="55000"/>
                </a:schemeClr>
              </a:gs>
              <a:gs pos="99000">
                <a:srgbClr val="C00000"/>
              </a:gs>
              <a:gs pos="100000">
                <a:schemeClr val="accent1">
                  <a:lumMod val="30000"/>
                  <a:lumOff val="70000"/>
                </a:schemeClr>
              </a:gs>
            </a:gsLst>
            <a:lin ang="5400000" scaled="1"/>
          </a:gradFill>
        </a:ln>
      </dgm:spPr>
      <dgm:t>
        <a:bodyPr/>
        <a:lstStyle/>
        <a:p>
          <a:pPr algn="ctr"/>
          <a:r>
            <a:rPr lang="en-US" sz="1400" b="1" dirty="0">
              <a:solidFill>
                <a:schemeClr val="tx2">
                  <a:lumMod val="75000"/>
                </a:schemeClr>
              </a:solidFill>
            </a:rPr>
            <a:t>“We, </a:t>
          </a:r>
          <a:r>
            <a:rPr lang="en-US" sz="1400" b="1" dirty="0">
              <a:solidFill>
                <a:srgbClr val="C00000"/>
              </a:solidFill>
            </a:rPr>
            <a:t>Muhammad Saif</a:t>
          </a:r>
          <a:r>
            <a:rPr lang="en-US" sz="1400" b="1" dirty="0">
              <a:solidFill>
                <a:schemeClr val="tx2">
                  <a:lumMod val="75000"/>
                </a:schemeClr>
              </a:solidFill>
            </a:rPr>
            <a:t>, </a:t>
          </a:r>
          <a:r>
            <a:rPr lang="en-US" sz="1400" b="1" dirty="0">
              <a:solidFill>
                <a:srgbClr val="C00000"/>
              </a:solidFill>
            </a:rPr>
            <a:t>Abdul Rafay</a:t>
          </a:r>
          <a:r>
            <a:rPr lang="en-US" sz="1400" b="1" dirty="0">
              <a:solidFill>
                <a:schemeClr val="tx2">
                  <a:lumMod val="75000"/>
                </a:schemeClr>
              </a:solidFill>
            </a:rPr>
            <a:t>, </a:t>
          </a:r>
          <a:r>
            <a:rPr lang="en-US" sz="1400" b="1" dirty="0">
              <a:solidFill>
                <a:srgbClr val="C00000"/>
              </a:solidFill>
            </a:rPr>
            <a:t>Fuzail Hussain</a:t>
          </a:r>
          <a:r>
            <a:rPr lang="en-US" sz="1400" b="1" dirty="0">
              <a:solidFill>
                <a:schemeClr val="tx2">
                  <a:lumMod val="75000"/>
                </a:schemeClr>
              </a:solidFill>
            </a:rPr>
            <a:t>, and </a:t>
          </a:r>
          <a:r>
            <a:rPr lang="en-US" sz="1400" b="1" dirty="0">
              <a:solidFill>
                <a:srgbClr val="C00000"/>
              </a:solidFill>
            </a:rPr>
            <a:t>Shoaib Ahmed</a:t>
          </a:r>
          <a:r>
            <a:rPr lang="en-US" sz="1400" b="1" dirty="0">
              <a:solidFill>
                <a:schemeClr val="tx2">
                  <a:lumMod val="75000"/>
                </a:schemeClr>
              </a:solidFill>
            </a:rPr>
            <a:t>, aim to create a robust and user-friendly web app through collaborative efforts. As </a:t>
          </a:r>
          <a:r>
            <a:rPr lang="en-US" sz="1400" b="1" dirty="0">
              <a:solidFill>
                <a:srgbClr val="C00000"/>
              </a:solidFill>
            </a:rPr>
            <a:t>MUET </a:t>
          </a:r>
          <a:r>
            <a:rPr lang="en-US" sz="1400" b="1" dirty="0">
              <a:solidFill>
                <a:schemeClr val="tx2">
                  <a:lumMod val="75000"/>
                </a:schemeClr>
              </a:solidFill>
            </a:rPr>
            <a:t>students, we are committed to making a difference. Join us in our mission to raise funds and turn this vision into reality!”</a:t>
          </a:r>
          <a:endParaRPr lang="en-US" sz="1400" dirty="0">
            <a:solidFill>
              <a:schemeClr val="tx2">
                <a:lumMod val="75000"/>
              </a:schemeClr>
            </a:solidFill>
          </a:endParaRPr>
        </a:p>
      </dgm:t>
    </dgm:pt>
    <dgm:pt modelId="{F9F459C1-6777-4048-B63A-40374C10D2B8}" type="parTrans" cxnId="{A1C0D62C-1804-4127-8BD4-02495109C724}">
      <dgm:prSet/>
      <dgm:spPr/>
      <dgm:t>
        <a:bodyPr/>
        <a:lstStyle/>
        <a:p>
          <a:endParaRPr lang="en-US"/>
        </a:p>
      </dgm:t>
    </dgm:pt>
    <dgm:pt modelId="{FF773474-FC65-41A0-AD5C-70A20C953AAE}" type="sibTrans" cxnId="{A1C0D62C-1804-4127-8BD4-02495109C724}">
      <dgm:prSet/>
      <dgm:spPr/>
      <dgm:t>
        <a:bodyPr/>
        <a:lstStyle/>
        <a:p>
          <a:endParaRPr lang="en-US"/>
        </a:p>
      </dgm:t>
    </dgm:pt>
    <dgm:pt modelId="{2C95DFA3-3F48-43E6-ABB0-0A3EB1D476C3}" type="pres">
      <dgm:prSet presAssocID="{1FFEA01C-FBC9-4F4E-BE95-3294ECD505C8}" presName="linear" presStyleCnt="0">
        <dgm:presLayoutVars>
          <dgm:animLvl val="lvl"/>
          <dgm:resizeHandles val="exact"/>
        </dgm:presLayoutVars>
      </dgm:prSet>
      <dgm:spPr/>
    </dgm:pt>
    <dgm:pt modelId="{89C00E79-59CC-464F-8148-8868AC594926}" type="pres">
      <dgm:prSet presAssocID="{4C07EC58-BA49-473D-BB0A-BE47559AE7A3}" presName="parentText" presStyleLbl="node1" presStyleIdx="0" presStyleCnt="1" custScaleY="341965">
        <dgm:presLayoutVars>
          <dgm:chMax val="0"/>
          <dgm:bulletEnabled val="1"/>
        </dgm:presLayoutVars>
      </dgm:prSet>
      <dgm:spPr/>
    </dgm:pt>
  </dgm:ptLst>
  <dgm:cxnLst>
    <dgm:cxn modelId="{A1C0D62C-1804-4127-8BD4-02495109C724}" srcId="{1FFEA01C-FBC9-4F4E-BE95-3294ECD505C8}" destId="{4C07EC58-BA49-473D-BB0A-BE47559AE7A3}" srcOrd="0" destOrd="0" parTransId="{F9F459C1-6777-4048-B63A-40374C10D2B8}" sibTransId="{FF773474-FC65-41A0-AD5C-70A20C953AAE}"/>
    <dgm:cxn modelId="{6B66CFCC-59D4-447D-A768-C740E047B03C}" type="presOf" srcId="{1FFEA01C-FBC9-4F4E-BE95-3294ECD505C8}" destId="{2C95DFA3-3F48-43E6-ABB0-0A3EB1D476C3}" srcOrd="0" destOrd="0" presId="urn:microsoft.com/office/officeart/2005/8/layout/vList2"/>
    <dgm:cxn modelId="{916830E9-E2DC-495F-A9B9-3131717697C5}" type="presOf" srcId="{4C07EC58-BA49-473D-BB0A-BE47559AE7A3}" destId="{89C00E79-59CC-464F-8148-8868AC594926}" srcOrd="0" destOrd="0" presId="urn:microsoft.com/office/officeart/2005/8/layout/vList2"/>
    <dgm:cxn modelId="{CEE3D275-61F9-465A-BC3F-6FA7E022534B}" type="presParOf" srcId="{2C95DFA3-3F48-43E6-ABB0-0A3EB1D476C3}" destId="{89C00E79-59CC-464F-8148-8868AC594926}" srcOrd="0" destOrd="0" presId="urn:microsoft.com/office/officeart/2005/8/layout/vList2"/>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CA89D59-2A2B-456E-A3C6-2162246C0F8D}" type="doc">
      <dgm:prSet loTypeId="urn:microsoft.com/office/officeart/2005/8/layout/vList4" loCatId="picture" qsTypeId="urn:microsoft.com/office/officeart/2005/8/quickstyle/simple1" qsCatId="simple" csTypeId="urn:microsoft.com/office/officeart/2005/8/colors/accent1_2" csCatId="accent1" phldr="1"/>
      <dgm:spPr/>
      <dgm:t>
        <a:bodyPr/>
        <a:lstStyle/>
        <a:p>
          <a:endParaRPr lang="en-US"/>
        </a:p>
      </dgm:t>
    </dgm:pt>
    <dgm:pt modelId="{1AFA0D78-75E3-49D6-A80C-DE9AD62A39D2}">
      <dgm:prSet custT="1"/>
      <dgm:spPr>
        <a:solidFill>
          <a:schemeClr val="bg1">
            <a:alpha val="0"/>
          </a:schemeClr>
        </a:solidFill>
        <a:ln w="38100">
          <a:solidFill>
            <a:schemeClr val="accent1"/>
          </a:solidFill>
        </a:ln>
      </dgm:spPr>
      <dgm:t>
        <a:bodyPr/>
        <a:lstStyle/>
        <a:p>
          <a:pPr algn="just"/>
          <a:r>
            <a:rPr lang="en-US" sz="2000" b="1" i="0" baseline="0" dirty="0">
              <a:solidFill>
                <a:srgbClr val="C00000"/>
              </a:solidFill>
            </a:rPr>
            <a:t>Lack of Accountability</a:t>
          </a:r>
          <a:r>
            <a:rPr lang="en-US" sz="2000" b="0" i="0" baseline="0" dirty="0">
              <a:solidFill>
                <a:srgbClr val="C00000"/>
              </a:solidFill>
            </a:rPr>
            <a:t>: </a:t>
          </a:r>
          <a:r>
            <a:rPr lang="en-US" sz="1600" b="1" i="0" baseline="0" dirty="0">
              <a:solidFill>
                <a:schemeClr val="tx2"/>
              </a:solidFill>
            </a:rPr>
            <a:t>Donors are often asked to contribute via personal contacts, email requests, or through unverified channels like Google Forms and posters, making it hard to validate the legitimacy of the request.</a:t>
          </a:r>
          <a:endParaRPr lang="en-US" sz="1600" b="1" dirty="0">
            <a:solidFill>
              <a:schemeClr val="tx2"/>
            </a:solidFill>
          </a:endParaRPr>
        </a:p>
      </dgm:t>
    </dgm:pt>
    <dgm:pt modelId="{AB209801-01A3-4A23-8359-28DAA17F851E}" type="parTrans" cxnId="{D619D1C7-9539-4D4E-862B-7A6F90B4A127}">
      <dgm:prSet/>
      <dgm:spPr/>
      <dgm:t>
        <a:bodyPr/>
        <a:lstStyle/>
        <a:p>
          <a:endParaRPr lang="en-US"/>
        </a:p>
      </dgm:t>
    </dgm:pt>
    <dgm:pt modelId="{D2A1FDBB-991B-4983-ACB4-F2A81E36B10E}" type="sibTrans" cxnId="{D619D1C7-9539-4D4E-862B-7A6F90B4A127}">
      <dgm:prSet/>
      <dgm:spPr/>
      <dgm:t>
        <a:bodyPr/>
        <a:lstStyle/>
        <a:p>
          <a:endParaRPr lang="en-US"/>
        </a:p>
      </dgm:t>
    </dgm:pt>
    <dgm:pt modelId="{4752C04D-35E7-480B-B0D8-389B4803343B}">
      <dgm:prSet custT="1"/>
      <dgm:spPr>
        <a:solidFill>
          <a:schemeClr val="bg1">
            <a:alpha val="0"/>
          </a:schemeClr>
        </a:solidFill>
        <a:ln w="38100">
          <a:solidFill>
            <a:schemeClr val="accent1"/>
          </a:solidFill>
        </a:ln>
      </dgm:spPr>
      <dgm:t>
        <a:bodyPr/>
        <a:lstStyle/>
        <a:p>
          <a:pPr algn="just"/>
          <a:r>
            <a:rPr lang="en-US" sz="2000" b="1" i="0" baseline="0" dirty="0">
              <a:solidFill>
                <a:srgbClr val="C00000"/>
              </a:solidFill>
            </a:rPr>
            <a:t>Fraud Risk</a:t>
          </a:r>
          <a:r>
            <a:rPr lang="en-US" sz="2000" b="0" i="0" baseline="0" dirty="0">
              <a:solidFill>
                <a:srgbClr val="C00000"/>
              </a:solidFill>
            </a:rPr>
            <a:t>: </a:t>
          </a:r>
          <a:r>
            <a:rPr lang="en-US" sz="1600" b="1" i="0" baseline="0" dirty="0">
              <a:solidFill>
                <a:schemeClr val="tx2"/>
              </a:solidFill>
            </a:rPr>
            <a:t>With no formal</a:t>
          </a:r>
          <a:r>
            <a:rPr lang="en-US" sz="1600" b="1" i="0" baseline="0" dirty="0">
              <a:ln w="0">
                <a:solidFill>
                  <a:schemeClr val="tx2"/>
                </a:solidFill>
              </a:ln>
              <a:solidFill>
                <a:schemeClr val="tx2"/>
              </a:solidFill>
            </a:rPr>
            <a:t> </a:t>
          </a:r>
          <a:r>
            <a:rPr lang="en-US" sz="1600" b="0" i="0" baseline="0" dirty="0">
              <a:ln w="0">
                <a:solidFill>
                  <a:schemeClr val="tx2"/>
                </a:solidFill>
              </a:ln>
              <a:solidFill>
                <a:schemeClr val="tx2"/>
              </a:solidFill>
            </a:rPr>
            <a:t>verification</a:t>
          </a:r>
          <a:r>
            <a:rPr lang="en-US" sz="1600" b="1" i="0" baseline="0" dirty="0">
              <a:solidFill>
                <a:schemeClr val="tx2"/>
              </a:solidFill>
            </a:rPr>
            <a:t>, there’s a high chance of fraudulent requests slipping through, leading to donors unknowingly supporting illegitimate causes or scams.</a:t>
          </a:r>
          <a:endParaRPr lang="en-US" sz="1900" b="1" dirty="0">
            <a:solidFill>
              <a:schemeClr val="tx2"/>
            </a:solidFill>
          </a:endParaRPr>
        </a:p>
      </dgm:t>
    </dgm:pt>
    <dgm:pt modelId="{ED2D145D-9795-4A78-9D7D-10209214FD32}" type="parTrans" cxnId="{B592CE12-6F54-4DA4-BBD8-F07387F41F58}">
      <dgm:prSet/>
      <dgm:spPr/>
      <dgm:t>
        <a:bodyPr/>
        <a:lstStyle/>
        <a:p>
          <a:endParaRPr lang="en-US"/>
        </a:p>
      </dgm:t>
    </dgm:pt>
    <dgm:pt modelId="{53B4197E-D097-4CA8-A7CF-387871C09887}" type="sibTrans" cxnId="{B592CE12-6F54-4DA4-BBD8-F07387F41F58}">
      <dgm:prSet/>
      <dgm:spPr/>
      <dgm:t>
        <a:bodyPr/>
        <a:lstStyle/>
        <a:p>
          <a:endParaRPr lang="en-US"/>
        </a:p>
      </dgm:t>
    </dgm:pt>
    <dgm:pt modelId="{33E198A3-B245-4BAD-A73C-757BFBB1AB24}">
      <dgm:prSet custT="1"/>
      <dgm:spPr>
        <a:solidFill>
          <a:schemeClr val="bg1">
            <a:alpha val="0"/>
          </a:schemeClr>
        </a:solidFill>
        <a:ln w="38100">
          <a:solidFill>
            <a:schemeClr val="accent1"/>
          </a:solidFill>
        </a:ln>
      </dgm:spPr>
      <dgm:t>
        <a:bodyPr/>
        <a:lstStyle/>
        <a:p>
          <a:pPr algn="just"/>
          <a:r>
            <a:rPr lang="en-US" sz="2000" b="1" i="0" baseline="0" dirty="0">
              <a:solidFill>
                <a:srgbClr val="C00000"/>
              </a:solidFill>
            </a:rPr>
            <a:t>Lack of Trust</a:t>
          </a:r>
          <a:r>
            <a:rPr lang="en-US" sz="2000" b="0" i="0" baseline="0" dirty="0">
              <a:solidFill>
                <a:srgbClr val="C00000"/>
              </a:solidFill>
            </a:rPr>
            <a:t>: </a:t>
          </a:r>
          <a:r>
            <a:rPr lang="en-US" sz="1600" b="1" i="0" baseline="0" dirty="0">
              <a:solidFill>
                <a:schemeClr val="tx2"/>
              </a:solidFill>
            </a:rPr>
            <a:t>The absence of an official, verified platform means donors are unsure whether their contributions will be used appropriately, leading to hesitation in donating.</a:t>
          </a:r>
          <a:endParaRPr lang="en-US" sz="1900" b="1" dirty="0">
            <a:solidFill>
              <a:schemeClr val="tx2"/>
            </a:solidFill>
          </a:endParaRPr>
        </a:p>
      </dgm:t>
    </dgm:pt>
    <dgm:pt modelId="{127C70A3-2607-4D5C-A00C-C0ADEAD3E50B}" type="parTrans" cxnId="{697A0DDF-440A-4FC7-B682-80B9CEE14C31}">
      <dgm:prSet/>
      <dgm:spPr/>
      <dgm:t>
        <a:bodyPr/>
        <a:lstStyle/>
        <a:p>
          <a:endParaRPr lang="en-US"/>
        </a:p>
      </dgm:t>
    </dgm:pt>
    <dgm:pt modelId="{008C43F6-0D6A-4656-A711-DF8E2B927F54}" type="sibTrans" cxnId="{697A0DDF-440A-4FC7-B682-80B9CEE14C31}">
      <dgm:prSet/>
      <dgm:spPr/>
      <dgm:t>
        <a:bodyPr/>
        <a:lstStyle/>
        <a:p>
          <a:endParaRPr lang="en-US"/>
        </a:p>
      </dgm:t>
    </dgm:pt>
    <dgm:pt modelId="{6C2E27A5-5F53-40FB-B0D8-2004C5474523}">
      <dgm:prSet custT="1"/>
      <dgm:spPr>
        <a:solidFill>
          <a:schemeClr val="bg1">
            <a:alpha val="0"/>
          </a:schemeClr>
        </a:solidFill>
        <a:ln w="38100">
          <a:solidFill>
            <a:schemeClr val="accent1"/>
          </a:solidFill>
        </a:ln>
      </dgm:spPr>
      <dgm:t>
        <a:bodyPr/>
        <a:lstStyle/>
        <a:p>
          <a:pPr algn="just"/>
          <a:r>
            <a:rPr lang="en-US" sz="2000" b="1" i="0" baseline="0" dirty="0">
              <a:solidFill>
                <a:srgbClr val="C00000"/>
              </a:solidFill>
            </a:rPr>
            <a:t>Inefficiency in Fundraising</a:t>
          </a:r>
          <a:r>
            <a:rPr lang="en-US" sz="2000" b="0" i="0" baseline="0" dirty="0">
              <a:solidFill>
                <a:srgbClr val="C00000"/>
              </a:solidFill>
            </a:rPr>
            <a:t>: </a:t>
          </a:r>
          <a:r>
            <a:rPr lang="en-US" sz="1600" b="1" i="0" baseline="0" dirty="0">
              <a:solidFill>
                <a:schemeClr val="tx2"/>
              </a:solidFill>
            </a:rPr>
            <a:t>Organizations often struggle to create trustworthy and efficient channels for gathering donations, making it harder for them to reach potential donors. </a:t>
          </a:r>
          <a:endParaRPr lang="en-US" sz="1900" b="1" dirty="0">
            <a:solidFill>
              <a:schemeClr val="tx2"/>
            </a:solidFill>
          </a:endParaRPr>
        </a:p>
      </dgm:t>
    </dgm:pt>
    <dgm:pt modelId="{49F1F102-C195-4143-A1CA-AF090C1C8094}" type="parTrans" cxnId="{ECC34426-9E61-4F65-A1B8-D6B95D5973A7}">
      <dgm:prSet/>
      <dgm:spPr/>
      <dgm:t>
        <a:bodyPr/>
        <a:lstStyle/>
        <a:p>
          <a:endParaRPr lang="en-US"/>
        </a:p>
      </dgm:t>
    </dgm:pt>
    <dgm:pt modelId="{1F62E1C2-9048-4803-9768-598CD8DB3D7D}" type="sibTrans" cxnId="{ECC34426-9E61-4F65-A1B8-D6B95D5973A7}">
      <dgm:prSet/>
      <dgm:spPr/>
      <dgm:t>
        <a:bodyPr/>
        <a:lstStyle/>
        <a:p>
          <a:endParaRPr lang="en-US"/>
        </a:p>
      </dgm:t>
    </dgm:pt>
    <dgm:pt modelId="{36528814-514F-4B5C-A348-6DFD0318BA47}" type="pres">
      <dgm:prSet presAssocID="{ECA89D59-2A2B-456E-A3C6-2162246C0F8D}" presName="linear" presStyleCnt="0">
        <dgm:presLayoutVars>
          <dgm:dir/>
          <dgm:resizeHandles val="exact"/>
        </dgm:presLayoutVars>
      </dgm:prSet>
      <dgm:spPr/>
    </dgm:pt>
    <dgm:pt modelId="{F32DEA01-7D80-4615-A760-3E56C05FC78D}" type="pres">
      <dgm:prSet presAssocID="{1AFA0D78-75E3-49D6-A80C-DE9AD62A39D2}" presName="comp" presStyleCnt="0"/>
      <dgm:spPr/>
    </dgm:pt>
    <dgm:pt modelId="{502E9736-C481-48E6-8B97-F90594A0831C}" type="pres">
      <dgm:prSet presAssocID="{1AFA0D78-75E3-49D6-A80C-DE9AD62A39D2}" presName="box" presStyleLbl="node1" presStyleIdx="0" presStyleCnt="4" custScaleX="94091" custScaleY="65349" custLinFactNeighborY="2593"/>
      <dgm:spPr/>
    </dgm:pt>
    <dgm:pt modelId="{CDA069A2-0D18-402F-A10C-37F8A2626E12}" type="pres">
      <dgm:prSet presAssocID="{1AFA0D78-75E3-49D6-A80C-DE9AD62A39D2}" presName="img" presStyleLbl="fgImgPlace1" presStyleIdx="0" presStyleCnt="4" custScaleX="81818" custScaleY="53501" custLinFactNeighborX="7661"/>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8000" r="-8000"/>
          </a:stretch>
        </a:blipFill>
      </dgm:spPr>
    </dgm:pt>
    <dgm:pt modelId="{089A4D1A-BBD7-493B-833A-F8593C6A27F8}" type="pres">
      <dgm:prSet presAssocID="{1AFA0D78-75E3-49D6-A80C-DE9AD62A39D2}" presName="text" presStyleLbl="node1" presStyleIdx="0" presStyleCnt="4">
        <dgm:presLayoutVars>
          <dgm:bulletEnabled val="1"/>
        </dgm:presLayoutVars>
      </dgm:prSet>
      <dgm:spPr/>
    </dgm:pt>
    <dgm:pt modelId="{CAF2344C-DA9F-45B1-8EC3-6E99648BCCE9}" type="pres">
      <dgm:prSet presAssocID="{D2A1FDBB-991B-4983-ACB4-F2A81E36B10E}" presName="spacer" presStyleCnt="0"/>
      <dgm:spPr/>
    </dgm:pt>
    <dgm:pt modelId="{E3B8FDA5-6A46-4A48-8F98-F23F77BA90F4}" type="pres">
      <dgm:prSet presAssocID="{4752C04D-35E7-480B-B0D8-389B4803343B}" presName="comp" presStyleCnt="0"/>
      <dgm:spPr/>
    </dgm:pt>
    <dgm:pt modelId="{6C5F3354-E7F4-4C75-B7B4-36262EFCC1F2}" type="pres">
      <dgm:prSet presAssocID="{4752C04D-35E7-480B-B0D8-389B4803343B}" presName="box" presStyleLbl="node1" presStyleIdx="1" presStyleCnt="4" custScaleX="94091" custScaleY="65349"/>
      <dgm:spPr/>
    </dgm:pt>
    <dgm:pt modelId="{23D22B61-6AFD-444F-B99D-4270CAF81FDB}" type="pres">
      <dgm:prSet presAssocID="{4752C04D-35E7-480B-B0D8-389B4803343B}" presName="img" presStyleLbl="fgImgPlace1" presStyleIdx="1" presStyleCnt="4" custScaleX="81818" custScaleY="61552" custLinFactNeighborX="6829" custLinFactNeighborY="932"/>
      <dgm:spPr>
        <a:blipFill>
          <a:blip xmlns:r="http://schemas.openxmlformats.org/officeDocument/2006/relationships" r:embed="rId2">
            <a:extLst>
              <a:ext uri="{28A0092B-C50C-407E-A947-70E740481C1C}">
                <a14:useLocalDpi xmlns:a14="http://schemas.microsoft.com/office/drawing/2010/main" val="0"/>
              </a:ext>
            </a:extLst>
          </a:blip>
          <a:srcRect/>
          <a:stretch>
            <a:fillRect l="-8000" r="-8000"/>
          </a:stretch>
        </a:blipFill>
      </dgm:spPr>
    </dgm:pt>
    <dgm:pt modelId="{CCE9C8A4-96AE-4635-80A5-A7414080EDC7}" type="pres">
      <dgm:prSet presAssocID="{4752C04D-35E7-480B-B0D8-389B4803343B}" presName="text" presStyleLbl="node1" presStyleIdx="1" presStyleCnt="4">
        <dgm:presLayoutVars>
          <dgm:bulletEnabled val="1"/>
        </dgm:presLayoutVars>
      </dgm:prSet>
      <dgm:spPr/>
    </dgm:pt>
    <dgm:pt modelId="{C5C7860D-A9D2-45FE-A28E-F63773F9911D}" type="pres">
      <dgm:prSet presAssocID="{53B4197E-D097-4CA8-A7CF-387871C09887}" presName="spacer" presStyleCnt="0"/>
      <dgm:spPr/>
    </dgm:pt>
    <dgm:pt modelId="{440D99E6-2169-46C9-BEE3-B53C510988B7}" type="pres">
      <dgm:prSet presAssocID="{33E198A3-B245-4BAD-A73C-757BFBB1AB24}" presName="comp" presStyleCnt="0"/>
      <dgm:spPr/>
    </dgm:pt>
    <dgm:pt modelId="{E0C941C5-9CA4-4D7C-90A2-CAB3033601C0}" type="pres">
      <dgm:prSet presAssocID="{33E198A3-B245-4BAD-A73C-757BFBB1AB24}" presName="box" presStyleLbl="node1" presStyleIdx="2" presStyleCnt="4" custScaleX="94091" custScaleY="65349" custLinFactNeighborY="-1482"/>
      <dgm:spPr/>
    </dgm:pt>
    <dgm:pt modelId="{4BDCEFB6-066F-405B-A3F7-5660590FDCF4}" type="pres">
      <dgm:prSet presAssocID="{33E198A3-B245-4BAD-A73C-757BFBB1AB24}" presName="img" presStyleLbl="fgImgPlace1" presStyleIdx="2" presStyleCnt="4" custScaleX="81818" custScaleY="51021" custLinFactNeighborX="6895"/>
      <dgm:spPr>
        <a:blipFill>
          <a:blip xmlns:r="http://schemas.openxmlformats.org/officeDocument/2006/relationships" r:embed="rId3">
            <a:extLst>
              <a:ext uri="{28A0092B-C50C-407E-A947-70E740481C1C}">
                <a14:useLocalDpi xmlns:a14="http://schemas.microsoft.com/office/drawing/2010/main" val="0"/>
              </a:ext>
            </a:extLst>
          </a:blip>
          <a:srcRect/>
          <a:stretch>
            <a:fillRect l="-8000" r="-8000"/>
          </a:stretch>
        </a:blipFill>
      </dgm:spPr>
    </dgm:pt>
    <dgm:pt modelId="{73E7AB1C-6D3E-4AC8-BE52-E79438FBE423}" type="pres">
      <dgm:prSet presAssocID="{33E198A3-B245-4BAD-A73C-757BFBB1AB24}" presName="text" presStyleLbl="node1" presStyleIdx="2" presStyleCnt="4">
        <dgm:presLayoutVars>
          <dgm:bulletEnabled val="1"/>
        </dgm:presLayoutVars>
      </dgm:prSet>
      <dgm:spPr/>
    </dgm:pt>
    <dgm:pt modelId="{15AD03C7-AB58-4E69-8396-703C1089B787}" type="pres">
      <dgm:prSet presAssocID="{008C43F6-0D6A-4656-A711-DF8E2B927F54}" presName="spacer" presStyleCnt="0"/>
      <dgm:spPr/>
    </dgm:pt>
    <dgm:pt modelId="{48C124FB-1E21-4E11-896D-0CF26C71AC61}" type="pres">
      <dgm:prSet presAssocID="{6C2E27A5-5F53-40FB-B0D8-2004C5474523}" presName="comp" presStyleCnt="0"/>
      <dgm:spPr/>
    </dgm:pt>
    <dgm:pt modelId="{1845B9EC-407C-4D3E-A9EC-0C25ED602F54}" type="pres">
      <dgm:prSet presAssocID="{6C2E27A5-5F53-40FB-B0D8-2004C5474523}" presName="box" presStyleLbl="node1" presStyleIdx="3" presStyleCnt="4" custScaleX="94091" custScaleY="65349" custLinFactNeighborY="-3705"/>
      <dgm:spPr/>
    </dgm:pt>
    <dgm:pt modelId="{B8948D3F-815B-4464-A9DB-A1C7AA16EE03}" type="pres">
      <dgm:prSet presAssocID="{6C2E27A5-5F53-40FB-B0D8-2004C5474523}" presName="img" presStyleLbl="fgImgPlace1" presStyleIdx="3" presStyleCnt="4" custScaleX="81818" custScaleY="53485" custLinFactNeighborX="3064"/>
      <dgm:spPr>
        <a:blipFill>
          <a:blip xmlns:r="http://schemas.openxmlformats.org/officeDocument/2006/relationships" r:embed="rId4">
            <a:extLst>
              <a:ext uri="{28A0092B-C50C-407E-A947-70E740481C1C}">
                <a14:useLocalDpi xmlns:a14="http://schemas.microsoft.com/office/drawing/2010/main" val="0"/>
              </a:ext>
            </a:extLst>
          </a:blip>
          <a:srcRect/>
          <a:stretch>
            <a:fillRect l="-8000" r="-8000"/>
          </a:stretch>
        </a:blipFill>
      </dgm:spPr>
    </dgm:pt>
    <dgm:pt modelId="{371B270E-06DF-4F0D-ABBA-BB40D93C60FF}" type="pres">
      <dgm:prSet presAssocID="{6C2E27A5-5F53-40FB-B0D8-2004C5474523}" presName="text" presStyleLbl="node1" presStyleIdx="3" presStyleCnt="4">
        <dgm:presLayoutVars>
          <dgm:bulletEnabled val="1"/>
        </dgm:presLayoutVars>
      </dgm:prSet>
      <dgm:spPr/>
    </dgm:pt>
  </dgm:ptLst>
  <dgm:cxnLst>
    <dgm:cxn modelId="{A7DA4710-D9EB-4427-9F94-C48648134951}" type="presOf" srcId="{33E198A3-B245-4BAD-A73C-757BFBB1AB24}" destId="{E0C941C5-9CA4-4D7C-90A2-CAB3033601C0}" srcOrd="0" destOrd="0" presId="urn:microsoft.com/office/officeart/2005/8/layout/vList4"/>
    <dgm:cxn modelId="{B592CE12-6F54-4DA4-BBD8-F07387F41F58}" srcId="{ECA89D59-2A2B-456E-A3C6-2162246C0F8D}" destId="{4752C04D-35E7-480B-B0D8-389B4803343B}" srcOrd="1" destOrd="0" parTransId="{ED2D145D-9795-4A78-9D7D-10209214FD32}" sibTransId="{53B4197E-D097-4CA8-A7CF-387871C09887}"/>
    <dgm:cxn modelId="{8E8F3424-7D02-464A-A8D3-5B4B0373E670}" type="presOf" srcId="{33E198A3-B245-4BAD-A73C-757BFBB1AB24}" destId="{73E7AB1C-6D3E-4AC8-BE52-E79438FBE423}" srcOrd="1" destOrd="0" presId="urn:microsoft.com/office/officeart/2005/8/layout/vList4"/>
    <dgm:cxn modelId="{ECC34426-9E61-4F65-A1B8-D6B95D5973A7}" srcId="{ECA89D59-2A2B-456E-A3C6-2162246C0F8D}" destId="{6C2E27A5-5F53-40FB-B0D8-2004C5474523}" srcOrd="3" destOrd="0" parTransId="{49F1F102-C195-4143-A1CA-AF090C1C8094}" sibTransId="{1F62E1C2-9048-4803-9768-598CD8DB3D7D}"/>
    <dgm:cxn modelId="{FA65E134-0E92-43A1-8401-EBD41FFDC505}" type="presOf" srcId="{4752C04D-35E7-480B-B0D8-389B4803343B}" destId="{CCE9C8A4-96AE-4635-80A5-A7414080EDC7}" srcOrd="1" destOrd="0" presId="urn:microsoft.com/office/officeart/2005/8/layout/vList4"/>
    <dgm:cxn modelId="{C30E4852-22BE-4E6A-9FAB-8F4EC98082A6}" type="presOf" srcId="{6C2E27A5-5F53-40FB-B0D8-2004C5474523}" destId="{1845B9EC-407C-4D3E-A9EC-0C25ED602F54}" srcOrd="0" destOrd="0" presId="urn:microsoft.com/office/officeart/2005/8/layout/vList4"/>
    <dgm:cxn modelId="{63FD2579-9C5B-49C6-8D29-1ACCDD1A734B}" type="presOf" srcId="{1AFA0D78-75E3-49D6-A80C-DE9AD62A39D2}" destId="{502E9736-C481-48E6-8B97-F90594A0831C}" srcOrd="0" destOrd="0" presId="urn:microsoft.com/office/officeart/2005/8/layout/vList4"/>
    <dgm:cxn modelId="{5E5AFFB9-AD4E-4FD4-A374-C077D4FB939E}" type="presOf" srcId="{1AFA0D78-75E3-49D6-A80C-DE9AD62A39D2}" destId="{089A4D1A-BBD7-493B-833A-F8593C6A27F8}" srcOrd="1" destOrd="0" presId="urn:microsoft.com/office/officeart/2005/8/layout/vList4"/>
    <dgm:cxn modelId="{55232EBC-69D8-4AE7-8DED-F82DC0723F28}" type="presOf" srcId="{4752C04D-35E7-480B-B0D8-389B4803343B}" destId="{6C5F3354-E7F4-4C75-B7B4-36262EFCC1F2}" srcOrd="0" destOrd="0" presId="urn:microsoft.com/office/officeart/2005/8/layout/vList4"/>
    <dgm:cxn modelId="{D619D1C7-9539-4D4E-862B-7A6F90B4A127}" srcId="{ECA89D59-2A2B-456E-A3C6-2162246C0F8D}" destId="{1AFA0D78-75E3-49D6-A80C-DE9AD62A39D2}" srcOrd="0" destOrd="0" parTransId="{AB209801-01A3-4A23-8359-28DAA17F851E}" sibTransId="{D2A1FDBB-991B-4983-ACB4-F2A81E36B10E}"/>
    <dgm:cxn modelId="{697A0DDF-440A-4FC7-B682-80B9CEE14C31}" srcId="{ECA89D59-2A2B-456E-A3C6-2162246C0F8D}" destId="{33E198A3-B245-4BAD-A73C-757BFBB1AB24}" srcOrd="2" destOrd="0" parTransId="{127C70A3-2607-4D5C-A00C-C0ADEAD3E50B}" sibTransId="{008C43F6-0D6A-4656-A711-DF8E2B927F54}"/>
    <dgm:cxn modelId="{C6C423DF-A92D-4379-9609-A9A27CB0749F}" type="presOf" srcId="{6C2E27A5-5F53-40FB-B0D8-2004C5474523}" destId="{371B270E-06DF-4F0D-ABBA-BB40D93C60FF}" srcOrd="1" destOrd="0" presId="urn:microsoft.com/office/officeart/2005/8/layout/vList4"/>
    <dgm:cxn modelId="{F514E8F0-9FFB-4C5D-B8D4-F4F81ABAC84E}" type="presOf" srcId="{ECA89D59-2A2B-456E-A3C6-2162246C0F8D}" destId="{36528814-514F-4B5C-A348-6DFD0318BA47}" srcOrd="0" destOrd="0" presId="urn:microsoft.com/office/officeart/2005/8/layout/vList4"/>
    <dgm:cxn modelId="{D3187102-7C97-482E-9A66-4DFCC3DEBD0D}" type="presParOf" srcId="{36528814-514F-4B5C-A348-6DFD0318BA47}" destId="{F32DEA01-7D80-4615-A760-3E56C05FC78D}" srcOrd="0" destOrd="0" presId="urn:microsoft.com/office/officeart/2005/8/layout/vList4"/>
    <dgm:cxn modelId="{E3AAF531-6A69-4734-8091-DAA038C4491C}" type="presParOf" srcId="{F32DEA01-7D80-4615-A760-3E56C05FC78D}" destId="{502E9736-C481-48E6-8B97-F90594A0831C}" srcOrd="0" destOrd="0" presId="urn:microsoft.com/office/officeart/2005/8/layout/vList4"/>
    <dgm:cxn modelId="{F39A3184-EBDE-4F8A-9061-499BD3122157}" type="presParOf" srcId="{F32DEA01-7D80-4615-A760-3E56C05FC78D}" destId="{CDA069A2-0D18-402F-A10C-37F8A2626E12}" srcOrd="1" destOrd="0" presId="urn:microsoft.com/office/officeart/2005/8/layout/vList4"/>
    <dgm:cxn modelId="{F2485058-FC19-4AE6-B9C6-66C752E54307}" type="presParOf" srcId="{F32DEA01-7D80-4615-A760-3E56C05FC78D}" destId="{089A4D1A-BBD7-493B-833A-F8593C6A27F8}" srcOrd="2" destOrd="0" presId="urn:microsoft.com/office/officeart/2005/8/layout/vList4"/>
    <dgm:cxn modelId="{F6F77BB5-976A-4944-A4ED-530312790BCF}" type="presParOf" srcId="{36528814-514F-4B5C-A348-6DFD0318BA47}" destId="{CAF2344C-DA9F-45B1-8EC3-6E99648BCCE9}" srcOrd="1" destOrd="0" presId="urn:microsoft.com/office/officeart/2005/8/layout/vList4"/>
    <dgm:cxn modelId="{0BEA5E08-18D0-4DB2-8AFF-FC40A925247A}" type="presParOf" srcId="{36528814-514F-4B5C-A348-6DFD0318BA47}" destId="{E3B8FDA5-6A46-4A48-8F98-F23F77BA90F4}" srcOrd="2" destOrd="0" presId="urn:microsoft.com/office/officeart/2005/8/layout/vList4"/>
    <dgm:cxn modelId="{E141F69B-5166-4E2C-9FB8-1125CE066644}" type="presParOf" srcId="{E3B8FDA5-6A46-4A48-8F98-F23F77BA90F4}" destId="{6C5F3354-E7F4-4C75-B7B4-36262EFCC1F2}" srcOrd="0" destOrd="0" presId="urn:microsoft.com/office/officeart/2005/8/layout/vList4"/>
    <dgm:cxn modelId="{D6D0ECF4-71AE-4F7E-81CF-98F4EB1C9135}" type="presParOf" srcId="{E3B8FDA5-6A46-4A48-8F98-F23F77BA90F4}" destId="{23D22B61-6AFD-444F-B99D-4270CAF81FDB}" srcOrd="1" destOrd="0" presId="urn:microsoft.com/office/officeart/2005/8/layout/vList4"/>
    <dgm:cxn modelId="{26CBDF12-60A2-4344-82F2-909C7C70338E}" type="presParOf" srcId="{E3B8FDA5-6A46-4A48-8F98-F23F77BA90F4}" destId="{CCE9C8A4-96AE-4635-80A5-A7414080EDC7}" srcOrd="2" destOrd="0" presId="urn:microsoft.com/office/officeart/2005/8/layout/vList4"/>
    <dgm:cxn modelId="{B16C234E-8647-42D7-816F-8D9FE4FE67DA}" type="presParOf" srcId="{36528814-514F-4B5C-A348-6DFD0318BA47}" destId="{C5C7860D-A9D2-45FE-A28E-F63773F9911D}" srcOrd="3" destOrd="0" presId="urn:microsoft.com/office/officeart/2005/8/layout/vList4"/>
    <dgm:cxn modelId="{9E681DE4-89B3-4F39-8863-B12EF4291176}" type="presParOf" srcId="{36528814-514F-4B5C-A348-6DFD0318BA47}" destId="{440D99E6-2169-46C9-BEE3-B53C510988B7}" srcOrd="4" destOrd="0" presId="urn:microsoft.com/office/officeart/2005/8/layout/vList4"/>
    <dgm:cxn modelId="{70C5487B-B5E8-4BB2-811E-6796DBA636CD}" type="presParOf" srcId="{440D99E6-2169-46C9-BEE3-B53C510988B7}" destId="{E0C941C5-9CA4-4D7C-90A2-CAB3033601C0}" srcOrd="0" destOrd="0" presId="urn:microsoft.com/office/officeart/2005/8/layout/vList4"/>
    <dgm:cxn modelId="{93F08373-C7CD-4603-B1C2-042B1DD6BC86}" type="presParOf" srcId="{440D99E6-2169-46C9-BEE3-B53C510988B7}" destId="{4BDCEFB6-066F-405B-A3F7-5660590FDCF4}" srcOrd="1" destOrd="0" presId="urn:microsoft.com/office/officeart/2005/8/layout/vList4"/>
    <dgm:cxn modelId="{8C47BE26-07C1-42C4-BB47-1259E7FE3B82}" type="presParOf" srcId="{440D99E6-2169-46C9-BEE3-B53C510988B7}" destId="{73E7AB1C-6D3E-4AC8-BE52-E79438FBE423}" srcOrd="2" destOrd="0" presId="urn:microsoft.com/office/officeart/2005/8/layout/vList4"/>
    <dgm:cxn modelId="{EAF61100-E656-4A4E-94FB-C42799BD8A48}" type="presParOf" srcId="{36528814-514F-4B5C-A348-6DFD0318BA47}" destId="{15AD03C7-AB58-4E69-8396-703C1089B787}" srcOrd="5" destOrd="0" presId="urn:microsoft.com/office/officeart/2005/8/layout/vList4"/>
    <dgm:cxn modelId="{BEE05D85-9019-4E19-95FF-BCF490C5E062}" type="presParOf" srcId="{36528814-514F-4B5C-A348-6DFD0318BA47}" destId="{48C124FB-1E21-4E11-896D-0CF26C71AC61}" srcOrd="6" destOrd="0" presId="urn:microsoft.com/office/officeart/2005/8/layout/vList4"/>
    <dgm:cxn modelId="{5AD076FB-EB41-4F59-A497-00E18CA2A0C2}" type="presParOf" srcId="{48C124FB-1E21-4E11-896D-0CF26C71AC61}" destId="{1845B9EC-407C-4D3E-A9EC-0C25ED602F54}" srcOrd="0" destOrd="0" presId="urn:microsoft.com/office/officeart/2005/8/layout/vList4"/>
    <dgm:cxn modelId="{9C66C3CF-FDD7-4105-A7C9-0C04C6F75C21}" type="presParOf" srcId="{48C124FB-1E21-4E11-896D-0CF26C71AC61}" destId="{B8948D3F-815B-4464-A9DB-A1C7AA16EE03}" srcOrd="1" destOrd="0" presId="urn:microsoft.com/office/officeart/2005/8/layout/vList4"/>
    <dgm:cxn modelId="{A5E228C4-A005-481B-9973-1BFFF760ECD2}" type="presParOf" srcId="{48C124FB-1E21-4E11-896D-0CF26C71AC61}" destId="{371B270E-06DF-4F0D-ABBA-BB40D93C60FF}" srcOrd="2" destOrd="0" presId="urn:microsoft.com/office/officeart/2005/8/layout/vList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569799D-D8F0-4D7F-A83F-C4B7C84919FA}" type="doc">
      <dgm:prSet loTypeId="urn:microsoft.com/office/officeart/2005/8/layout/vList4" loCatId="picture" qsTypeId="urn:microsoft.com/office/officeart/2005/8/quickstyle/simple1" qsCatId="simple" csTypeId="urn:microsoft.com/office/officeart/2005/8/colors/accent1_2" csCatId="accent1" phldr="1"/>
      <dgm:spPr/>
      <dgm:t>
        <a:bodyPr/>
        <a:lstStyle/>
        <a:p>
          <a:endParaRPr lang="en-US"/>
        </a:p>
      </dgm:t>
    </dgm:pt>
    <dgm:pt modelId="{094A84F5-F266-4904-AE7D-00E442E208EB}">
      <dgm:prSet custT="1"/>
      <dgm:spPr>
        <a:solidFill>
          <a:schemeClr val="bg1">
            <a:alpha val="0"/>
          </a:schemeClr>
        </a:solidFill>
        <a:ln w="38100">
          <a:solidFill>
            <a:schemeClr val="tx2"/>
          </a:solidFill>
        </a:ln>
      </dgm:spPr>
      <dgm:t>
        <a:bodyPr/>
        <a:lstStyle/>
        <a:p>
          <a:pPr algn="l"/>
          <a:r>
            <a:rPr lang="en-US" sz="4800" b="1" dirty="0">
              <a:solidFill>
                <a:srgbClr val="C00000"/>
              </a:solidFill>
            </a:rPr>
            <a:t>Authentication</a:t>
          </a:r>
          <a:endParaRPr lang="en-US" sz="4800" dirty="0">
            <a:solidFill>
              <a:srgbClr val="C00000"/>
            </a:solidFill>
          </a:endParaRPr>
        </a:p>
      </dgm:t>
    </dgm:pt>
    <dgm:pt modelId="{46638480-34D7-4495-8161-2E177EF0DCDC}" type="parTrans" cxnId="{37828AE7-ABBC-43AB-B3E8-58509740A7DA}">
      <dgm:prSet/>
      <dgm:spPr/>
      <dgm:t>
        <a:bodyPr/>
        <a:lstStyle/>
        <a:p>
          <a:endParaRPr lang="en-US"/>
        </a:p>
      </dgm:t>
    </dgm:pt>
    <dgm:pt modelId="{FD89DF29-892B-4446-BD97-DB10F5AD2A33}" type="sibTrans" cxnId="{37828AE7-ABBC-43AB-B3E8-58509740A7DA}">
      <dgm:prSet/>
      <dgm:spPr/>
      <dgm:t>
        <a:bodyPr/>
        <a:lstStyle/>
        <a:p>
          <a:endParaRPr lang="en-US"/>
        </a:p>
      </dgm:t>
    </dgm:pt>
    <dgm:pt modelId="{1F0DDFFA-5BCF-416F-89C8-541D4C3DD650}">
      <dgm:prSet custT="1"/>
      <dgm:spPr>
        <a:solidFill>
          <a:schemeClr val="bg1">
            <a:alpha val="0"/>
          </a:schemeClr>
        </a:solidFill>
        <a:ln w="38100">
          <a:solidFill>
            <a:schemeClr val="tx2"/>
          </a:solidFill>
        </a:ln>
      </dgm:spPr>
      <dgm:t>
        <a:bodyPr/>
        <a:lstStyle/>
        <a:p>
          <a:pPr algn="ctr"/>
          <a:r>
            <a:rPr lang="en-US" sz="2800" b="1" dirty="0">
              <a:solidFill>
                <a:srgbClr val="C00000"/>
              </a:solidFill>
            </a:rPr>
            <a:t>Secure Registration/Login</a:t>
          </a:r>
        </a:p>
        <a:p>
          <a:pPr algn="just"/>
          <a:r>
            <a:rPr lang="en-US" sz="2000" b="1" dirty="0">
              <a:solidFill>
                <a:schemeClr val="accent1"/>
              </a:solidFill>
            </a:rPr>
            <a:t> Users, organizations, and admins must create secure accounts through a registration process. Authentication ensures that only authorized individuals can post or manage funds.</a:t>
          </a:r>
        </a:p>
      </dgm:t>
    </dgm:pt>
    <dgm:pt modelId="{F2AF8020-DBB2-49F9-9A3A-EB477ABE6C46}" type="parTrans" cxnId="{40ECFBCC-909C-4A64-9083-C7B1C05C240C}">
      <dgm:prSet/>
      <dgm:spPr/>
      <dgm:t>
        <a:bodyPr/>
        <a:lstStyle/>
        <a:p>
          <a:endParaRPr lang="en-US"/>
        </a:p>
      </dgm:t>
    </dgm:pt>
    <dgm:pt modelId="{FED1726A-6955-4325-BD66-52999A826C4C}" type="sibTrans" cxnId="{40ECFBCC-909C-4A64-9083-C7B1C05C240C}">
      <dgm:prSet/>
      <dgm:spPr/>
      <dgm:t>
        <a:bodyPr/>
        <a:lstStyle/>
        <a:p>
          <a:endParaRPr lang="en-US"/>
        </a:p>
      </dgm:t>
    </dgm:pt>
    <dgm:pt modelId="{FE2F1D98-D3AE-4792-B639-15CDD51975AE}">
      <dgm:prSet custT="1"/>
      <dgm:spPr>
        <a:blipFill dpi="0" rotWithShape="0">
          <a:blip xmlns:r="http://schemas.openxmlformats.org/officeDocument/2006/relationships" r:embed="rId1">
            <a:alphaModFix amt="0"/>
          </a:blip>
          <a:srcRect/>
          <a:stretch>
            <a:fillRect l="-18000" r="-18000"/>
          </a:stretch>
        </a:blipFill>
        <a:ln w="38100">
          <a:solidFill>
            <a:schemeClr val="tx2"/>
          </a:solidFill>
        </a:ln>
      </dgm:spPr>
      <dgm:t>
        <a:bodyPr/>
        <a:lstStyle/>
        <a:p>
          <a:pPr algn="ctr"/>
          <a:r>
            <a:rPr lang="en-US" sz="2400" b="1" dirty="0">
              <a:solidFill>
                <a:srgbClr val="C00000"/>
              </a:solidFill>
            </a:rPr>
            <a:t>Role-Based Access Control</a:t>
          </a:r>
          <a:endParaRPr lang="en-US" sz="2400" dirty="0">
            <a:solidFill>
              <a:srgbClr val="C00000"/>
            </a:solidFill>
          </a:endParaRPr>
        </a:p>
        <a:p>
          <a:pPr algn="just"/>
          <a:r>
            <a:rPr lang="en-US" sz="2000" b="1" dirty="0">
              <a:solidFill>
                <a:schemeClr val="accent1"/>
              </a:solidFill>
            </a:rPr>
            <a:t>Each user type (Admin, User, Organization) has different permissions and access levels within the application.</a:t>
          </a:r>
        </a:p>
      </dgm:t>
    </dgm:pt>
    <dgm:pt modelId="{604ED68D-4451-4E78-BB27-51B73B4FFEFA}" type="parTrans" cxnId="{049E2C23-6097-4EB9-8C76-47BA17191F3D}">
      <dgm:prSet/>
      <dgm:spPr/>
      <dgm:t>
        <a:bodyPr/>
        <a:lstStyle/>
        <a:p>
          <a:endParaRPr lang="en-US"/>
        </a:p>
      </dgm:t>
    </dgm:pt>
    <dgm:pt modelId="{BCBC58F6-7203-44AB-8F23-23BA8C26B083}" type="sibTrans" cxnId="{049E2C23-6097-4EB9-8C76-47BA17191F3D}">
      <dgm:prSet/>
      <dgm:spPr/>
      <dgm:t>
        <a:bodyPr/>
        <a:lstStyle/>
        <a:p>
          <a:endParaRPr lang="en-US"/>
        </a:p>
      </dgm:t>
    </dgm:pt>
    <dgm:pt modelId="{A5BFA734-D0EC-4FE0-9255-E54FFD1BF799}" type="pres">
      <dgm:prSet presAssocID="{3569799D-D8F0-4D7F-A83F-C4B7C84919FA}" presName="linear" presStyleCnt="0">
        <dgm:presLayoutVars>
          <dgm:dir/>
          <dgm:resizeHandles val="exact"/>
        </dgm:presLayoutVars>
      </dgm:prSet>
      <dgm:spPr/>
    </dgm:pt>
    <dgm:pt modelId="{4589D1BB-C0EE-44A3-952E-B5ECA70674E6}" type="pres">
      <dgm:prSet presAssocID="{094A84F5-F266-4904-AE7D-00E442E208EB}" presName="comp" presStyleCnt="0"/>
      <dgm:spPr/>
    </dgm:pt>
    <dgm:pt modelId="{15CDDC63-9B75-478E-8FE7-6FAEA2740B0C}" type="pres">
      <dgm:prSet presAssocID="{094A84F5-F266-4904-AE7D-00E442E208EB}" presName="box" presStyleLbl="node1" presStyleIdx="0" presStyleCnt="3" custScaleY="28340" custLinFactNeighborX="-403" custLinFactNeighborY="8424"/>
      <dgm:spPr/>
    </dgm:pt>
    <dgm:pt modelId="{927D3A14-E9AC-42EF-8B09-39BF3A8F0553}" type="pres">
      <dgm:prSet presAssocID="{094A84F5-F266-4904-AE7D-00E442E208EB}" presName="img" presStyleLbl="fgImgPlace1" presStyleIdx="0" presStyleCnt="3" custScaleX="61418" custScaleY="12801" custLinFactNeighborX="-5743" custLinFactNeighborY="11923"/>
      <dgm:spPr>
        <a:solidFill>
          <a:schemeClr val="bg1">
            <a:alpha val="0"/>
          </a:schemeClr>
        </a:solidFill>
      </dgm:spPr>
    </dgm:pt>
    <dgm:pt modelId="{8821758B-A6FC-4BDA-A43C-892691D5A779}" type="pres">
      <dgm:prSet presAssocID="{094A84F5-F266-4904-AE7D-00E442E208EB}" presName="text" presStyleLbl="node1" presStyleIdx="0" presStyleCnt="3">
        <dgm:presLayoutVars>
          <dgm:bulletEnabled val="1"/>
        </dgm:presLayoutVars>
      </dgm:prSet>
      <dgm:spPr/>
    </dgm:pt>
    <dgm:pt modelId="{BA833167-B5D9-4E7B-8592-A18D2F4B701F}" type="pres">
      <dgm:prSet presAssocID="{FD89DF29-892B-4446-BD97-DB10F5AD2A33}" presName="spacer" presStyleCnt="0"/>
      <dgm:spPr/>
    </dgm:pt>
    <dgm:pt modelId="{EA9D7036-FEF7-4299-8992-1E346BC2A4FA}" type="pres">
      <dgm:prSet presAssocID="{1F0DDFFA-5BCF-416F-89C8-541D4C3DD650}" presName="comp" presStyleCnt="0"/>
      <dgm:spPr/>
    </dgm:pt>
    <dgm:pt modelId="{A116A091-793A-4080-9805-040AF85F87CE}" type="pres">
      <dgm:prSet presAssocID="{1F0DDFFA-5BCF-416F-89C8-541D4C3DD650}" presName="box" presStyleLbl="node1" presStyleIdx="1" presStyleCnt="3" custScaleY="34725" custLinFactNeighborX="487" custLinFactNeighborY="1286"/>
      <dgm:spPr/>
    </dgm:pt>
    <dgm:pt modelId="{BC9A0C96-4043-4741-8CB6-76DA83F7B172}" type="pres">
      <dgm:prSet presAssocID="{1F0DDFFA-5BCF-416F-89C8-541D4C3DD650}" presName="img" presStyleLbl="fgImgPlace1" presStyleIdx="1" presStyleCnt="3" custScaleY="33333" custLinFactNeighborX="-4922" custLinFactNeighborY="4268"/>
      <dgm:spPr>
        <a:blipFill dpi="0" rotWithShape="1">
          <a:blip xmlns:r="http://schemas.openxmlformats.org/officeDocument/2006/relationships" r:embed="rId2"/>
          <a:srcRect/>
          <a:stretch>
            <a:fillRect l="-18000" r="-18000"/>
          </a:stretch>
        </a:blipFill>
      </dgm:spPr>
    </dgm:pt>
    <dgm:pt modelId="{CDB6FEEA-DB98-4965-8845-FE6B00D59ADE}" type="pres">
      <dgm:prSet presAssocID="{1F0DDFFA-5BCF-416F-89C8-541D4C3DD650}" presName="text" presStyleLbl="node1" presStyleIdx="1" presStyleCnt="3">
        <dgm:presLayoutVars>
          <dgm:bulletEnabled val="1"/>
        </dgm:presLayoutVars>
      </dgm:prSet>
      <dgm:spPr/>
    </dgm:pt>
    <dgm:pt modelId="{C84B5753-8BD7-4A88-8BFC-C85D15CD631C}" type="pres">
      <dgm:prSet presAssocID="{FED1726A-6955-4325-BD66-52999A826C4C}" presName="spacer" presStyleCnt="0"/>
      <dgm:spPr/>
    </dgm:pt>
    <dgm:pt modelId="{87A71C93-F8C0-4EDF-AB33-96D9BF0DDBFE}" type="pres">
      <dgm:prSet presAssocID="{FE2F1D98-D3AE-4792-B639-15CDD51975AE}" presName="comp" presStyleCnt="0"/>
      <dgm:spPr/>
    </dgm:pt>
    <dgm:pt modelId="{0965D619-04A1-46C1-A6D9-C5A79B17BFCC}" type="pres">
      <dgm:prSet presAssocID="{FE2F1D98-D3AE-4792-B639-15CDD51975AE}" presName="box" presStyleLbl="node1" presStyleIdx="2" presStyleCnt="3" custScaleY="35260" custLinFactNeighborX="328" custLinFactNeighborY="-6132"/>
      <dgm:spPr/>
    </dgm:pt>
    <dgm:pt modelId="{4B2D06A3-2075-48EC-9EDD-1906DA905C1A}" type="pres">
      <dgm:prSet presAssocID="{FE2F1D98-D3AE-4792-B639-15CDD51975AE}" presName="img" presStyleLbl="fgImgPlace1" presStyleIdx="2" presStyleCnt="3" custScaleX="95454" custScaleY="28889" custLinFactNeighborX="-8545" custLinFactNeighborY="-5842"/>
      <dgm:spPr>
        <a:blipFill dpi="0" rotWithShape="1">
          <a:blip xmlns:r="http://schemas.openxmlformats.org/officeDocument/2006/relationships" r:embed="rId3"/>
          <a:srcRect/>
          <a:stretch>
            <a:fillRect l="-18000" r="-18000"/>
          </a:stretch>
        </a:blipFill>
      </dgm:spPr>
    </dgm:pt>
    <dgm:pt modelId="{4189C48B-3D83-496C-9CCB-8C36BE1466A5}" type="pres">
      <dgm:prSet presAssocID="{FE2F1D98-D3AE-4792-B639-15CDD51975AE}" presName="text" presStyleLbl="node1" presStyleIdx="2" presStyleCnt="3">
        <dgm:presLayoutVars>
          <dgm:bulletEnabled val="1"/>
        </dgm:presLayoutVars>
      </dgm:prSet>
      <dgm:spPr/>
    </dgm:pt>
  </dgm:ptLst>
  <dgm:cxnLst>
    <dgm:cxn modelId="{01E5B000-96C3-4DA9-82FE-ADEDF1E1C58F}" type="presOf" srcId="{FE2F1D98-D3AE-4792-B639-15CDD51975AE}" destId="{0965D619-04A1-46C1-A6D9-C5A79B17BFCC}" srcOrd="0" destOrd="0" presId="urn:microsoft.com/office/officeart/2005/8/layout/vList4"/>
    <dgm:cxn modelId="{E132850A-4D2A-49C5-B418-60EF8F36D777}" type="presOf" srcId="{FE2F1D98-D3AE-4792-B639-15CDD51975AE}" destId="{4189C48B-3D83-496C-9CCB-8C36BE1466A5}" srcOrd="1" destOrd="0" presId="urn:microsoft.com/office/officeart/2005/8/layout/vList4"/>
    <dgm:cxn modelId="{98B6E30F-1936-41A8-A21B-5C3504247C37}" type="presOf" srcId="{1F0DDFFA-5BCF-416F-89C8-541D4C3DD650}" destId="{CDB6FEEA-DB98-4965-8845-FE6B00D59ADE}" srcOrd="1" destOrd="0" presId="urn:microsoft.com/office/officeart/2005/8/layout/vList4"/>
    <dgm:cxn modelId="{049E2C23-6097-4EB9-8C76-47BA17191F3D}" srcId="{3569799D-D8F0-4D7F-A83F-C4B7C84919FA}" destId="{FE2F1D98-D3AE-4792-B639-15CDD51975AE}" srcOrd="2" destOrd="0" parTransId="{604ED68D-4451-4E78-BB27-51B73B4FFEFA}" sibTransId="{BCBC58F6-7203-44AB-8F23-23BA8C26B083}"/>
    <dgm:cxn modelId="{9A704A4D-790E-44E4-8ADD-2F6C67FCCF51}" type="presOf" srcId="{3569799D-D8F0-4D7F-A83F-C4B7C84919FA}" destId="{A5BFA734-D0EC-4FE0-9255-E54FFD1BF799}" srcOrd="0" destOrd="0" presId="urn:microsoft.com/office/officeart/2005/8/layout/vList4"/>
    <dgm:cxn modelId="{92CBE54D-F285-4426-90B0-7AC4C1B926C9}" type="presOf" srcId="{094A84F5-F266-4904-AE7D-00E442E208EB}" destId="{8821758B-A6FC-4BDA-A43C-892691D5A779}" srcOrd="1" destOrd="0" presId="urn:microsoft.com/office/officeart/2005/8/layout/vList4"/>
    <dgm:cxn modelId="{A8C28198-5B2C-4191-A22C-7F7D220ACBBC}" type="presOf" srcId="{094A84F5-F266-4904-AE7D-00E442E208EB}" destId="{15CDDC63-9B75-478E-8FE7-6FAEA2740B0C}" srcOrd="0" destOrd="0" presId="urn:microsoft.com/office/officeart/2005/8/layout/vList4"/>
    <dgm:cxn modelId="{D8E671C3-E4D3-4EF6-9D99-251F48D9D7CD}" type="presOf" srcId="{1F0DDFFA-5BCF-416F-89C8-541D4C3DD650}" destId="{A116A091-793A-4080-9805-040AF85F87CE}" srcOrd="0" destOrd="0" presId="urn:microsoft.com/office/officeart/2005/8/layout/vList4"/>
    <dgm:cxn modelId="{40ECFBCC-909C-4A64-9083-C7B1C05C240C}" srcId="{3569799D-D8F0-4D7F-A83F-C4B7C84919FA}" destId="{1F0DDFFA-5BCF-416F-89C8-541D4C3DD650}" srcOrd="1" destOrd="0" parTransId="{F2AF8020-DBB2-49F9-9A3A-EB477ABE6C46}" sibTransId="{FED1726A-6955-4325-BD66-52999A826C4C}"/>
    <dgm:cxn modelId="{37828AE7-ABBC-43AB-B3E8-58509740A7DA}" srcId="{3569799D-D8F0-4D7F-A83F-C4B7C84919FA}" destId="{094A84F5-F266-4904-AE7D-00E442E208EB}" srcOrd="0" destOrd="0" parTransId="{46638480-34D7-4495-8161-2E177EF0DCDC}" sibTransId="{FD89DF29-892B-4446-BD97-DB10F5AD2A33}"/>
    <dgm:cxn modelId="{FDA1917A-2914-4114-932C-C1BF75EF757C}" type="presParOf" srcId="{A5BFA734-D0EC-4FE0-9255-E54FFD1BF799}" destId="{4589D1BB-C0EE-44A3-952E-B5ECA70674E6}" srcOrd="0" destOrd="0" presId="urn:microsoft.com/office/officeart/2005/8/layout/vList4"/>
    <dgm:cxn modelId="{A555E922-D2EC-4073-9E9C-89DDC0B72DE1}" type="presParOf" srcId="{4589D1BB-C0EE-44A3-952E-B5ECA70674E6}" destId="{15CDDC63-9B75-478E-8FE7-6FAEA2740B0C}" srcOrd="0" destOrd="0" presId="urn:microsoft.com/office/officeart/2005/8/layout/vList4"/>
    <dgm:cxn modelId="{1EF118B8-3070-41BA-BBAA-0DEF2D9D4ECD}" type="presParOf" srcId="{4589D1BB-C0EE-44A3-952E-B5ECA70674E6}" destId="{927D3A14-E9AC-42EF-8B09-39BF3A8F0553}" srcOrd="1" destOrd="0" presId="urn:microsoft.com/office/officeart/2005/8/layout/vList4"/>
    <dgm:cxn modelId="{24832F91-1BA4-409E-A994-DE41DDAB72D4}" type="presParOf" srcId="{4589D1BB-C0EE-44A3-952E-B5ECA70674E6}" destId="{8821758B-A6FC-4BDA-A43C-892691D5A779}" srcOrd="2" destOrd="0" presId="urn:microsoft.com/office/officeart/2005/8/layout/vList4"/>
    <dgm:cxn modelId="{97EABAE1-C855-44E7-9117-534C10A7E60E}" type="presParOf" srcId="{A5BFA734-D0EC-4FE0-9255-E54FFD1BF799}" destId="{BA833167-B5D9-4E7B-8592-A18D2F4B701F}" srcOrd="1" destOrd="0" presId="urn:microsoft.com/office/officeart/2005/8/layout/vList4"/>
    <dgm:cxn modelId="{A065B8F6-0333-497B-80D7-0762506F2551}" type="presParOf" srcId="{A5BFA734-D0EC-4FE0-9255-E54FFD1BF799}" destId="{EA9D7036-FEF7-4299-8992-1E346BC2A4FA}" srcOrd="2" destOrd="0" presId="urn:microsoft.com/office/officeart/2005/8/layout/vList4"/>
    <dgm:cxn modelId="{22B07EF2-21AC-4625-B0FA-944E110D87AB}" type="presParOf" srcId="{EA9D7036-FEF7-4299-8992-1E346BC2A4FA}" destId="{A116A091-793A-4080-9805-040AF85F87CE}" srcOrd="0" destOrd="0" presId="urn:microsoft.com/office/officeart/2005/8/layout/vList4"/>
    <dgm:cxn modelId="{97B12BC6-44A6-40BA-B842-756BD774D1C5}" type="presParOf" srcId="{EA9D7036-FEF7-4299-8992-1E346BC2A4FA}" destId="{BC9A0C96-4043-4741-8CB6-76DA83F7B172}" srcOrd="1" destOrd="0" presId="urn:microsoft.com/office/officeart/2005/8/layout/vList4"/>
    <dgm:cxn modelId="{EA71EBB2-2788-405D-8838-1B551886F49D}" type="presParOf" srcId="{EA9D7036-FEF7-4299-8992-1E346BC2A4FA}" destId="{CDB6FEEA-DB98-4965-8845-FE6B00D59ADE}" srcOrd="2" destOrd="0" presId="urn:microsoft.com/office/officeart/2005/8/layout/vList4"/>
    <dgm:cxn modelId="{21735575-EB2D-424B-BB1D-DBC8F946A11C}" type="presParOf" srcId="{A5BFA734-D0EC-4FE0-9255-E54FFD1BF799}" destId="{C84B5753-8BD7-4A88-8BFC-C85D15CD631C}" srcOrd="3" destOrd="0" presId="urn:microsoft.com/office/officeart/2005/8/layout/vList4"/>
    <dgm:cxn modelId="{8D64DB6D-C6F7-4C3E-8043-51C3A1C7212C}" type="presParOf" srcId="{A5BFA734-D0EC-4FE0-9255-E54FFD1BF799}" destId="{87A71C93-F8C0-4EDF-AB33-96D9BF0DDBFE}" srcOrd="4" destOrd="0" presId="urn:microsoft.com/office/officeart/2005/8/layout/vList4"/>
    <dgm:cxn modelId="{CC33E39B-D1E2-4B65-AAAB-EAF8489EF784}" type="presParOf" srcId="{87A71C93-F8C0-4EDF-AB33-96D9BF0DDBFE}" destId="{0965D619-04A1-46C1-A6D9-C5A79B17BFCC}" srcOrd="0" destOrd="0" presId="urn:microsoft.com/office/officeart/2005/8/layout/vList4"/>
    <dgm:cxn modelId="{55FB9BC8-66C2-4DEE-A821-529AEFEA22C6}" type="presParOf" srcId="{87A71C93-F8C0-4EDF-AB33-96D9BF0DDBFE}" destId="{4B2D06A3-2075-48EC-9EDD-1906DA905C1A}" srcOrd="1" destOrd="0" presId="urn:microsoft.com/office/officeart/2005/8/layout/vList4"/>
    <dgm:cxn modelId="{FCCA58F2-37BD-416C-9D37-6B6F09E61F30}" type="presParOf" srcId="{87A71C93-F8C0-4EDF-AB33-96D9BF0DDBFE}" destId="{4189C48B-3D83-496C-9CCB-8C36BE1466A5}" srcOrd="2" destOrd="0" presId="urn:microsoft.com/office/officeart/2005/8/layout/vList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CDA32BE-C7B4-430E-8AF3-0E5CCA29FD8D}"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en-US"/>
        </a:p>
      </dgm:t>
    </dgm:pt>
    <dgm:pt modelId="{0BEBBC7B-84FF-46C7-ABE1-BC0747EE1545}">
      <dgm:prSet custT="1"/>
      <dgm:spPr>
        <a:solidFill>
          <a:schemeClr val="accent1"/>
        </a:solidFill>
      </dgm:spPr>
      <dgm:t>
        <a:bodyPr/>
        <a:lstStyle/>
        <a:p>
          <a:pPr algn="just"/>
          <a:r>
            <a:rPr lang="en-US" sz="1600" b="1" i="0" baseline="0" dirty="0"/>
            <a:t>Verifies and authenticates organizations before they can create fund-raising campaigns. Monitors the platform for potential fraudulent activities. Approves or disapproves campaigns based on verification and credibility.</a:t>
          </a:r>
          <a:endParaRPr lang="en-US" sz="1600" b="1" dirty="0"/>
        </a:p>
      </dgm:t>
    </dgm:pt>
    <dgm:pt modelId="{1AE8D99C-B01D-459A-8D8A-3D1911C4FF53}" type="parTrans" cxnId="{A06BB2FF-FC8E-4643-B3A7-F37A1661D4B6}">
      <dgm:prSet/>
      <dgm:spPr/>
      <dgm:t>
        <a:bodyPr/>
        <a:lstStyle/>
        <a:p>
          <a:endParaRPr lang="en-US"/>
        </a:p>
      </dgm:t>
    </dgm:pt>
    <dgm:pt modelId="{126F89D2-90C0-4B89-BB32-787BE55084B9}" type="sibTrans" cxnId="{A06BB2FF-FC8E-4643-B3A7-F37A1661D4B6}">
      <dgm:prSet/>
      <dgm:spPr/>
      <dgm:t>
        <a:bodyPr/>
        <a:lstStyle/>
        <a:p>
          <a:endParaRPr lang="en-US"/>
        </a:p>
      </dgm:t>
    </dgm:pt>
    <dgm:pt modelId="{49F674D0-6B66-4066-990F-29888F0A06FA}">
      <dgm:prSet custT="1"/>
      <dgm:spPr>
        <a:solidFill>
          <a:schemeClr val="accent1"/>
        </a:solidFill>
      </dgm:spPr>
      <dgm:t>
        <a:bodyPr/>
        <a:lstStyle/>
        <a:p>
          <a:pPr algn="just"/>
          <a:r>
            <a:rPr lang="en-US" sz="1600" b="1" i="0" baseline="0" dirty="0"/>
            <a:t>Can browse and explore various fundraising campaigns by searching, sorting, and filtering. Can like, comment on, and share campaigns to raise awareness. Donates through secure, trusted payment channels and tracks donations via their personal account.</a:t>
          </a:r>
          <a:endParaRPr lang="en-US" sz="1600" b="1" dirty="0"/>
        </a:p>
      </dgm:t>
    </dgm:pt>
    <dgm:pt modelId="{26C6976A-24D3-4820-9609-49A673FCFD4F}" type="parTrans" cxnId="{29681D6D-CB8E-4B93-8F2C-7ACBF11E9FF1}">
      <dgm:prSet/>
      <dgm:spPr/>
      <dgm:t>
        <a:bodyPr/>
        <a:lstStyle/>
        <a:p>
          <a:endParaRPr lang="en-US"/>
        </a:p>
      </dgm:t>
    </dgm:pt>
    <dgm:pt modelId="{A3AD9B43-F1E9-4663-B2BD-2F2580ECC4B6}" type="sibTrans" cxnId="{29681D6D-CB8E-4B93-8F2C-7ACBF11E9FF1}">
      <dgm:prSet/>
      <dgm:spPr/>
      <dgm:t>
        <a:bodyPr/>
        <a:lstStyle/>
        <a:p>
          <a:endParaRPr lang="en-US"/>
        </a:p>
      </dgm:t>
    </dgm:pt>
    <dgm:pt modelId="{F25BDB30-C827-4E67-9B3D-BF493C136A7C}">
      <dgm:prSet custT="1"/>
      <dgm:spPr>
        <a:solidFill>
          <a:schemeClr val="accent1"/>
        </a:solidFill>
      </dgm:spPr>
      <dgm:t>
        <a:bodyPr/>
        <a:lstStyle/>
        <a:p>
          <a:pPr algn="just"/>
          <a:r>
            <a:rPr lang="en-US" sz="1600" b="1" dirty="0"/>
            <a:t>Can create and manage fundraising campaigns (e.g., post details about the cause, fundraising goals, updates). Must undergo an admin verification process before posting. Can collect donations through the platform, ensuring funds are directed to the verified cause.</a:t>
          </a:r>
        </a:p>
      </dgm:t>
    </dgm:pt>
    <dgm:pt modelId="{6F158714-9DC0-45DA-B320-F7921F92BE51}" type="parTrans" cxnId="{238BBF07-C3A5-49C0-9D36-E60DA8C052A9}">
      <dgm:prSet/>
      <dgm:spPr/>
      <dgm:t>
        <a:bodyPr/>
        <a:lstStyle/>
        <a:p>
          <a:endParaRPr lang="en-US"/>
        </a:p>
      </dgm:t>
    </dgm:pt>
    <dgm:pt modelId="{3F81C463-D1E1-4F2C-A115-90DA4319B503}" type="sibTrans" cxnId="{238BBF07-C3A5-49C0-9D36-E60DA8C052A9}">
      <dgm:prSet/>
      <dgm:spPr/>
      <dgm:t>
        <a:bodyPr/>
        <a:lstStyle/>
        <a:p>
          <a:endParaRPr lang="en-US"/>
        </a:p>
      </dgm:t>
    </dgm:pt>
    <dgm:pt modelId="{B8CA1FA8-6FE5-4FF3-8941-17C9306B9B21}" type="pres">
      <dgm:prSet presAssocID="{6CDA32BE-C7B4-430E-8AF3-0E5CCA29FD8D}" presName="linearFlow" presStyleCnt="0">
        <dgm:presLayoutVars>
          <dgm:dir/>
          <dgm:resizeHandles val="exact"/>
        </dgm:presLayoutVars>
      </dgm:prSet>
      <dgm:spPr/>
    </dgm:pt>
    <dgm:pt modelId="{8FD1F5B6-DA0B-4B03-AFE1-A46FF2180051}" type="pres">
      <dgm:prSet presAssocID="{0BEBBC7B-84FF-46C7-ABE1-BC0747EE1545}" presName="composite" presStyleCnt="0"/>
      <dgm:spPr/>
    </dgm:pt>
    <dgm:pt modelId="{5F9F31E6-F01D-45A2-9896-A521CB4184F6}" type="pres">
      <dgm:prSet presAssocID="{0BEBBC7B-84FF-46C7-ABE1-BC0747EE1545}" presName="imgShp" presStyleLbl="fgImgPlace1" presStyleIdx="0" presStyleCnt="3" custScaleX="101043" custLinFactNeighborX="-22220" custLinFactNeighborY="11127"/>
      <dgm:spPr>
        <a:blipFill>
          <a:blip xmlns:r="http://schemas.openxmlformats.org/officeDocument/2006/relationships" r:embed="rId1">
            <a:extLst>
              <a:ext uri="{28A0092B-C50C-407E-A947-70E740481C1C}">
                <a14:useLocalDpi xmlns:a14="http://schemas.microsoft.com/office/drawing/2010/main" val="0"/>
              </a:ext>
            </a:extLst>
          </a:blip>
          <a:srcRect/>
          <a:stretch>
            <a:fillRect t="-5000" b="-5000"/>
          </a:stretch>
        </a:blipFill>
      </dgm:spPr>
    </dgm:pt>
    <dgm:pt modelId="{4FB59829-D78B-4215-B341-1317D4901554}" type="pres">
      <dgm:prSet presAssocID="{0BEBBC7B-84FF-46C7-ABE1-BC0747EE1545}" presName="txShp" presStyleLbl="node1" presStyleIdx="0" presStyleCnt="3" custScaleX="121147" custScaleY="77179" custLinFactNeighborX="-192" custLinFactNeighborY="18111">
        <dgm:presLayoutVars>
          <dgm:bulletEnabled val="1"/>
        </dgm:presLayoutVars>
      </dgm:prSet>
      <dgm:spPr/>
    </dgm:pt>
    <dgm:pt modelId="{86C656DF-EE21-4F81-B79D-F4DF93CC9312}" type="pres">
      <dgm:prSet presAssocID="{126F89D2-90C0-4B89-BB32-787BE55084B9}" presName="spacing" presStyleCnt="0"/>
      <dgm:spPr/>
    </dgm:pt>
    <dgm:pt modelId="{FB2A0A9F-4932-4867-9A02-E7B0C3ADA6FE}" type="pres">
      <dgm:prSet presAssocID="{49F674D0-6B66-4066-990F-29888F0A06FA}" presName="composite" presStyleCnt="0"/>
      <dgm:spPr/>
    </dgm:pt>
    <dgm:pt modelId="{6E11DEE0-0689-4BFE-A3FA-36DDC4571D8F}" type="pres">
      <dgm:prSet presAssocID="{49F674D0-6B66-4066-990F-29888F0A06FA}" presName="imgShp" presStyleLbl="fgImgPlace1" presStyleIdx="1" presStyleCnt="3" custLinFactNeighborX="-22425" custLinFactNeighborY="-521"/>
      <dgm:spPr>
        <a:blipFill>
          <a:blip xmlns:r="http://schemas.openxmlformats.org/officeDocument/2006/relationships" r:embed="rId2">
            <a:extLst>
              <a:ext uri="{28A0092B-C50C-407E-A947-70E740481C1C}">
                <a14:useLocalDpi xmlns:a14="http://schemas.microsoft.com/office/drawing/2010/main" val="0"/>
              </a:ext>
            </a:extLst>
          </a:blip>
          <a:srcRect/>
          <a:stretch>
            <a:fillRect t="-5000" b="-5000"/>
          </a:stretch>
        </a:blipFill>
      </dgm:spPr>
    </dgm:pt>
    <dgm:pt modelId="{1E169331-9A58-402C-85B8-C43498EF3331}" type="pres">
      <dgm:prSet presAssocID="{49F674D0-6B66-4066-990F-29888F0A06FA}" presName="txShp" presStyleLbl="node1" presStyleIdx="1" presStyleCnt="3" custScaleX="121147" custScaleY="101519">
        <dgm:presLayoutVars>
          <dgm:bulletEnabled val="1"/>
        </dgm:presLayoutVars>
      </dgm:prSet>
      <dgm:spPr/>
    </dgm:pt>
    <dgm:pt modelId="{79A74040-A452-47AD-98F4-47688676BB4D}" type="pres">
      <dgm:prSet presAssocID="{A3AD9B43-F1E9-4663-B2BD-2F2580ECC4B6}" presName="spacing" presStyleCnt="0"/>
      <dgm:spPr/>
    </dgm:pt>
    <dgm:pt modelId="{2B311FAE-3DFD-445E-A75F-9AB5174AC4B0}" type="pres">
      <dgm:prSet presAssocID="{F25BDB30-C827-4E67-9B3D-BF493C136A7C}" presName="composite" presStyleCnt="0"/>
      <dgm:spPr/>
    </dgm:pt>
    <dgm:pt modelId="{E4EC677D-EAFA-4997-B9F3-DA280775A9AA}" type="pres">
      <dgm:prSet presAssocID="{F25BDB30-C827-4E67-9B3D-BF493C136A7C}" presName="imgShp" presStyleLbl="fgImgPlace1" presStyleIdx="2" presStyleCnt="3" custLinFactNeighborX="-22481" custLinFactNeighborY="-13263"/>
      <dgm:spPr>
        <a:blipFill>
          <a:blip xmlns:r="http://schemas.openxmlformats.org/officeDocument/2006/relationships" r:embed="rId3">
            <a:extLst>
              <a:ext uri="{28A0092B-C50C-407E-A947-70E740481C1C}">
                <a14:useLocalDpi xmlns:a14="http://schemas.microsoft.com/office/drawing/2010/main" val="0"/>
              </a:ext>
            </a:extLst>
          </a:blip>
          <a:srcRect/>
          <a:stretch>
            <a:fillRect t="-5000" b="-5000"/>
          </a:stretch>
        </a:blipFill>
      </dgm:spPr>
    </dgm:pt>
    <dgm:pt modelId="{18C4F40D-C399-467D-BDE1-DF6103C46A09}" type="pres">
      <dgm:prSet presAssocID="{F25BDB30-C827-4E67-9B3D-BF493C136A7C}" presName="txShp" presStyleLbl="node1" presStyleIdx="2" presStyleCnt="3" custScaleX="121147" custScaleY="86598" custLinFactNeighborX="770" custLinFactNeighborY="-13332">
        <dgm:presLayoutVars>
          <dgm:bulletEnabled val="1"/>
        </dgm:presLayoutVars>
      </dgm:prSet>
      <dgm:spPr/>
    </dgm:pt>
  </dgm:ptLst>
  <dgm:cxnLst>
    <dgm:cxn modelId="{238BBF07-C3A5-49C0-9D36-E60DA8C052A9}" srcId="{6CDA32BE-C7B4-430E-8AF3-0E5CCA29FD8D}" destId="{F25BDB30-C827-4E67-9B3D-BF493C136A7C}" srcOrd="2" destOrd="0" parTransId="{6F158714-9DC0-45DA-B320-F7921F92BE51}" sibTransId="{3F81C463-D1E1-4F2C-A115-90DA4319B503}"/>
    <dgm:cxn modelId="{225D4839-439A-4545-8581-9670F40A6EE7}" type="presOf" srcId="{6CDA32BE-C7B4-430E-8AF3-0E5CCA29FD8D}" destId="{B8CA1FA8-6FE5-4FF3-8941-17C9306B9B21}" srcOrd="0" destOrd="0" presId="urn:microsoft.com/office/officeart/2005/8/layout/vList3"/>
    <dgm:cxn modelId="{29681D6D-CB8E-4B93-8F2C-7ACBF11E9FF1}" srcId="{6CDA32BE-C7B4-430E-8AF3-0E5CCA29FD8D}" destId="{49F674D0-6B66-4066-990F-29888F0A06FA}" srcOrd="1" destOrd="0" parTransId="{26C6976A-24D3-4820-9609-49A673FCFD4F}" sibTransId="{A3AD9B43-F1E9-4663-B2BD-2F2580ECC4B6}"/>
    <dgm:cxn modelId="{FAF3B398-9024-45DE-BACA-18EC1EC8B1B7}" type="presOf" srcId="{F25BDB30-C827-4E67-9B3D-BF493C136A7C}" destId="{18C4F40D-C399-467D-BDE1-DF6103C46A09}" srcOrd="0" destOrd="0" presId="urn:microsoft.com/office/officeart/2005/8/layout/vList3"/>
    <dgm:cxn modelId="{931FDBC6-EDC2-4B0E-AA46-E4C150D677A2}" type="presOf" srcId="{49F674D0-6B66-4066-990F-29888F0A06FA}" destId="{1E169331-9A58-402C-85B8-C43498EF3331}" srcOrd="0" destOrd="0" presId="urn:microsoft.com/office/officeart/2005/8/layout/vList3"/>
    <dgm:cxn modelId="{4D4F20FB-4E4C-49D7-A3F3-4EF060AC8A1C}" type="presOf" srcId="{0BEBBC7B-84FF-46C7-ABE1-BC0747EE1545}" destId="{4FB59829-D78B-4215-B341-1317D4901554}" srcOrd="0" destOrd="0" presId="urn:microsoft.com/office/officeart/2005/8/layout/vList3"/>
    <dgm:cxn modelId="{A06BB2FF-FC8E-4643-B3A7-F37A1661D4B6}" srcId="{6CDA32BE-C7B4-430E-8AF3-0E5CCA29FD8D}" destId="{0BEBBC7B-84FF-46C7-ABE1-BC0747EE1545}" srcOrd="0" destOrd="0" parTransId="{1AE8D99C-B01D-459A-8D8A-3D1911C4FF53}" sibTransId="{126F89D2-90C0-4B89-BB32-787BE55084B9}"/>
    <dgm:cxn modelId="{AFC4BA75-B1C3-42CD-90CC-A606E619F2EA}" type="presParOf" srcId="{B8CA1FA8-6FE5-4FF3-8941-17C9306B9B21}" destId="{8FD1F5B6-DA0B-4B03-AFE1-A46FF2180051}" srcOrd="0" destOrd="0" presId="urn:microsoft.com/office/officeart/2005/8/layout/vList3"/>
    <dgm:cxn modelId="{FE5B7A5E-3E66-4D2A-A764-73BE539DC0AC}" type="presParOf" srcId="{8FD1F5B6-DA0B-4B03-AFE1-A46FF2180051}" destId="{5F9F31E6-F01D-45A2-9896-A521CB4184F6}" srcOrd="0" destOrd="0" presId="urn:microsoft.com/office/officeart/2005/8/layout/vList3"/>
    <dgm:cxn modelId="{52461174-A4F8-454E-934F-AEBE4DCC2632}" type="presParOf" srcId="{8FD1F5B6-DA0B-4B03-AFE1-A46FF2180051}" destId="{4FB59829-D78B-4215-B341-1317D4901554}" srcOrd="1" destOrd="0" presId="urn:microsoft.com/office/officeart/2005/8/layout/vList3"/>
    <dgm:cxn modelId="{87E83523-7E81-4521-9588-AAC3BC8A5B00}" type="presParOf" srcId="{B8CA1FA8-6FE5-4FF3-8941-17C9306B9B21}" destId="{86C656DF-EE21-4F81-B79D-F4DF93CC9312}" srcOrd="1" destOrd="0" presId="urn:microsoft.com/office/officeart/2005/8/layout/vList3"/>
    <dgm:cxn modelId="{2D7FC127-3C66-4B37-8AC3-3343EF80FCAF}" type="presParOf" srcId="{B8CA1FA8-6FE5-4FF3-8941-17C9306B9B21}" destId="{FB2A0A9F-4932-4867-9A02-E7B0C3ADA6FE}" srcOrd="2" destOrd="0" presId="urn:microsoft.com/office/officeart/2005/8/layout/vList3"/>
    <dgm:cxn modelId="{7D4CB740-1ABC-4976-B81D-BD1319131DB2}" type="presParOf" srcId="{FB2A0A9F-4932-4867-9A02-E7B0C3ADA6FE}" destId="{6E11DEE0-0689-4BFE-A3FA-36DDC4571D8F}" srcOrd="0" destOrd="0" presId="urn:microsoft.com/office/officeart/2005/8/layout/vList3"/>
    <dgm:cxn modelId="{4751466D-9418-4776-A17F-4675E9A2326E}" type="presParOf" srcId="{FB2A0A9F-4932-4867-9A02-E7B0C3ADA6FE}" destId="{1E169331-9A58-402C-85B8-C43498EF3331}" srcOrd="1" destOrd="0" presId="urn:microsoft.com/office/officeart/2005/8/layout/vList3"/>
    <dgm:cxn modelId="{FD993E91-52EC-44F6-83BD-91CF4E09CBBA}" type="presParOf" srcId="{B8CA1FA8-6FE5-4FF3-8941-17C9306B9B21}" destId="{79A74040-A452-47AD-98F4-47688676BB4D}" srcOrd="3" destOrd="0" presId="urn:microsoft.com/office/officeart/2005/8/layout/vList3"/>
    <dgm:cxn modelId="{4463808D-E8F6-4180-9784-22F1FF1C3986}" type="presParOf" srcId="{B8CA1FA8-6FE5-4FF3-8941-17C9306B9B21}" destId="{2B311FAE-3DFD-445E-A75F-9AB5174AC4B0}" srcOrd="4" destOrd="0" presId="urn:microsoft.com/office/officeart/2005/8/layout/vList3"/>
    <dgm:cxn modelId="{5CB97A27-C7E8-4F05-B41D-06275CE87829}" type="presParOf" srcId="{2B311FAE-3DFD-445E-A75F-9AB5174AC4B0}" destId="{E4EC677D-EAFA-4997-B9F3-DA280775A9AA}" srcOrd="0" destOrd="0" presId="urn:microsoft.com/office/officeart/2005/8/layout/vList3"/>
    <dgm:cxn modelId="{577B83FB-2404-4CA5-B889-E6F039F1008A}" type="presParOf" srcId="{2B311FAE-3DFD-445E-A75F-9AB5174AC4B0}" destId="{18C4F40D-C399-467D-BDE1-DF6103C46A09}"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800B6C9-DD27-4C1A-9A66-45105C4B586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E5157D5-9B33-4B56-9CF3-A517C0DF010A}">
      <dgm:prSet custT="1"/>
      <dgm:spPr>
        <a:solidFill>
          <a:schemeClr val="bg1">
            <a:alpha val="0"/>
          </a:schemeClr>
        </a:solidFill>
        <a:ln w="38100">
          <a:solidFill>
            <a:schemeClr val="tx2"/>
          </a:solidFill>
        </a:ln>
      </dgm:spPr>
      <dgm:t>
        <a:bodyPr/>
        <a:lstStyle/>
        <a:p>
          <a:pPr algn="just"/>
          <a:r>
            <a:rPr lang="en-US" sz="2800" b="1" i="0" baseline="0" dirty="0">
              <a:solidFill>
                <a:srgbClr val="C00000"/>
              </a:solidFill>
            </a:rPr>
            <a:t>Create and Post Fund-Raising Campaigns</a:t>
          </a:r>
          <a:r>
            <a:rPr lang="en-US" sz="2800" b="0" i="0" baseline="0" dirty="0">
              <a:solidFill>
                <a:srgbClr val="C00000"/>
              </a:solidFill>
            </a:rPr>
            <a:t>: </a:t>
          </a:r>
          <a:r>
            <a:rPr lang="en-US" sz="2400" b="0" i="0" baseline="0" dirty="0">
              <a:solidFill>
                <a:schemeClr val="tx2"/>
              </a:solidFill>
            </a:rPr>
            <a:t>Only verified organizations can post campaigns, adding a layer of security and trust.</a:t>
          </a:r>
          <a:endParaRPr lang="en-US" sz="3300" b="0" dirty="0">
            <a:solidFill>
              <a:schemeClr val="tx2"/>
            </a:solidFill>
          </a:endParaRPr>
        </a:p>
      </dgm:t>
    </dgm:pt>
    <dgm:pt modelId="{E341D7B9-9DDA-4A2F-985F-798053852226}" type="parTrans" cxnId="{880273CE-16D3-4BB5-8666-D17CB34E94A6}">
      <dgm:prSet/>
      <dgm:spPr/>
      <dgm:t>
        <a:bodyPr/>
        <a:lstStyle/>
        <a:p>
          <a:endParaRPr lang="en-US"/>
        </a:p>
      </dgm:t>
    </dgm:pt>
    <dgm:pt modelId="{2D008AB6-8733-4DC8-BCF7-FB568352ECE0}" type="sibTrans" cxnId="{880273CE-16D3-4BB5-8666-D17CB34E94A6}">
      <dgm:prSet/>
      <dgm:spPr/>
      <dgm:t>
        <a:bodyPr/>
        <a:lstStyle/>
        <a:p>
          <a:endParaRPr lang="en-US"/>
        </a:p>
      </dgm:t>
    </dgm:pt>
    <dgm:pt modelId="{9F62B5C2-16A9-474F-B9FB-50000E76937E}">
      <dgm:prSet custT="1"/>
      <dgm:spPr>
        <a:solidFill>
          <a:schemeClr val="bg1">
            <a:alpha val="0"/>
          </a:schemeClr>
        </a:solidFill>
        <a:ln w="38100">
          <a:solidFill>
            <a:schemeClr val="tx2"/>
          </a:solidFill>
        </a:ln>
      </dgm:spPr>
      <dgm:t>
        <a:bodyPr/>
        <a:lstStyle/>
        <a:p>
          <a:pPr algn="just"/>
          <a:r>
            <a:rPr lang="en-US" sz="3200" b="1" i="0" baseline="0" dirty="0">
              <a:solidFill>
                <a:srgbClr val="C00000"/>
              </a:solidFill>
            </a:rPr>
            <a:t>Campaign Details</a:t>
          </a:r>
          <a:r>
            <a:rPr lang="en-US" sz="3200" b="0" i="0" baseline="0" dirty="0">
              <a:solidFill>
                <a:srgbClr val="C00000"/>
              </a:solidFill>
            </a:rPr>
            <a:t>: </a:t>
          </a:r>
          <a:r>
            <a:rPr lang="en-US" sz="2400" b="0" i="0" baseline="0" dirty="0">
              <a:solidFill>
                <a:schemeClr val="tx2"/>
              </a:solidFill>
            </a:rPr>
            <a:t>Each campaign includes detailed information (e.g., cause, goal, timeline, updates) to ensure transparency.</a:t>
          </a:r>
          <a:endParaRPr lang="en-US" sz="3400" dirty="0">
            <a:solidFill>
              <a:schemeClr val="tx2"/>
            </a:solidFill>
          </a:endParaRPr>
        </a:p>
      </dgm:t>
    </dgm:pt>
    <dgm:pt modelId="{67CD1063-1878-4090-8FAC-FB35A8029D33}" type="parTrans" cxnId="{D78A389F-1D41-4D4D-9773-0DB432BAC257}">
      <dgm:prSet/>
      <dgm:spPr/>
      <dgm:t>
        <a:bodyPr/>
        <a:lstStyle/>
        <a:p>
          <a:endParaRPr lang="en-US"/>
        </a:p>
      </dgm:t>
    </dgm:pt>
    <dgm:pt modelId="{14F1F08B-1108-47D3-90A6-A8B6F3E28C5C}" type="sibTrans" cxnId="{D78A389F-1D41-4D4D-9773-0DB432BAC257}">
      <dgm:prSet/>
      <dgm:spPr/>
      <dgm:t>
        <a:bodyPr/>
        <a:lstStyle/>
        <a:p>
          <a:endParaRPr lang="en-US"/>
        </a:p>
      </dgm:t>
    </dgm:pt>
    <dgm:pt modelId="{75AA0036-F3F0-4B8D-AE0A-9F85E49F293E}">
      <dgm:prSet custT="1"/>
      <dgm:spPr>
        <a:solidFill>
          <a:schemeClr val="bg1">
            <a:alpha val="0"/>
          </a:schemeClr>
        </a:solidFill>
        <a:ln w="38100">
          <a:solidFill>
            <a:schemeClr val="tx2"/>
          </a:solidFill>
        </a:ln>
      </dgm:spPr>
      <dgm:t>
        <a:bodyPr/>
        <a:lstStyle/>
        <a:p>
          <a:pPr algn="just"/>
          <a:r>
            <a:rPr lang="en-US" sz="3200" b="1" i="0" baseline="0" dirty="0">
              <a:solidFill>
                <a:srgbClr val="C00000"/>
              </a:solidFill>
            </a:rPr>
            <a:t>User Interaction</a:t>
          </a:r>
          <a:r>
            <a:rPr lang="en-US" sz="3200" b="0" i="0" baseline="0" dirty="0">
              <a:solidFill>
                <a:srgbClr val="C00000"/>
              </a:solidFill>
            </a:rPr>
            <a:t>: </a:t>
          </a:r>
          <a:r>
            <a:rPr lang="en-US" sz="2400" b="0" i="0" baseline="0" dirty="0">
              <a:solidFill>
                <a:schemeClr val="tx2"/>
              </a:solidFill>
            </a:rPr>
            <a:t>Users can engage with campaigns by liking or sharing, promoting greater exposure and awareness. </a:t>
          </a:r>
          <a:endParaRPr lang="en-US" sz="3400" dirty="0">
            <a:solidFill>
              <a:schemeClr val="tx2"/>
            </a:solidFill>
          </a:endParaRPr>
        </a:p>
      </dgm:t>
    </dgm:pt>
    <dgm:pt modelId="{8BEBEA91-505C-4CFA-AD63-5D02ABB7641C}" type="parTrans" cxnId="{2D912A05-2621-47B3-999A-100BEB233EC4}">
      <dgm:prSet/>
      <dgm:spPr/>
      <dgm:t>
        <a:bodyPr/>
        <a:lstStyle/>
        <a:p>
          <a:endParaRPr lang="en-US"/>
        </a:p>
      </dgm:t>
    </dgm:pt>
    <dgm:pt modelId="{AA930767-40D0-4B4B-AD8E-92618D85642D}" type="sibTrans" cxnId="{2D912A05-2621-47B3-999A-100BEB233EC4}">
      <dgm:prSet/>
      <dgm:spPr/>
      <dgm:t>
        <a:bodyPr/>
        <a:lstStyle/>
        <a:p>
          <a:endParaRPr lang="en-US"/>
        </a:p>
      </dgm:t>
    </dgm:pt>
    <dgm:pt modelId="{87EFBB56-92E1-4781-80D5-F625B95C2E7C}" type="pres">
      <dgm:prSet presAssocID="{B800B6C9-DD27-4C1A-9A66-45105C4B586D}" presName="linear" presStyleCnt="0">
        <dgm:presLayoutVars>
          <dgm:animLvl val="lvl"/>
          <dgm:resizeHandles val="exact"/>
        </dgm:presLayoutVars>
      </dgm:prSet>
      <dgm:spPr/>
    </dgm:pt>
    <dgm:pt modelId="{75AB4E04-85FF-4E5D-80C4-ADA76E116F6A}" type="pres">
      <dgm:prSet presAssocID="{EE5157D5-9B33-4B56-9CF3-A517C0DF010A}" presName="parentText" presStyleLbl="node1" presStyleIdx="0" presStyleCnt="3" custScaleX="96340" custScaleY="98152" custLinFactY="-9346" custLinFactNeighborY="-100000">
        <dgm:presLayoutVars>
          <dgm:chMax val="0"/>
          <dgm:bulletEnabled val="1"/>
        </dgm:presLayoutVars>
      </dgm:prSet>
      <dgm:spPr/>
    </dgm:pt>
    <dgm:pt modelId="{0DB24CEE-64F4-409F-B85B-1200CFF56A55}" type="pres">
      <dgm:prSet presAssocID="{2D008AB6-8733-4DC8-BCF7-FB568352ECE0}" presName="spacer" presStyleCnt="0"/>
      <dgm:spPr/>
    </dgm:pt>
    <dgm:pt modelId="{BD5FD811-F536-45B7-9F74-1985A54AA6D5}" type="pres">
      <dgm:prSet presAssocID="{9F62B5C2-16A9-474F-B9FB-50000E76937E}" presName="parentText" presStyleLbl="node1" presStyleIdx="1" presStyleCnt="3" custScaleX="96392" custScaleY="96486" custLinFactY="122657" custLinFactNeighborY="200000">
        <dgm:presLayoutVars>
          <dgm:chMax val="0"/>
          <dgm:bulletEnabled val="1"/>
        </dgm:presLayoutVars>
      </dgm:prSet>
      <dgm:spPr/>
    </dgm:pt>
    <dgm:pt modelId="{3D7664E5-F463-4C0C-9FBB-6F4ACC0750B0}" type="pres">
      <dgm:prSet presAssocID="{14F1F08B-1108-47D3-90A6-A8B6F3E28C5C}" presName="spacer" presStyleCnt="0"/>
      <dgm:spPr/>
    </dgm:pt>
    <dgm:pt modelId="{6B66DD82-63E0-4CEF-93D7-FD814B0DA5BA}" type="pres">
      <dgm:prSet presAssocID="{75AA0036-F3F0-4B8D-AE0A-9F85E49F293E}" presName="parentText" presStyleLbl="node1" presStyleIdx="2" presStyleCnt="3" custScaleX="95155" custScaleY="102517" custLinFactY="-91237" custLinFactNeighborY="-100000">
        <dgm:presLayoutVars>
          <dgm:chMax val="0"/>
          <dgm:bulletEnabled val="1"/>
        </dgm:presLayoutVars>
      </dgm:prSet>
      <dgm:spPr/>
    </dgm:pt>
  </dgm:ptLst>
  <dgm:cxnLst>
    <dgm:cxn modelId="{2D912A05-2621-47B3-999A-100BEB233EC4}" srcId="{B800B6C9-DD27-4C1A-9A66-45105C4B586D}" destId="{75AA0036-F3F0-4B8D-AE0A-9F85E49F293E}" srcOrd="2" destOrd="0" parTransId="{8BEBEA91-505C-4CFA-AD63-5D02ABB7641C}" sibTransId="{AA930767-40D0-4B4B-AD8E-92618D85642D}"/>
    <dgm:cxn modelId="{58F61524-FFA3-4D37-9A17-6AC8276348AB}" type="presOf" srcId="{9F62B5C2-16A9-474F-B9FB-50000E76937E}" destId="{BD5FD811-F536-45B7-9F74-1985A54AA6D5}" srcOrd="0" destOrd="0" presId="urn:microsoft.com/office/officeart/2005/8/layout/vList2"/>
    <dgm:cxn modelId="{D78A389F-1D41-4D4D-9773-0DB432BAC257}" srcId="{B800B6C9-DD27-4C1A-9A66-45105C4B586D}" destId="{9F62B5C2-16A9-474F-B9FB-50000E76937E}" srcOrd="1" destOrd="0" parTransId="{67CD1063-1878-4090-8FAC-FB35A8029D33}" sibTransId="{14F1F08B-1108-47D3-90A6-A8B6F3E28C5C}"/>
    <dgm:cxn modelId="{1D2AC0B7-036B-49A9-A089-468C40D5F239}" type="presOf" srcId="{EE5157D5-9B33-4B56-9CF3-A517C0DF010A}" destId="{75AB4E04-85FF-4E5D-80C4-ADA76E116F6A}" srcOrd="0" destOrd="0" presId="urn:microsoft.com/office/officeart/2005/8/layout/vList2"/>
    <dgm:cxn modelId="{053732BF-692B-4295-8AD6-CFC8129BDB66}" type="presOf" srcId="{75AA0036-F3F0-4B8D-AE0A-9F85E49F293E}" destId="{6B66DD82-63E0-4CEF-93D7-FD814B0DA5BA}" srcOrd="0" destOrd="0" presId="urn:microsoft.com/office/officeart/2005/8/layout/vList2"/>
    <dgm:cxn modelId="{880273CE-16D3-4BB5-8666-D17CB34E94A6}" srcId="{B800B6C9-DD27-4C1A-9A66-45105C4B586D}" destId="{EE5157D5-9B33-4B56-9CF3-A517C0DF010A}" srcOrd="0" destOrd="0" parTransId="{E341D7B9-9DDA-4A2F-985F-798053852226}" sibTransId="{2D008AB6-8733-4DC8-BCF7-FB568352ECE0}"/>
    <dgm:cxn modelId="{2D39F6EB-4FB9-485D-B83E-B8BDF678558B}" type="presOf" srcId="{B800B6C9-DD27-4C1A-9A66-45105C4B586D}" destId="{87EFBB56-92E1-4781-80D5-F625B95C2E7C}" srcOrd="0" destOrd="0" presId="urn:microsoft.com/office/officeart/2005/8/layout/vList2"/>
    <dgm:cxn modelId="{906D683B-AF38-4AA9-8A86-9F176BCCBEB0}" type="presParOf" srcId="{87EFBB56-92E1-4781-80D5-F625B95C2E7C}" destId="{75AB4E04-85FF-4E5D-80C4-ADA76E116F6A}" srcOrd="0" destOrd="0" presId="urn:microsoft.com/office/officeart/2005/8/layout/vList2"/>
    <dgm:cxn modelId="{BFD6956B-7A73-489D-A84D-087BC669B2BA}" type="presParOf" srcId="{87EFBB56-92E1-4781-80D5-F625B95C2E7C}" destId="{0DB24CEE-64F4-409F-B85B-1200CFF56A55}" srcOrd="1" destOrd="0" presId="urn:microsoft.com/office/officeart/2005/8/layout/vList2"/>
    <dgm:cxn modelId="{ECB399C3-16CA-4B7F-B6A7-783168B6F767}" type="presParOf" srcId="{87EFBB56-92E1-4781-80D5-F625B95C2E7C}" destId="{BD5FD811-F536-45B7-9F74-1985A54AA6D5}" srcOrd="2" destOrd="0" presId="urn:microsoft.com/office/officeart/2005/8/layout/vList2"/>
    <dgm:cxn modelId="{24C094ED-EC08-46D2-8E21-0359273F4787}" type="presParOf" srcId="{87EFBB56-92E1-4781-80D5-F625B95C2E7C}" destId="{3D7664E5-F463-4C0C-9FBB-6F4ACC0750B0}" srcOrd="3" destOrd="0" presId="urn:microsoft.com/office/officeart/2005/8/layout/vList2"/>
    <dgm:cxn modelId="{47EBAE11-0909-43F6-A145-1CF77642D5E5}" type="presParOf" srcId="{87EFBB56-92E1-4781-80D5-F625B95C2E7C}" destId="{6B66DD82-63E0-4CEF-93D7-FD814B0DA5BA}" srcOrd="4" destOrd="0" presId="urn:microsoft.com/office/officeart/2005/8/layout/vList2"/>
  </dgm:cxnLst>
  <dgm:bg>
    <a:solidFill>
      <a:schemeClr val="bg1">
        <a:alpha val="0"/>
      </a:schemeClr>
    </a:solid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ACA03ED-08E3-40C6-A29F-527FEED4B329}"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en-US"/>
        </a:p>
      </dgm:t>
    </dgm:pt>
    <dgm:pt modelId="{1FFE2457-F4C4-4139-831A-46885F74BDDA}">
      <dgm:prSet custT="1"/>
      <dgm:spPr>
        <a:ln w="38100" cmpd="sng">
          <a:solidFill>
            <a:schemeClr val="tx2"/>
          </a:solidFill>
        </a:ln>
      </dgm:spPr>
      <dgm:t>
        <a:bodyPr/>
        <a:lstStyle/>
        <a:p>
          <a:pPr algn="l"/>
          <a:endParaRPr lang="en-US" sz="1600" b="0" i="0" baseline="0" dirty="0"/>
        </a:p>
        <a:p>
          <a:pPr algn="l"/>
          <a:r>
            <a:rPr lang="en-US" sz="2400" b="0" i="0" baseline="0" dirty="0">
              <a:solidFill>
                <a:schemeClr val="tx2"/>
              </a:solidFill>
            </a:rPr>
            <a:t>   </a:t>
          </a:r>
          <a:r>
            <a:rPr lang="en-US" sz="2400" b="1" i="0" baseline="0" dirty="0">
              <a:solidFill>
                <a:schemeClr val="tx2"/>
              </a:solidFill>
            </a:rPr>
            <a:t>Secure payment gateways are    integrated for safe financial transactions, ensuring that donations are processed securely</a:t>
          </a:r>
          <a:r>
            <a:rPr lang="en-US" sz="2400" b="0" i="0" baseline="0" dirty="0">
              <a:solidFill>
                <a:schemeClr val="tx2"/>
              </a:solidFill>
            </a:rPr>
            <a:t>.</a:t>
          </a:r>
          <a:endParaRPr lang="en-US" sz="2400" b="0" dirty="0">
            <a:solidFill>
              <a:schemeClr val="tx2"/>
            </a:solidFill>
          </a:endParaRPr>
        </a:p>
      </dgm:t>
    </dgm:pt>
    <dgm:pt modelId="{1716C6E4-34A0-4000-86CF-4C151B9232F5}" type="parTrans" cxnId="{5D167D5F-728F-4BF8-9C97-99850FAC0317}">
      <dgm:prSet/>
      <dgm:spPr/>
      <dgm:t>
        <a:bodyPr/>
        <a:lstStyle/>
        <a:p>
          <a:endParaRPr lang="en-US"/>
        </a:p>
      </dgm:t>
    </dgm:pt>
    <dgm:pt modelId="{DBDAFDB5-84E1-417D-AB30-CF7B07068E32}" type="sibTrans" cxnId="{5D167D5F-728F-4BF8-9C97-99850FAC0317}">
      <dgm:prSet/>
      <dgm:spPr/>
      <dgm:t>
        <a:bodyPr/>
        <a:lstStyle/>
        <a:p>
          <a:endParaRPr lang="en-US"/>
        </a:p>
      </dgm:t>
    </dgm:pt>
    <dgm:pt modelId="{86AE5AA9-EA6E-4426-B1BB-D0F2EF8885D1}">
      <dgm:prSet custT="1"/>
      <dgm:spPr>
        <a:ln w="38100">
          <a:solidFill>
            <a:schemeClr val="tx2"/>
          </a:solidFill>
        </a:ln>
      </dgm:spPr>
      <dgm:t>
        <a:bodyPr/>
        <a:lstStyle/>
        <a:p>
          <a:endParaRPr lang="en-US" sz="1900" b="0" i="0" baseline="0" dirty="0"/>
        </a:p>
        <a:p>
          <a:r>
            <a:rPr lang="en-US" sz="2400" b="1" i="0" baseline="0" dirty="0">
              <a:solidFill>
                <a:schemeClr val="tx2"/>
              </a:solidFill>
            </a:rPr>
            <a:t>   Users can donate, without exposing there identity as we have made offline payment methods to keep users identity safe.</a:t>
          </a:r>
          <a:endParaRPr lang="en-US" sz="2400" b="1" dirty="0">
            <a:solidFill>
              <a:schemeClr val="tx2"/>
            </a:solidFill>
          </a:endParaRPr>
        </a:p>
      </dgm:t>
    </dgm:pt>
    <dgm:pt modelId="{ABE197F3-D79A-46DE-B812-75903A75B786}" type="parTrans" cxnId="{F315B41C-7205-4F83-A17E-B146B278D2B8}">
      <dgm:prSet/>
      <dgm:spPr/>
      <dgm:t>
        <a:bodyPr/>
        <a:lstStyle/>
        <a:p>
          <a:endParaRPr lang="en-US"/>
        </a:p>
      </dgm:t>
    </dgm:pt>
    <dgm:pt modelId="{EA5623D3-EFE2-42ED-825B-E65B3A042C22}" type="sibTrans" cxnId="{F315B41C-7205-4F83-A17E-B146B278D2B8}">
      <dgm:prSet/>
      <dgm:spPr/>
      <dgm:t>
        <a:bodyPr/>
        <a:lstStyle/>
        <a:p>
          <a:endParaRPr lang="en-US"/>
        </a:p>
      </dgm:t>
    </dgm:pt>
    <dgm:pt modelId="{6698BA60-A876-434F-B22F-DEC93F4223AD}" type="pres">
      <dgm:prSet presAssocID="{DACA03ED-08E3-40C6-A29F-527FEED4B329}" presName="Name0" presStyleCnt="0">
        <dgm:presLayoutVars>
          <dgm:chMax val="2"/>
          <dgm:chPref val="2"/>
          <dgm:dir/>
          <dgm:animOne/>
          <dgm:resizeHandles val="exact"/>
        </dgm:presLayoutVars>
      </dgm:prSet>
      <dgm:spPr/>
    </dgm:pt>
    <dgm:pt modelId="{79BA6081-70D6-4D0F-A624-8CE4649016A5}" type="pres">
      <dgm:prSet presAssocID="{DACA03ED-08E3-40C6-A29F-527FEED4B329}" presName="Background" presStyleLbl="bgImgPlace1" presStyleIdx="0" presStyleCnt="1" custFlipVert="1" custFlipHor="1" custScaleX="998" custScaleY="36448" custLinFactNeighborX="2481" custLinFactNeighborY="970"/>
      <dgm:spPr>
        <a:blipFill rotWithShape="0">
          <a:blip xmlns:r="http://schemas.openxmlformats.org/officeDocument/2006/relationships" r:embed="rId1">
            <a:alphaModFix amt="50000"/>
          </a:blip>
          <a:stretch>
            <a:fillRect t="-5000" b="-5000"/>
          </a:stretch>
        </a:blipFill>
      </dgm:spPr>
    </dgm:pt>
    <dgm:pt modelId="{73F087F6-3687-49FF-AA13-F4C790ECB46A}" type="pres">
      <dgm:prSet presAssocID="{DACA03ED-08E3-40C6-A29F-527FEED4B329}" presName="ParentText1" presStyleLbl="revTx" presStyleIdx="0" presStyleCnt="2" custScaleX="137017" custScaleY="57566" custLinFactNeighborX="-28799" custLinFactNeighborY="-9726">
        <dgm:presLayoutVars>
          <dgm:chMax val="0"/>
          <dgm:chPref val="0"/>
          <dgm:bulletEnabled val="1"/>
        </dgm:presLayoutVars>
      </dgm:prSet>
      <dgm:spPr/>
    </dgm:pt>
    <dgm:pt modelId="{10B8B728-97A3-4250-9EA3-5B03E20C4E6F}" type="pres">
      <dgm:prSet presAssocID="{DACA03ED-08E3-40C6-A29F-527FEED4B329}" presName="ParentText2" presStyleLbl="revTx" presStyleIdx="1" presStyleCnt="2" custScaleX="137017" custScaleY="57566" custLinFactNeighborX="25897" custLinFactNeighborY="-8572">
        <dgm:presLayoutVars>
          <dgm:chMax val="0"/>
          <dgm:chPref val="0"/>
          <dgm:bulletEnabled val="1"/>
        </dgm:presLayoutVars>
      </dgm:prSet>
      <dgm:spPr/>
    </dgm:pt>
    <dgm:pt modelId="{DFE0E47F-AF5B-4E0C-858C-1942A24C6D31}" type="pres">
      <dgm:prSet presAssocID="{DACA03ED-08E3-40C6-A29F-527FEED4B329}" presName="Plus" presStyleLbl="alignNode1" presStyleIdx="0" presStyleCnt="2" custScaleX="39074" custScaleY="39074" custLinFactNeighborX="-57589" custLinFactNeighborY="57338"/>
      <dgm:spPr>
        <a:prstGeom prst="actionButtonBlank">
          <a:avLst/>
        </a:prstGeom>
        <a:solidFill>
          <a:schemeClr val="bg1"/>
        </a:solidFill>
        <a:ln w="38100">
          <a:solidFill>
            <a:schemeClr val="tx2"/>
          </a:solidFill>
        </a:ln>
      </dgm:spPr>
      <dgm:extLst>
        <a:ext uri="{E40237B7-FDA0-4F09-8148-C483321AD2D9}">
          <dgm14:cNvPr xmlns:dgm14="http://schemas.microsoft.com/office/drawing/2010/diagram" id="0" name="">
            <a:hlinkClick xmlns:r="http://schemas.openxmlformats.org/officeDocument/2006/relationships" r:id="" action="ppaction://noaction" highlightClick="1"/>
          </dgm14:cNvPr>
        </a:ext>
      </dgm:extLst>
    </dgm:pt>
    <dgm:pt modelId="{A35F98C8-5A2B-4636-84B5-B7FAD47DC9DB}" type="pres">
      <dgm:prSet presAssocID="{DACA03ED-08E3-40C6-A29F-527FEED4B329}" presName="Minus" presStyleLbl="alignNode1" presStyleIdx="1" presStyleCnt="2" custScaleX="41516" custScaleY="121148" custLinFactX="-85035" custLinFactY="78320" custLinFactNeighborX="-100000" custLinFactNeighborY="100000"/>
      <dgm:spPr>
        <a:prstGeom prst="actionButtonBlank">
          <a:avLst/>
        </a:prstGeom>
        <a:solidFill>
          <a:schemeClr val="bg1"/>
        </a:solidFill>
        <a:ln w="38100">
          <a:solidFill>
            <a:schemeClr val="tx2"/>
          </a:solidFill>
        </a:ln>
      </dgm:spPr>
      <dgm:extLst>
        <a:ext uri="{E40237B7-FDA0-4F09-8148-C483321AD2D9}">
          <dgm14:cNvPr xmlns:dgm14="http://schemas.microsoft.com/office/drawing/2010/diagram" id="0" name="">
            <a:hlinkClick xmlns:r="http://schemas.openxmlformats.org/officeDocument/2006/relationships" r:id="" action="ppaction://noaction" highlightClick="1"/>
          </dgm14:cNvPr>
        </a:ext>
      </dgm:extLst>
    </dgm:pt>
    <dgm:pt modelId="{C447BB24-F38E-49F0-B3D4-3AE51C3F213F}" type="pres">
      <dgm:prSet presAssocID="{DACA03ED-08E3-40C6-A29F-527FEED4B329}" presName="Divider" presStyleLbl="parChTrans1D1" presStyleIdx="0" presStyleCnt="1" custScaleX="2000000" custScaleY="97620" custLinFactX="-4200000" custLinFactNeighborX="-4288008" custLinFactNeighborY="-9142"/>
      <dgm:spPr>
        <a:ln w="31750">
          <a:solidFill>
            <a:schemeClr val="tx2"/>
          </a:solidFill>
        </a:ln>
      </dgm:spPr>
    </dgm:pt>
  </dgm:ptLst>
  <dgm:cxnLst>
    <dgm:cxn modelId="{F315B41C-7205-4F83-A17E-B146B278D2B8}" srcId="{DACA03ED-08E3-40C6-A29F-527FEED4B329}" destId="{86AE5AA9-EA6E-4426-B1BB-D0F2EF8885D1}" srcOrd="1" destOrd="0" parTransId="{ABE197F3-D79A-46DE-B812-75903A75B786}" sibTransId="{EA5623D3-EFE2-42ED-825B-E65B3A042C22}"/>
    <dgm:cxn modelId="{FD463323-5ACC-4631-9899-4D67F877BA1C}" type="presOf" srcId="{1FFE2457-F4C4-4139-831A-46885F74BDDA}" destId="{73F087F6-3687-49FF-AA13-F4C790ECB46A}" srcOrd="0" destOrd="0" presId="urn:microsoft.com/office/officeart/2009/3/layout/PlusandMinus"/>
    <dgm:cxn modelId="{5D167D5F-728F-4BF8-9C97-99850FAC0317}" srcId="{DACA03ED-08E3-40C6-A29F-527FEED4B329}" destId="{1FFE2457-F4C4-4139-831A-46885F74BDDA}" srcOrd="0" destOrd="0" parTransId="{1716C6E4-34A0-4000-86CF-4C151B9232F5}" sibTransId="{DBDAFDB5-84E1-417D-AB30-CF7B07068E32}"/>
    <dgm:cxn modelId="{A70A44CA-90E2-4F2D-8334-0819A313BD7F}" type="presOf" srcId="{86AE5AA9-EA6E-4426-B1BB-D0F2EF8885D1}" destId="{10B8B728-97A3-4250-9EA3-5B03E20C4E6F}" srcOrd="0" destOrd="0" presId="urn:microsoft.com/office/officeart/2009/3/layout/PlusandMinus"/>
    <dgm:cxn modelId="{17AB38E5-ECFF-4D35-9E05-002A7FE65F17}" type="presOf" srcId="{DACA03ED-08E3-40C6-A29F-527FEED4B329}" destId="{6698BA60-A876-434F-B22F-DEC93F4223AD}" srcOrd="0" destOrd="0" presId="urn:microsoft.com/office/officeart/2009/3/layout/PlusandMinus"/>
    <dgm:cxn modelId="{462304EE-2FD4-44C8-8E82-9F2A6AC5765A}" type="presParOf" srcId="{6698BA60-A876-434F-B22F-DEC93F4223AD}" destId="{79BA6081-70D6-4D0F-A624-8CE4649016A5}" srcOrd="0" destOrd="0" presId="urn:microsoft.com/office/officeart/2009/3/layout/PlusandMinus"/>
    <dgm:cxn modelId="{6BE670F3-5E4C-416D-9FC3-CA05F2BDC3A2}" type="presParOf" srcId="{6698BA60-A876-434F-B22F-DEC93F4223AD}" destId="{73F087F6-3687-49FF-AA13-F4C790ECB46A}" srcOrd="1" destOrd="0" presId="urn:microsoft.com/office/officeart/2009/3/layout/PlusandMinus"/>
    <dgm:cxn modelId="{695D452D-47B9-457C-9C1E-66E31379047F}" type="presParOf" srcId="{6698BA60-A876-434F-B22F-DEC93F4223AD}" destId="{10B8B728-97A3-4250-9EA3-5B03E20C4E6F}" srcOrd="2" destOrd="0" presId="urn:microsoft.com/office/officeart/2009/3/layout/PlusandMinus"/>
    <dgm:cxn modelId="{03E63ECC-5B60-484A-BED3-AA89CFE7DE06}" type="presParOf" srcId="{6698BA60-A876-434F-B22F-DEC93F4223AD}" destId="{DFE0E47F-AF5B-4E0C-858C-1942A24C6D31}" srcOrd="3" destOrd="0" presId="urn:microsoft.com/office/officeart/2009/3/layout/PlusandMinus"/>
    <dgm:cxn modelId="{C5900225-2DBF-444E-B419-6E476FBDF76A}" type="presParOf" srcId="{6698BA60-A876-434F-B22F-DEC93F4223AD}" destId="{A35F98C8-5A2B-4636-84B5-B7FAD47DC9DB}" srcOrd="4" destOrd="0" presId="urn:microsoft.com/office/officeart/2009/3/layout/PlusandMinus"/>
    <dgm:cxn modelId="{243D472A-1F2F-4F5F-B19A-B28B7DF0C216}" type="presParOf" srcId="{6698BA60-A876-434F-B22F-DEC93F4223AD}" destId="{C447BB24-F38E-49F0-B3D4-3AE51C3F213F}" srcOrd="5" destOrd="0" presId="urn:microsoft.com/office/officeart/2009/3/layout/PlusandMinu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1D2A2C-A413-4A7E-9846-3A46D11AEF02}">
      <dsp:nvSpPr>
        <dsp:cNvPr id="0" name=""/>
        <dsp:cNvSpPr/>
      </dsp:nvSpPr>
      <dsp:spPr>
        <a:xfrm>
          <a:off x="12246" y="0"/>
          <a:ext cx="6627219" cy="2833831"/>
        </a:xfrm>
        <a:prstGeom prst="roundRect">
          <a:avLst>
            <a:gd name="adj" fmla="val 10000"/>
          </a:avLst>
        </a:prstGeom>
        <a:solidFill>
          <a:schemeClr val="bg1">
            <a:alpha val="0"/>
          </a:schemeClr>
        </a:solidFill>
        <a:ln w="381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0" kern="1200" baseline="0" dirty="0">
              <a:solidFill>
                <a:srgbClr val="C00000"/>
              </a:solidFill>
            </a:rPr>
            <a:t>Initial Concept &amp; Problem Identification</a:t>
          </a:r>
        </a:p>
        <a:p>
          <a:pPr marL="0" lvl="0" indent="0" algn="just" defTabSz="889000">
            <a:lnSpc>
              <a:spcPct val="90000"/>
            </a:lnSpc>
            <a:spcBef>
              <a:spcPct val="0"/>
            </a:spcBef>
            <a:spcAft>
              <a:spcPct val="35000"/>
            </a:spcAft>
            <a:buNone/>
          </a:pPr>
          <a:r>
            <a:rPr lang="en-US" sz="1600" b="1" i="0" kern="1200" baseline="0" dirty="0">
              <a:solidFill>
                <a:schemeClr val="tx2"/>
              </a:solidFill>
            </a:rPr>
            <a:t>Our team recognized the issue of fraud and inefficiency in the existing donation process, where verifying organizations and tracking donations was cumbersome.</a:t>
          </a:r>
        </a:p>
        <a:p>
          <a:pPr marL="0" lvl="0" indent="0" algn="just" defTabSz="889000">
            <a:lnSpc>
              <a:spcPct val="90000"/>
            </a:lnSpc>
            <a:spcBef>
              <a:spcPct val="0"/>
            </a:spcBef>
            <a:spcAft>
              <a:spcPct val="35000"/>
            </a:spcAft>
            <a:buNone/>
          </a:pPr>
          <a:r>
            <a:rPr lang="en-US" sz="1600" b="1" i="0" kern="1200" baseline="0" dirty="0">
              <a:solidFill>
                <a:schemeClr val="tx2"/>
              </a:solidFill>
            </a:rPr>
            <a:t>We wanted to create an app that solved this problem by offering secure, verified donation channels while ensuring both donors and organizations had clear visibility and accountability.</a:t>
          </a:r>
          <a:endParaRPr lang="en-US" sz="1600" b="1" kern="1200" dirty="0">
            <a:solidFill>
              <a:schemeClr val="tx2"/>
            </a:solidFill>
          </a:endParaRPr>
        </a:p>
      </dsp:txBody>
      <dsp:txXfrm>
        <a:off x="1684652" y="0"/>
        <a:ext cx="4954813" cy="2833831"/>
      </dsp:txXfrm>
    </dsp:sp>
    <dsp:sp modelId="{4466D8C8-CAF0-49B9-A5C6-DDEB22531B93}">
      <dsp:nvSpPr>
        <dsp:cNvPr id="0" name=""/>
        <dsp:cNvSpPr/>
      </dsp:nvSpPr>
      <dsp:spPr>
        <a:xfrm>
          <a:off x="71600" y="659342"/>
          <a:ext cx="1391629" cy="1787167"/>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9D00E3-11A3-4F59-A75F-AF7B875DC716}">
      <dsp:nvSpPr>
        <dsp:cNvPr id="0" name=""/>
        <dsp:cNvSpPr/>
      </dsp:nvSpPr>
      <dsp:spPr>
        <a:xfrm>
          <a:off x="25258" y="3202563"/>
          <a:ext cx="6627219" cy="2727969"/>
        </a:xfrm>
        <a:prstGeom prst="roundRect">
          <a:avLst>
            <a:gd name="adj" fmla="val 10000"/>
          </a:avLst>
        </a:prstGeom>
        <a:noFill/>
        <a:ln w="381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rgbClr val="C00000"/>
              </a:solidFill>
            </a:rPr>
            <a:t>Research &amp; Ideation</a:t>
          </a:r>
        </a:p>
        <a:p>
          <a:pPr marL="0" lvl="0" indent="0" algn="just" defTabSz="1066800">
            <a:lnSpc>
              <a:spcPct val="90000"/>
            </a:lnSpc>
            <a:spcBef>
              <a:spcPct val="0"/>
            </a:spcBef>
            <a:spcAft>
              <a:spcPct val="35000"/>
            </a:spcAft>
            <a:buNone/>
          </a:pPr>
          <a:r>
            <a:rPr lang="en-US" sz="1600" b="1" kern="1200" dirty="0">
              <a:solidFill>
                <a:schemeClr val="tx2"/>
              </a:solidFill>
            </a:rPr>
            <a:t>We began with market research to understand the pain points of donors and organizations. This included interviewing potential users, non-profits, and charities.</a:t>
          </a:r>
        </a:p>
        <a:p>
          <a:pPr marL="0" lvl="0" indent="0" algn="just" defTabSz="1066800">
            <a:lnSpc>
              <a:spcPct val="90000"/>
            </a:lnSpc>
            <a:spcBef>
              <a:spcPct val="0"/>
            </a:spcBef>
            <a:spcAft>
              <a:spcPct val="35000"/>
            </a:spcAft>
            <a:buNone/>
          </a:pPr>
          <a:r>
            <a:rPr lang="en-US" sz="1600" b="1" kern="1200" dirty="0">
              <a:solidFill>
                <a:schemeClr val="tx2"/>
              </a:solidFill>
            </a:rPr>
            <a:t>Based on feedback, we defined the app’s core features: user roles, authentication, verified organizations, transparency in fund usage, and secure payment integration.</a:t>
          </a:r>
        </a:p>
      </dsp:txBody>
      <dsp:txXfrm>
        <a:off x="1697664" y="3202563"/>
        <a:ext cx="4954813" cy="2727969"/>
      </dsp:txXfrm>
    </dsp:sp>
    <dsp:sp modelId="{85B7D6F3-5136-4038-AF83-73756ADBDA21}">
      <dsp:nvSpPr>
        <dsp:cNvPr id="0" name=""/>
        <dsp:cNvSpPr/>
      </dsp:nvSpPr>
      <dsp:spPr>
        <a:xfrm>
          <a:off x="157380" y="3958654"/>
          <a:ext cx="1391629" cy="1383856"/>
        </a:xfrm>
        <a:prstGeom prst="roundRect">
          <a:avLst>
            <a:gd name="adj" fmla="val 10000"/>
          </a:avLst>
        </a:prstGeom>
        <a:blipFill>
          <a:blip xmlns:r="http://schemas.openxmlformats.org/officeDocument/2006/relationships" r:embed="rId2"/>
          <a:srcRect/>
          <a:stretch>
            <a:fillRect l="-19000" r="-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410A86-FCA3-45DF-ADE7-D9BF2B51B62A}">
      <dsp:nvSpPr>
        <dsp:cNvPr id="0" name=""/>
        <dsp:cNvSpPr/>
      </dsp:nvSpPr>
      <dsp:spPr>
        <a:xfrm>
          <a:off x="87102" y="0"/>
          <a:ext cx="10188994" cy="1209635"/>
        </a:xfrm>
        <a:prstGeom prst="roundRect">
          <a:avLst>
            <a:gd name="adj" fmla="val 10000"/>
          </a:avLst>
        </a:prstGeom>
        <a:solidFill>
          <a:schemeClr val="bg1">
            <a:alpha val="0"/>
          </a:schemeClr>
        </a:solidFill>
        <a:ln w="381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dirty="0">
              <a:solidFill>
                <a:schemeClr val="tx2"/>
              </a:solidFill>
            </a:rPr>
            <a:t>We created a prototype to visualize how the app would look and feel for users and organizations.</a:t>
          </a:r>
          <a:endParaRPr lang="en-US" sz="1800" b="1" kern="1200" dirty="0">
            <a:solidFill>
              <a:schemeClr val="tx2"/>
            </a:solidFill>
          </a:endParaRPr>
        </a:p>
      </dsp:txBody>
      <dsp:txXfrm>
        <a:off x="122531" y="35429"/>
        <a:ext cx="8904454" cy="1138777"/>
      </dsp:txXfrm>
    </dsp:sp>
    <dsp:sp modelId="{189665D2-009C-4075-928D-28F587431246}">
      <dsp:nvSpPr>
        <dsp:cNvPr id="0" name=""/>
        <dsp:cNvSpPr/>
      </dsp:nvSpPr>
      <dsp:spPr>
        <a:xfrm>
          <a:off x="914399" y="1411241"/>
          <a:ext cx="10363200" cy="1209635"/>
        </a:xfrm>
        <a:prstGeom prst="roundRect">
          <a:avLst>
            <a:gd name="adj" fmla="val 10000"/>
          </a:avLst>
        </a:prstGeom>
        <a:solidFill>
          <a:schemeClr val="bg1">
            <a:alpha val="0"/>
          </a:schemeClr>
        </a:solidFill>
        <a:ln w="381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1" i="0" kern="1200" baseline="0" dirty="0">
              <a:solidFill>
                <a:schemeClr val="tx2"/>
              </a:solidFill>
            </a:rPr>
            <a:t>The app was developed using React.js for the front-end (for responsive, interactive interfaces) and Node.js with Express.js for back-end services (to handle user authentication, database management, and campaign features).</a:t>
          </a:r>
          <a:endParaRPr lang="en-US" sz="1800" b="1" kern="1200" dirty="0">
            <a:solidFill>
              <a:schemeClr val="tx2"/>
            </a:solidFill>
          </a:endParaRPr>
        </a:p>
      </dsp:txBody>
      <dsp:txXfrm>
        <a:off x="949828" y="1446670"/>
        <a:ext cx="8591678" cy="1138777"/>
      </dsp:txXfrm>
    </dsp:sp>
    <dsp:sp modelId="{08E5EB6F-563D-422B-93A5-5A5C8FFCFF66}">
      <dsp:nvSpPr>
        <dsp:cNvPr id="0" name=""/>
        <dsp:cNvSpPr/>
      </dsp:nvSpPr>
      <dsp:spPr>
        <a:xfrm>
          <a:off x="1915902" y="2822483"/>
          <a:ext cx="10188994" cy="1209635"/>
        </a:xfrm>
        <a:prstGeom prst="roundRect">
          <a:avLst>
            <a:gd name="adj" fmla="val 10000"/>
          </a:avLst>
        </a:prstGeom>
        <a:solidFill>
          <a:schemeClr val="bg1">
            <a:alpha val="0"/>
          </a:schemeClr>
        </a:solidFill>
        <a:ln w="381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dirty="0">
              <a:solidFill>
                <a:schemeClr val="tx2"/>
              </a:solidFill>
            </a:rPr>
            <a:t>We used MongoDB as the database to manage users, organizations, and campaigns. </a:t>
          </a:r>
          <a:endParaRPr lang="en-US" sz="1800" b="1" kern="1200" dirty="0">
            <a:solidFill>
              <a:schemeClr val="tx2"/>
            </a:solidFill>
          </a:endParaRPr>
        </a:p>
      </dsp:txBody>
      <dsp:txXfrm>
        <a:off x="1951331" y="2857912"/>
        <a:ext cx="8446061" cy="1138777"/>
      </dsp:txXfrm>
    </dsp:sp>
    <dsp:sp modelId="{0E158EAD-8C15-4535-91A3-5877E6B5DEF8}">
      <dsp:nvSpPr>
        <dsp:cNvPr id="0" name=""/>
        <dsp:cNvSpPr/>
      </dsp:nvSpPr>
      <dsp:spPr>
        <a:xfrm>
          <a:off x="9576936" y="917307"/>
          <a:ext cx="786263" cy="786263"/>
        </a:xfrm>
        <a:prstGeom prst="downArrow">
          <a:avLst>
            <a:gd name="adj1" fmla="val 55000"/>
            <a:gd name="adj2" fmla="val 45000"/>
          </a:avLst>
        </a:prstGeom>
        <a:solidFill>
          <a:srgbClr val="C00000">
            <a:alpha val="0"/>
          </a:srgbClr>
        </a:solidFill>
        <a:ln w="38100" cap="flat" cmpd="sng" algn="ctr">
          <a:solidFill>
            <a:schemeClr val="tx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9753845" y="917307"/>
        <a:ext cx="432445" cy="591663"/>
      </dsp:txXfrm>
    </dsp:sp>
    <dsp:sp modelId="{E40135BD-442D-459A-9F86-2BEE0BD2EBA4}">
      <dsp:nvSpPr>
        <dsp:cNvPr id="0" name=""/>
        <dsp:cNvSpPr/>
      </dsp:nvSpPr>
      <dsp:spPr>
        <a:xfrm>
          <a:off x="10491336" y="2320484"/>
          <a:ext cx="786263" cy="786263"/>
        </a:xfrm>
        <a:prstGeom prst="downArrow">
          <a:avLst>
            <a:gd name="adj1" fmla="val 55000"/>
            <a:gd name="adj2" fmla="val 45000"/>
          </a:avLst>
        </a:prstGeom>
        <a:solidFill>
          <a:schemeClr val="bg1">
            <a:alpha val="0"/>
          </a:schemeClr>
        </a:solidFill>
        <a:ln w="38100" cap="flat" cmpd="sng" algn="ctr">
          <a:solidFill>
            <a:schemeClr val="tx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10668245" y="2320484"/>
        <a:ext cx="432445" cy="59166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72B74-161A-4860-8155-6562D7DF8077}">
      <dsp:nvSpPr>
        <dsp:cNvPr id="0" name=""/>
        <dsp:cNvSpPr/>
      </dsp:nvSpPr>
      <dsp:spPr>
        <a:xfrm rot="5400000">
          <a:off x="3470452" y="1842359"/>
          <a:ext cx="1495657" cy="1702753"/>
        </a:xfrm>
        <a:prstGeom prst="bentUpArrow">
          <a:avLst>
            <a:gd name="adj1" fmla="val 32840"/>
            <a:gd name="adj2" fmla="val 25000"/>
            <a:gd name="adj3" fmla="val 35780"/>
          </a:avLst>
        </a:prstGeom>
        <a:solidFill>
          <a:schemeClr val="accent1">
            <a:tint val="50000"/>
            <a:hueOff val="0"/>
            <a:satOff val="0"/>
            <a:lumOff val="0"/>
            <a:alpha val="0"/>
          </a:schemeClr>
        </a:solidFill>
        <a:ln w="38100" cap="flat" cmpd="sng" algn="ctr">
          <a:solidFill>
            <a:schemeClr val="tx2"/>
          </a:solidFill>
          <a:prstDash val="solid"/>
          <a:miter lim="800000"/>
        </a:ln>
        <a:effectLst/>
      </dsp:spPr>
      <dsp:style>
        <a:lnRef idx="2">
          <a:scrgbClr r="0" g="0" b="0"/>
        </a:lnRef>
        <a:fillRef idx="1">
          <a:scrgbClr r="0" g="0" b="0"/>
        </a:fillRef>
        <a:effectRef idx="0">
          <a:scrgbClr r="0" g="0" b="0"/>
        </a:effectRef>
        <a:fontRef idx="minor"/>
      </dsp:style>
    </dsp:sp>
    <dsp:sp modelId="{D90C9C9D-7505-4CB2-B483-627FB27C7FE1}">
      <dsp:nvSpPr>
        <dsp:cNvPr id="0" name=""/>
        <dsp:cNvSpPr/>
      </dsp:nvSpPr>
      <dsp:spPr>
        <a:xfrm>
          <a:off x="2519725" y="14702"/>
          <a:ext cx="4572010" cy="1896289"/>
        </a:xfrm>
        <a:prstGeom prst="roundRect">
          <a:avLst>
            <a:gd name="adj" fmla="val 16670"/>
          </a:avLst>
        </a:prstGeom>
        <a:solidFill>
          <a:schemeClr val="accent1">
            <a:hueOff val="0"/>
            <a:satOff val="0"/>
            <a:lumOff val="0"/>
            <a:alpha val="0"/>
          </a:schemeClr>
        </a:solidFill>
        <a:ln w="38100" cap="flat" cmpd="sng" algn="ctr">
          <a:solidFill>
            <a:schemeClr val="tx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b="1" i="0" kern="1200" baseline="0" dirty="0">
              <a:solidFill>
                <a:schemeClr val="accent1"/>
              </a:solidFill>
            </a:rPr>
            <a:t>The prototype was tested with a select group of users and organizations, collecting feedback on usability and functionality.</a:t>
          </a:r>
          <a:endParaRPr lang="en-US" sz="2000" b="1" kern="1200" dirty="0">
            <a:solidFill>
              <a:schemeClr val="accent1"/>
            </a:solidFill>
          </a:endParaRPr>
        </a:p>
      </dsp:txBody>
      <dsp:txXfrm>
        <a:off x="2612311" y="107288"/>
        <a:ext cx="4386838" cy="1711117"/>
      </dsp:txXfrm>
    </dsp:sp>
    <dsp:sp modelId="{D491603D-DF95-464C-A747-EDCA3BB08737}">
      <dsp:nvSpPr>
        <dsp:cNvPr id="0" name=""/>
        <dsp:cNvSpPr/>
      </dsp:nvSpPr>
      <dsp:spPr>
        <a:xfrm>
          <a:off x="6064634" y="249739"/>
          <a:ext cx="1831213" cy="1424435"/>
        </a:xfrm>
        <a:prstGeom prst="rect">
          <a:avLst/>
        </a:prstGeom>
        <a:noFill/>
        <a:ln>
          <a:noFill/>
        </a:ln>
        <a:effectLst/>
      </dsp:spPr>
      <dsp:style>
        <a:lnRef idx="0">
          <a:scrgbClr r="0" g="0" b="0"/>
        </a:lnRef>
        <a:fillRef idx="0">
          <a:scrgbClr r="0" g="0" b="0"/>
        </a:fillRef>
        <a:effectRef idx="0">
          <a:scrgbClr r="0" g="0" b="0"/>
        </a:effectRef>
        <a:fontRef idx="minor"/>
      </dsp:style>
    </dsp:sp>
    <dsp:sp modelId="{285421E3-36B3-42D6-8787-165FAA8B53D8}">
      <dsp:nvSpPr>
        <dsp:cNvPr id="0" name=""/>
        <dsp:cNvSpPr/>
      </dsp:nvSpPr>
      <dsp:spPr>
        <a:xfrm>
          <a:off x="5100263" y="2061393"/>
          <a:ext cx="4572010" cy="1762383"/>
        </a:xfrm>
        <a:prstGeom prst="roundRect">
          <a:avLst>
            <a:gd name="adj" fmla="val 16670"/>
          </a:avLst>
        </a:prstGeom>
        <a:solidFill>
          <a:schemeClr val="accent1">
            <a:hueOff val="0"/>
            <a:satOff val="0"/>
            <a:lumOff val="0"/>
            <a:alpha val="2000"/>
          </a:schemeClr>
        </a:solidFill>
        <a:ln w="38100" cap="flat" cmpd="sng" algn="ctr">
          <a:solidFill>
            <a:schemeClr val="tx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b="1" i="0" kern="1200" baseline="0" dirty="0">
              <a:solidFill>
                <a:schemeClr val="accent1"/>
              </a:solidFill>
            </a:rPr>
            <a:t>We iterated on the design and features, adding improvements like smoother navigation and enhanced security features for donations. </a:t>
          </a:r>
          <a:endParaRPr lang="en-US" sz="2000" b="1" kern="1200" dirty="0">
            <a:solidFill>
              <a:schemeClr val="accent1"/>
            </a:solidFill>
          </a:endParaRPr>
        </a:p>
      </dsp:txBody>
      <dsp:txXfrm>
        <a:off x="5186311" y="2147441"/>
        <a:ext cx="4399914" cy="159028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4CF43-749C-4E99-88A7-02E4ADA782CA}">
      <dsp:nvSpPr>
        <dsp:cNvPr id="0" name=""/>
        <dsp:cNvSpPr/>
      </dsp:nvSpPr>
      <dsp:spPr>
        <a:xfrm>
          <a:off x="548625" y="0"/>
          <a:ext cx="1622539" cy="1272995"/>
        </a:xfrm>
        <a:prstGeom prst="roundRect">
          <a:avLst>
            <a:gd name="adj" fmla="val 10000"/>
          </a:avLst>
        </a:prstGeom>
        <a:solidFill>
          <a:schemeClr val="bg1">
            <a:alpha val="0"/>
          </a:schemeClr>
        </a:solidFill>
        <a:ln w="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CEBD0D63-0064-4ED8-ADB1-E67A8F7A31A0}">
      <dsp:nvSpPr>
        <dsp:cNvPr id="0" name=""/>
        <dsp:cNvSpPr/>
      </dsp:nvSpPr>
      <dsp:spPr>
        <a:xfrm>
          <a:off x="474391" y="1322791"/>
          <a:ext cx="4900155" cy="2276376"/>
        </a:xfrm>
        <a:prstGeom prst="roundRect">
          <a:avLst>
            <a:gd name="adj" fmla="val 10000"/>
          </a:avLst>
        </a:prstGeom>
        <a:solidFill>
          <a:schemeClr val="bg1">
            <a:alpha val="0"/>
          </a:schemeClr>
        </a:solidFill>
        <a:ln w="38100" cap="flat" cmpd="sng" algn="ctr">
          <a:solidFill>
            <a:schemeClr val="tx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b="1" i="0" kern="1200" baseline="0" dirty="0">
              <a:solidFill>
                <a:schemeClr val="accent1"/>
              </a:solidFill>
            </a:rPr>
            <a:t>Once we were confident in the app’s stability, we launched the platform with an initial focus on social media marketing, email outreach, and partnerships with verified non-profits.</a:t>
          </a:r>
          <a:endParaRPr lang="en-US" sz="2000" b="1" kern="1200" dirty="0">
            <a:solidFill>
              <a:schemeClr val="accent1"/>
            </a:solidFill>
          </a:endParaRPr>
        </a:p>
      </dsp:txBody>
      <dsp:txXfrm>
        <a:off x="541064" y="1389464"/>
        <a:ext cx="4766809" cy="2143030"/>
      </dsp:txXfrm>
    </dsp:sp>
    <dsp:sp modelId="{F163086A-3B76-41AD-9B69-3304DAD26BC0}">
      <dsp:nvSpPr>
        <dsp:cNvPr id="0" name=""/>
        <dsp:cNvSpPr/>
      </dsp:nvSpPr>
      <dsp:spPr>
        <a:xfrm rot="21532627">
          <a:off x="5698313" y="1903626"/>
          <a:ext cx="795370" cy="973906"/>
        </a:xfrm>
        <a:prstGeom prst="rightArrow">
          <a:avLst/>
        </a:prstGeom>
        <a:solidFill>
          <a:schemeClr val="bg1">
            <a:alpha val="0"/>
          </a:schemeClr>
        </a:solidFill>
        <a:ln w="38100">
          <a:solidFill>
            <a:schemeClr val="tx2"/>
          </a:solidFill>
        </a:ln>
        <a:effectLst>
          <a:reflection blurRad="88900" stA="2000" endPos="65000" dist="50800" dir="5400000" sy="-100000" algn="bl" rotWithShape="0"/>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endParaRPr lang="en-US" sz="4100" kern="1200"/>
        </a:p>
      </dsp:txBody>
      <dsp:txXfrm>
        <a:off x="5698336" y="2100745"/>
        <a:ext cx="556759" cy="584344"/>
      </dsp:txXfrm>
    </dsp:sp>
    <dsp:sp modelId="{34011322-B74E-4F50-B5C9-1DA72E4F1638}">
      <dsp:nvSpPr>
        <dsp:cNvPr id="0" name=""/>
        <dsp:cNvSpPr/>
      </dsp:nvSpPr>
      <dsp:spPr>
        <a:xfrm>
          <a:off x="6399303" y="0"/>
          <a:ext cx="1558053" cy="1211351"/>
        </a:xfrm>
        <a:prstGeom prst="roundRect">
          <a:avLst>
            <a:gd name="adj" fmla="val 10000"/>
          </a:avLst>
        </a:prstGeom>
        <a:solidFill>
          <a:schemeClr val="bg1">
            <a:alpha val="0"/>
          </a:schemeClr>
        </a:solidFill>
        <a:ln w="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9C820EA3-5EF5-496A-AEF3-7861A115026F}">
      <dsp:nvSpPr>
        <dsp:cNvPr id="0" name=""/>
        <dsp:cNvSpPr/>
      </dsp:nvSpPr>
      <dsp:spPr>
        <a:xfrm>
          <a:off x="6801707" y="1312752"/>
          <a:ext cx="4900155" cy="2276376"/>
        </a:xfrm>
        <a:prstGeom prst="roundRect">
          <a:avLst>
            <a:gd name="adj" fmla="val 10000"/>
          </a:avLst>
        </a:prstGeom>
        <a:noFill/>
        <a:ln w="38100" cap="flat" cmpd="sng" algn="ctr">
          <a:solidFill>
            <a:schemeClr val="tx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b="1" i="0" kern="1200" baseline="0" dirty="0">
              <a:solidFill>
                <a:schemeClr val="accent1"/>
              </a:solidFill>
            </a:rPr>
            <a:t>We also made use of SEO strategies to ensure that campaigns could be easily found by potential donors.</a:t>
          </a:r>
          <a:endParaRPr lang="en-US" sz="2000" b="1" kern="1200" dirty="0">
            <a:solidFill>
              <a:schemeClr val="accent1"/>
            </a:solidFill>
          </a:endParaRPr>
        </a:p>
      </dsp:txBody>
      <dsp:txXfrm>
        <a:off x="6868380" y="1379425"/>
        <a:ext cx="4766809" cy="214303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BAE4D7-64B6-4BB2-8904-CDCB4074FEA3}">
      <dsp:nvSpPr>
        <dsp:cNvPr id="0" name=""/>
        <dsp:cNvSpPr/>
      </dsp:nvSpPr>
      <dsp:spPr>
        <a:xfrm>
          <a:off x="3233616" y="0"/>
          <a:ext cx="4315097" cy="4315097"/>
        </a:xfrm>
        <a:prstGeom prst="triangle">
          <a:avLst/>
        </a:prstGeom>
        <a:solidFill>
          <a:schemeClr val="accent2">
            <a:alpha val="40000"/>
          </a:schemeClr>
        </a:solidFill>
        <a:ln w="9525"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3784EF-DCAD-4FFD-B566-EE28DA113D79}">
      <dsp:nvSpPr>
        <dsp:cNvPr id="0" name=""/>
        <dsp:cNvSpPr/>
      </dsp:nvSpPr>
      <dsp:spPr>
        <a:xfrm>
          <a:off x="5511687" y="473025"/>
          <a:ext cx="4289849" cy="1533882"/>
        </a:xfrm>
        <a:prstGeom prst="roundRect">
          <a:avLst/>
        </a:prstGeom>
        <a:solidFill>
          <a:schemeClr val="lt1">
            <a:hueOff val="0"/>
            <a:satOff val="0"/>
            <a:lumOff val="0"/>
            <a:alpha val="0"/>
          </a:schemeClr>
        </a:solidFill>
        <a:ln w="381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1" i="0" kern="1200" baseline="0" dirty="0">
              <a:solidFill>
                <a:srgbClr val="C00000"/>
              </a:solidFill>
            </a:rPr>
            <a:t>Since its launch, the app has raised funds for numerous causes and continues to build a trustworthy community of donors and organizations.</a:t>
          </a:r>
          <a:endParaRPr lang="en-US" sz="1800" b="1" kern="1200" dirty="0">
            <a:solidFill>
              <a:srgbClr val="C00000"/>
            </a:solidFill>
          </a:endParaRPr>
        </a:p>
      </dsp:txBody>
      <dsp:txXfrm>
        <a:off x="5586565" y="547903"/>
        <a:ext cx="4140093" cy="1384126"/>
      </dsp:txXfrm>
    </dsp:sp>
    <dsp:sp modelId="{CFAD9D01-8439-4478-8C15-26AE28E13105}">
      <dsp:nvSpPr>
        <dsp:cNvPr id="0" name=""/>
        <dsp:cNvSpPr/>
      </dsp:nvSpPr>
      <dsp:spPr>
        <a:xfrm>
          <a:off x="5491773" y="2182502"/>
          <a:ext cx="4329621" cy="1533882"/>
        </a:xfrm>
        <a:prstGeom prst="roundRect">
          <a:avLst/>
        </a:prstGeom>
        <a:solidFill>
          <a:schemeClr val="lt1">
            <a:hueOff val="0"/>
            <a:satOff val="0"/>
            <a:lumOff val="0"/>
            <a:alpha val="0"/>
          </a:schemeClr>
        </a:solidFill>
        <a:ln w="381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1" i="0" kern="1200" baseline="0" dirty="0">
              <a:solidFill>
                <a:srgbClr val="C00000"/>
              </a:solidFill>
            </a:rPr>
            <a:t>We plan to continually improve the platform, integrating new features like mobile app versions, more payment options, and AI-powered campaign recommendations. </a:t>
          </a:r>
          <a:endParaRPr lang="en-US" sz="1800" b="1" kern="1200" dirty="0">
            <a:solidFill>
              <a:srgbClr val="C00000"/>
            </a:solidFill>
          </a:endParaRPr>
        </a:p>
      </dsp:txBody>
      <dsp:txXfrm>
        <a:off x="5566651" y="2257380"/>
        <a:ext cx="4179865" cy="138412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646F2A-0C4E-418C-B89B-03678DA84EE3}">
      <dsp:nvSpPr>
        <dsp:cNvPr id="0" name=""/>
        <dsp:cNvSpPr/>
      </dsp:nvSpPr>
      <dsp:spPr>
        <a:xfrm>
          <a:off x="0" y="357638"/>
          <a:ext cx="9562011" cy="2034039"/>
        </a:xfrm>
        <a:prstGeom prst="roundRect">
          <a:avLst/>
        </a:prstGeom>
        <a:solidFill>
          <a:schemeClr val="accent1">
            <a:hueOff val="0"/>
            <a:satOff val="0"/>
            <a:lumOff val="0"/>
            <a:alpha val="0"/>
          </a:schemeClr>
        </a:solidFill>
        <a:ln w="44450" cap="flat" cmpd="sng" algn="ctr">
          <a:solidFill>
            <a:srgbClr val="C0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0" tIns="438150" rIns="438150" bIns="438150" numCol="1" spcCol="1270" anchor="ctr" anchorCtr="0">
          <a:noAutofit/>
        </a:bodyPr>
        <a:lstStyle/>
        <a:p>
          <a:pPr marL="0" lvl="0" indent="0" algn="l" defTabSz="5111750">
            <a:lnSpc>
              <a:spcPct val="90000"/>
            </a:lnSpc>
            <a:spcBef>
              <a:spcPct val="0"/>
            </a:spcBef>
            <a:spcAft>
              <a:spcPct val="35000"/>
            </a:spcAft>
            <a:buNone/>
          </a:pPr>
          <a:r>
            <a:rPr lang="en-US" sz="11500" b="1" i="1" kern="1200" baseline="0" dirty="0">
              <a:solidFill>
                <a:srgbClr val="C00000"/>
              </a:solidFill>
            </a:rPr>
            <a:t>Thank You</a:t>
          </a:r>
          <a:endParaRPr lang="en-US" sz="11500" kern="1200" dirty="0">
            <a:solidFill>
              <a:srgbClr val="C00000"/>
            </a:solidFill>
          </a:endParaRPr>
        </a:p>
      </dsp:txBody>
      <dsp:txXfrm>
        <a:off x="99294" y="456932"/>
        <a:ext cx="9363423" cy="18354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4CC44-7E49-4355-B9DC-C5E8C11C8269}">
      <dsp:nvSpPr>
        <dsp:cNvPr id="0" name=""/>
        <dsp:cNvSpPr/>
      </dsp:nvSpPr>
      <dsp:spPr>
        <a:xfrm>
          <a:off x="0" y="15727"/>
          <a:ext cx="2059411"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 full stack developer</a:t>
          </a:r>
          <a:endParaRPr lang="en-US" sz="1700" kern="1200" dirty="0"/>
        </a:p>
      </dsp:txBody>
      <dsp:txXfrm>
        <a:off x="19904" y="35631"/>
        <a:ext cx="2019603" cy="3679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18D831-9AF3-448D-9D6C-D77C9358227D}">
      <dsp:nvSpPr>
        <dsp:cNvPr id="0" name=""/>
        <dsp:cNvSpPr/>
      </dsp:nvSpPr>
      <dsp:spPr>
        <a:xfrm>
          <a:off x="0" y="124"/>
          <a:ext cx="2378827" cy="491811"/>
        </a:xfrm>
        <a:prstGeom prst="roundRect">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  </a:t>
          </a:r>
          <a:r>
            <a:rPr lang="en-US" sz="2000" b="1" kern="1200" dirty="0">
              <a:effectLst>
                <a:outerShdw blurRad="38100" dist="38100" dir="2700000" algn="tl">
                  <a:srgbClr val="000000">
                    <a:alpha val="43137"/>
                  </a:srgbClr>
                </a:outerShdw>
              </a:effectLst>
            </a:rPr>
            <a:t>Muhammad Saif 22SW129</a:t>
          </a:r>
        </a:p>
      </dsp:txBody>
      <dsp:txXfrm>
        <a:off x="24008" y="24132"/>
        <a:ext cx="2330811" cy="443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C00E79-59CC-464F-8148-8868AC594926}">
      <dsp:nvSpPr>
        <dsp:cNvPr id="0" name=""/>
        <dsp:cNvSpPr/>
      </dsp:nvSpPr>
      <dsp:spPr>
        <a:xfrm>
          <a:off x="0" y="32872"/>
          <a:ext cx="9053251" cy="679504"/>
        </a:xfrm>
        <a:prstGeom prst="roundRect">
          <a:avLst/>
        </a:prstGeom>
        <a:solidFill>
          <a:schemeClr val="bg2">
            <a:alpha val="0"/>
          </a:schemeClr>
        </a:solidFill>
        <a:ln w="25400" cap="flat" cmpd="sng" algn="ctr">
          <a:gradFill>
            <a:gsLst>
              <a:gs pos="100000">
                <a:schemeClr val="accent1">
                  <a:lumMod val="0"/>
                  <a:lumOff val="100000"/>
                  <a:alpha val="0"/>
                </a:schemeClr>
              </a:gs>
              <a:gs pos="100000">
                <a:schemeClr val="accent1">
                  <a:lumMod val="45000"/>
                  <a:lumOff val="55000"/>
                </a:schemeClr>
              </a:gs>
              <a:gs pos="99000">
                <a:srgbClr val="C00000"/>
              </a:gs>
              <a:gs pos="100000">
                <a:schemeClr val="accent1">
                  <a:lumMod val="30000"/>
                  <a:lumOff val="70000"/>
                </a:schemeClr>
              </a:gs>
            </a:gsLst>
            <a:lin ang="5400000" scaled="1"/>
          </a:gra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2">
                  <a:lumMod val="75000"/>
                </a:schemeClr>
              </a:solidFill>
            </a:rPr>
            <a:t>“We, </a:t>
          </a:r>
          <a:r>
            <a:rPr lang="en-US" sz="1400" b="1" kern="1200" dirty="0">
              <a:solidFill>
                <a:srgbClr val="C00000"/>
              </a:solidFill>
            </a:rPr>
            <a:t>Muhammad Saif</a:t>
          </a:r>
          <a:r>
            <a:rPr lang="en-US" sz="1400" b="1" kern="1200" dirty="0">
              <a:solidFill>
                <a:schemeClr val="tx2">
                  <a:lumMod val="75000"/>
                </a:schemeClr>
              </a:solidFill>
            </a:rPr>
            <a:t>, </a:t>
          </a:r>
          <a:r>
            <a:rPr lang="en-US" sz="1400" b="1" kern="1200" dirty="0">
              <a:solidFill>
                <a:srgbClr val="C00000"/>
              </a:solidFill>
            </a:rPr>
            <a:t>Abdul Rafay</a:t>
          </a:r>
          <a:r>
            <a:rPr lang="en-US" sz="1400" b="1" kern="1200" dirty="0">
              <a:solidFill>
                <a:schemeClr val="tx2">
                  <a:lumMod val="75000"/>
                </a:schemeClr>
              </a:solidFill>
            </a:rPr>
            <a:t>, </a:t>
          </a:r>
          <a:r>
            <a:rPr lang="en-US" sz="1400" b="1" kern="1200" dirty="0">
              <a:solidFill>
                <a:srgbClr val="C00000"/>
              </a:solidFill>
            </a:rPr>
            <a:t>Fuzail Hussain</a:t>
          </a:r>
          <a:r>
            <a:rPr lang="en-US" sz="1400" b="1" kern="1200" dirty="0">
              <a:solidFill>
                <a:schemeClr val="tx2">
                  <a:lumMod val="75000"/>
                </a:schemeClr>
              </a:solidFill>
            </a:rPr>
            <a:t>, and </a:t>
          </a:r>
          <a:r>
            <a:rPr lang="en-US" sz="1400" b="1" kern="1200" dirty="0">
              <a:solidFill>
                <a:srgbClr val="C00000"/>
              </a:solidFill>
            </a:rPr>
            <a:t>Shoaib Ahmed</a:t>
          </a:r>
          <a:r>
            <a:rPr lang="en-US" sz="1400" b="1" kern="1200" dirty="0">
              <a:solidFill>
                <a:schemeClr val="tx2">
                  <a:lumMod val="75000"/>
                </a:schemeClr>
              </a:solidFill>
            </a:rPr>
            <a:t>, aim to create a robust and user-friendly web app through collaborative efforts. As </a:t>
          </a:r>
          <a:r>
            <a:rPr lang="en-US" sz="1400" b="1" kern="1200" dirty="0">
              <a:solidFill>
                <a:srgbClr val="C00000"/>
              </a:solidFill>
            </a:rPr>
            <a:t>MUET </a:t>
          </a:r>
          <a:r>
            <a:rPr lang="en-US" sz="1400" b="1" kern="1200" dirty="0">
              <a:solidFill>
                <a:schemeClr val="tx2">
                  <a:lumMod val="75000"/>
                </a:schemeClr>
              </a:solidFill>
            </a:rPr>
            <a:t>students, we are committed to making a difference. Join us in our mission to raise funds and turn this vision into reality!”</a:t>
          </a:r>
          <a:endParaRPr lang="en-US" sz="1400" kern="1200" dirty="0">
            <a:solidFill>
              <a:schemeClr val="tx2">
                <a:lumMod val="75000"/>
              </a:schemeClr>
            </a:solidFill>
          </a:endParaRPr>
        </a:p>
      </dsp:txBody>
      <dsp:txXfrm>
        <a:off x="33171" y="66043"/>
        <a:ext cx="8986909" cy="6131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2E9736-C481-48E6-8B97-F90594A0831C}">
      <dsp:nvSpPr>
        <dsp:cNvPr id="0" name=""/>
        <dsp:cNvSpPr/>
      </dsp:nvSpPr>
      <dsp:spPr>
        <a:xfrm>
          <a:off x="198116" y="60954"/>
          <a:ext cx="6309366" cy="1536185"/>
        </a:xfrm>
        <a:prstGeom prst="roundRect">
          <a:avLst>
            <a:gd name="adj" fmla="val 10000"/>
          </a:avLst>
        </a:prstGeom>
        <a:solidFill>
          <a:schemeClr val="bg1">
            <a:alpha val="0"/>
          </a:schemeClr>
        </a:solidFill>
        <a:ln w="381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b="1" i="0" kern="1200" baseline="0" dirty="0">
              <a:solidFill>
                <a:srgbClr val="C00000"/>
              </a:solidFill>
            </a:rPr>
            <a:t>Lack of Accountability</a:t>
          </a:r>
          <a:r>
            <a:rPr lang="en-US" sz="2000" b="0" i="0" kern="1200" baseline="0" dirty="0">
              <a:solidFill>
                <a:srgbClr val="C00000"/>
              </a:solidFill>
            </a:rPr>
            <a:t>: </a:t>
          </a:r>
          <a:r>
            <a:rPr lang="en-US" sz="1600" b="1" i="0" kern="1200" baseline="0" dirty="0">
              <a:solidFill>
                <a:schemeClr val="tx2"/>
              </a:solidFill>
            </a:rPr>
            <a:t>Donors are often asked to contribute via personal contacts, email requests, or through unverified channels like Google Forms and posters, making it hard to validate the legitimacy of the request.</a:t>
          </a:r>
          <a:endParaRPr lang="en-US" sz="1600" b="1" kern="1200" dirty="0">
            <a:solidFill>
              <a:schemeClr val="tx2"/>
            </a:solidFill>
          </a:endParaRPr>
        </a:p>
      </dsp:txBody>
      <dsp:txXfrm>
        <a:off x="1681173" y="60954"/>
        <a:ext cx="4826309" cy="1536185"/>
      </dsp:txXfrm>
    </dsp:sp>
    <dsp:sp modelId="{CDA069A2-0D18-402F-A10C-37F8A2626E12}">
      <dsp:nvSpPr>
        <dsp:cNvPr id="0" name=""/>
        <dsp:cNvSpPr/>
      </dsp:nvSpPr>
      <dsp:spPr>
        <a:xfrm>
          <a:off x="459738" y="265024"/>
          <a:ext cx="1097277" cy="1006135"/>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8000" r="-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5F3354-E7F4-4C75-B7B4-36262EFCC1F2}">
      <dsp:nvSpPr>
        <dsp:cNvPr id="0" name=""/>
        <dsp:cNvSpPr/>
      </dsp:nvSpPr>
      <dsp:spPr>
        <a:xfrm>
          <a:off x="198116" y="1771259"/>
          <a:ext cx="6309366" cy="1536185"/>
        </a:xfrm>
        <a:prstGeom prst="roundRect">
          <a:avLst>
            <a:gd name="adj" fmla="val 10000"/>
          </a:avLst>
        </a:prstGeom>
        <a:solidFill>
          <a:schemeClr val="bg1">
            <a:alpha val="0"/>
          </a:schemeClr>
        </a:solidFill>
        <a:ln w="381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b="1" i="0" kern="1200" baseline="0" dirty="0">
              <a:solidFill>
                <a:srgbClr val="C00000"/>
              </a:solidFill>
            </a:rPr>
            <a:t>Fraud Risk</a:t>
          </a:r>
          <a:r>
            <a:rPr lang="en-US" sz="2000" b="0" i="0" kern="1200" baseline="0" dirty="0">
              <a:solidFill>
                <a:srgbClr val="C00000"/>
              </a:solidFill>
            </a:rPr>
            <a:t>: </a:t>
          </a:r>
          <a:r>
            <a:rPr lang="en-US" sz="1600" b="1" i="0" kern="1200" baseline="0" dirty="0">
              <a:solidFill>
                <a:schemeClr val="tx2"/>
              </a:solidFill>
            </a:rPr>
            <a:t>With no formal</a:t>
          </a:r>
          <a:r>
            <a:rPr lang="en-US" sz="1600" b="1" i="0" kern="1200" baseline="0" dirty="0">
              <a:ln w="0">
                <a:solidFill>
                  <a:schemeClr val="tx2"/>
                </a:solidFill>
              </a:ln>
              <a:solidFill>
                <a:schemeClr val="tx2"/>
              </a:solidFill>
            </a:rPr>
            <a:t> </a:t>
          </a:r>
          <a:r>
            <a:rPr lang="en-US" sz="1600" b="0" i="0" kern="1200" baseline="0" dirty="0">
              <a:ln w="0">
                <a:solidFill>
                  <a:schemeClr val="tx2"/>
                </a:solidFill>
              </a:ln>
              <a:solidFill>
                <a:schemeClr val="tx2"/>
              </a:solidFill>
            </a:rPr>
            <a:t>verification</a:t>
          </a:r>
          <a:r>
            <a:rPr lang="en-US" sz="1600" b="1" i="0" kern="1200" baseline="0" dirty="0">
              <a:solidFill>
                <a:schemeClr val="tx2"/>
              </a:solidFill>
            </a:rPr>
            <a:t>, there’s a high chance of fraudulent requests slipping through, leading to donors unknowingly supporting illegitimate causes or scams.</a:t>
          </a:r>
          <a:endParaRPr lang="en-US" sz="1900" b="1" kern="1200" dirty="0">
            <a:solidFill>
              <a:schemeClr val="tx2"/>
            </a:solidFill>
          </a:endParaRPr>
        </a:p>
      </dsp:txBody>
      <dsp:txXfrm>
        <a:off x="1681173" y="1771259"/>
        <a:ext cx="4826309" cy="1536185"/>
      </dsp:txXfrm>
    </dsp:sp>
    <dsp:sp modelId="{23D22B61-6AFD-444F-B99D-4270CAF81FDB}">
      <dsp:nvSpPr>
        <dsp:cNvPr id="0" name=""/>
        <dsp:cNvSpPr/>
      </dsp:nvSpPr>
      <dsp:spPr>
        <a:xfrm>
          <a:off x="448580" y="1978107"/>
          <a:ext cx="1097277" cy="1157542"/>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8000" r="-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C941C5-9CA4-4D7C-90A2-CAB3033601C0}">
      <dsp:nvSpPr>
        <dsp:cNvPr id="0" name=""/>
        <dsp:cNvSpPr/>
      </dsp:nvSpPr>
      <dsp:spPr>
        <a:xfrm>
          <a:off x="198116" y="3507680"/>
          <a:ext cx="6309366" cy="1536185"/>
        </a:xfrm>
        <a:prstGeom prst="roundRect">
          <a:avLst>
            <a:gd name="adj" fmla="val 10000"/>
          </a:avLst>
        </a:prstGeom>
        <a:solidFill>
          <a:schemeClr val="bg1">
            <a:alpha val="0"/>
          </a:schemeClr>
        </a:solidFill>
        <a:ln w="381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b="1" i="0" kern="1200" baseline="0" dirty="0">
              <a:solidFill>
                <a:srgbClr val="C00000"/>
              </a:solidFill>
            </a:rPr>
            <a:t>Lack of Trust</a:t>
          </a:r>
          <a:r>
            <a:rPr lang="en-US" sz="2000" b="0" i="0" kern="1200" baseline="0" dirty="0">
              <a:solidFill>
                <a:srgbClr val="C00000"/>
              </a:solidFill>
            </a:rPr>
            <a:t>: </a:t>
          </a:r>
          <a:r>
            <a:rPr lang="en-US" sz="1600" b="1" i="0" kern="1200" baseline="0" dirty="0">
              <a:solidFill>
                <a:schemeClr val="tx2"/>
              </a:solidFill>
            </a:rPr>
            <a:t>The absence of an official, verified platform means donors are unsure whether their contributions will be used appropriately, leading to hesitation in donating.</a:t>
          </a:r>
          <a:endParaRPr lang="en-US" sz="1900" b="1" kern="1200" dirty="0">
            <a:solidFill>
              <a:schemeClr val="tx2"/>
            </a:solidFill>
          </a:endParaRPr>
        </a:p>
      </dsp:txBody>
      <dsp:txXfrm>
        <a:off x="1681173" y="3507680"/>
        <a:ext cx="4826309" cy="1536185"/>
      </dsp:txXfrm>
    </dsp:sp>
    <dsp:sp modelId="{4BDCEFB6-066F-405B-A3F7-5660590FDCF4}">
      <dsp:nvSpPr>
        <dsp:cNvPr id="0" name=""/>
        <dsp:cNvSpPr/>
      </dsp:nvSpPr>
      <dsp:spPr>
        <a:xfrm>
          <a:off x="449465" y="3830862"/>
          <a:ext cx="1097277" cy="959496"/>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8000" r="-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45B9EC-407C-4D3E-A9EC-0C25ED602F54}">
      <dsp:nvSpPr>
        <dsp:cNvPr id="0" name=""/>
        <dsp:cNvSpPr/>
      </dsp:nvSpPr>
      <dsp:spPr>
        <a:xfrm>
          <a:off x="198116" y="5226682"/>
          <a:ext cx="6309366" cy="1536185"/>
        </a:xfrm>
        <a:prstGeom prst="roundRect">
          <a:avLst>
            <a:gd name="adj" fmla="val 10000"/>
          </a:avLst>
        </a:prstGeom>
        <a:solidFill>
          <a:schemeClr val="bg1">
            <a:alpha val="0"/>
          </a:schemeClr>
        </a:solidFill>
        <a:ln w="381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b="1" i="0" kern="1200" baseline="0" dirty="0">
              <a:solidFill>
                <a:srgbClr val="C00000"/>
              </a:solidFill>
            </a:rPr>
            <a:t>Inefficiency in Fundraising</a:t>
          </a:r>
          <a:r>
            <a:rPr lang="en-US" sz="2000" b="0" i="0" kern="1200" baseline="0" dirty="0">
              <a:solidFill>
                <a:srgbClr val="C00000"/>
              </a:solidFill>
            </a:rPr>
            <a:t>: </a:t>
          </a:r>
          <a:r>
            <a:rPr lang="en-US" sz="1600" b="1" i="0" kern="1200" baseline="0" dirty="0">
              <a:solidFill>
                <a:schemeClr val="tx2"/>
              </a:solidFill>
            </a:rPr>
            <a:t>Organizations often struggle to create trustworthy and efficient channels for gathering donations, making it harder for them to reach potential donors. </a:t>
          </a:r>
          <a:endParaRPr lang="en-US" sz="1900" b="1" kern="1200" dirty="0">
            <a:solidFill>
              <a:schemeClr val="tx2"/>
            </a:solidFill>
          </a:endParaRPr>
        </a:p>
      </dsp:txBody>
      <dsp:txXfrm>
        <a:off x="1681173" y="5226682"/>
        <a:ext cx="4826309" cy="1536185"/>
      </dsp:txXfrm>
    </dsp:sp>
    <dsp:sp modelId="{B8948D3F-815B-4464-A9DB-A1C7AA16EE03}">
      <dsp:nvSpPr>
        <dsp:cNvPr id="0" name=""/>
        <dsp:cNvSpPr/>
      </dsp:nvSpPr>
      <dsp:spPr>
        <a:xfrm>
          <a:off x="398087" y="5578953"/>
          <a:ext cx="1097277" cy="1005834"/>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8000" r="-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CDDC63-9B75-478E-8FE7-6FAEA2740B0C}">
      <dsp:nvSpPr>
        <dsp:cNvPr id="0" name=""/>
        <dsp:cNvSpPr/>
      </dsp:nvSpPr>
      <dsp:spPr>
        <a:xfrm>
          <a:off x="0" y="488013"/>
          <a:ext cx="6330642" cy="1641774"/>
        </a:xfrm>
        <a:prstGeom prst="roundRect">
          <a:avLst>
            <a:gd name="adj" fmla="val 10000"/>
          </a:avLst>
        </a:prstGeom>
        <a:solidFill>
          <a:schemeClr val="bg1">
            <a:alpha val="0"/>
          </a:schemeClr>
        </a:solidFill>
        <a:ln w="38100" cap="flat" cmpd="sng" algn="ctr">
          <a:solidFill>
            <a:schemeClr val="tx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b="1" kern="1200" dirty="0">
              <a:solidFill>
                <a:srgbClr val="C00000"/>
              </a:solidFill>
            </a:rPr>
            <a:t>Authentication</a:t>
          </a:r>
          <a:endParaRPr lang="en-US" sz="4800" kern="1200" dirty="0">
            <a:solidFill>
              <a:srgbClr val="C00000"/>
            </a:solidFill>
          </a:endParaRPr>
        </a:p>
      </dsp:txBody>
      <dsp:txXfrm>
        <a:off x="1845441" y="488013"/>
        <a:ext cx="4485200" cy="1641774"/>
      </dsp:txXfrm>
    </dsp:sp>
    <dsp:sp modelId="{927D3A14-E9AC-42EF-8B09-39BF3A8F0553}">
      <dsp:nvSpPr>
        <dsp:cNvPr id="0" name=""/>
        <dsp:cNvSpPr/>
      </dsp:nvSpPr>
      <dsp:spPr>
        <a:xfrm>
          <a:off x="750848" y="1076827"/>
          <a:ext cx="777630" cy="593263"/>
        </a:xfrm>
        <a:prstGeom prst="roundRect">
          <a:avLst>
            <a:gd name="adj" fmla="val 10000"/>
          </a:avLst>
        </a:prstGeom>
        <a:solidFill>
          <a:schemeClr val="bg1">
            <a:alpha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16A091-793A-4080-9805-040AF85F87CE}">
      <dsp:nvSpPr>
        <dsp:cNvPr id="0" name=""/>
        <dsp:cNvSpPr/>
      </dsp:nvSpPr>
      <dsp:spPr>
        <a:xfrm>
          <a:off x="0" y="2295587"/>
          <a:ext cx="6330642" cy="2011666"/>
        </a:xfrm>
        <a:prstGeom prst="roundRect">
          <a:avLst>
            <a:gd name="adj" fmla="val 10000"/>
          </a:avLst>
        </a:prstGeom>
        <a:solidFill>
          <a:schemeClr val="bg1">
            <a:alpha val="0"/>
          </a:schemeClr>
        </a:solidFill>
        <a:ln w="38100" cap="flat" cmpd="sng" algn="ctr">
          <a:solidFill>
            <a:schemeClr val="tx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rgbClr val="C00000"/>
              </a:solidFill>
            </a:rPr>
            <a:t>Secure Registration/Login</a:t>
          </a:r>
        </a:p>
        <a:p>
          <a:pPr marL="0" lvl="0" indent="0" algn="just" defTabSz="1244600">
            <a:lnSpc>
              <a:spcPct val="90000"/>
            </a:lnSpc>
            <a:spcBef>
              <a:spcPct val="0"/>
            </a:spcBef>
            <a:spcAft>
              <a:spcPct val="35000"/>
            </a:spcAft>
            <a:buNone/>
          </a:pPr>
          <a:r>
            <a:rPr lang="en-US" sz="2000" b="1" kern="1200" dirty="0">
              <a:solidFill>
                <a:schemeClr val="accent1"/>
              </a:solidFill>
            </a:rPr>
            <a:t> Users, organizations, and admins must create secure accounts through a registration process. Authentication ensures that only authorized individuals can post or manage funds.</a:t>
          </a:r>
        </a:p>
      </dsp:txBody>
      <dsp:txXfrm>
        <a:off x="1845441" y="2295587"/>
        <a:ext cx="4485200" cy="2011666"/>
      </dsp:txXfrm>
    </dsp:sp>
    <dsp:sp modelId="{BC9A0C96-4043-4741-8CB6-76DA83F7B172}">
      <dsp:nvSpPr>
        <dsp:cNvPr id="0" name=""/>
        <dsp:cNvSpPr/>
      </dsp:nvSpPr>
      <dsp:spPr>
        <a:xfrm>
          <a:off x="516994" y="2652311"/>
          <a:ext cx="1266128" cy="1544820"/>
        </a:xfrm>
        <a:prstGeom prst="roundRect">
          <a:avLst>
            <a:gd name="adj" fmla="val 10000"/>
          </a:avLst>
        </a:prstGeom>
        <a:blipFill dpi="0" rotWithShape="1">
          <a:blip xmlns:r="http://schemas.openxmlformats.org/officeDocument/2006/relationships" r:embed="rId1"/>
          <a:srcRect/>
          <a:stretch>
            <a:fillRect l="-18000" r="-1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5D619-04A1-46C1-A6D9-C5A79B17BFCC}">
      <dsp:nvSpPr>
        <dsp:cNvPr id="0" name=""/>
        <dsp:cNvSpPr/>
      </dsp:nvSpPr>
      <dsp:spPr>
        <a:xfrm>
          <a:off x="0" y="4456832"/>
          <a:ext cx="6330642" cy="2042659"/>
        </a:xfrm>
        <a:prstGeom prst="roundRect">
          <a:avLst>
            <a:gd name="adj" fmla="val 10000"/>
          </a:avLst>
        </a:prstGeom>
        <a:blipFill dpi="0" rotWithShape="0">
          <a:blip xmlns:r="http://schemas.openxmlformats.org/officeDocument/2006/relationships" r:embed="rId2">
            <a:alphaModFix amt="0"/>
          </a:blip>
          <a:srcRect/>
          <a:stretch>
            <a:fillRect l="-18000" r="-18000"/>
          </a:stretch>
        </a:blipFill>
        <a:ln w="38100" cap="flat" cmpd="sng" algn="ctr">
          <a:solidFill>
            <a:schemeClr val="tx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rgbClr val="C00000"/>
              </a:solidFill>
            </a:rPr>
            <a:t>Role-Based Access Control</a:t>
          </a:r>
          <a:endParaRPr lang="en-US" sz="2400" kern="1200" dirty="0">
            <a:solidFill>
              <a:srgbClr val="C00000"/>
            </a:solidFill>
          </a:endParaRPr>
        </a:p>
        <a:p>
          <a:pPr marL="0" lvl="0" indent="0" algn="just" defTabSz="1066800">
            <a:lnSpc>
              <a:spcPct val="90000"/>
            </a:lnSpc>
            <a:spcBef>
              <a:spcPct val="0"/>
            </a:spcBef>
            <a:spcAft>
              <a:spcPct val="35000"/>
            </a:spcAft>
            <a:buNone/>
          </a:pPr>
          <a:r>
            <a:rPr lang="en-US" sz="2000" b="1" kern="1200" dirty="0">
              <a:solidFill>
                <a:schemeClr val="accent1"/>
              </a:solidFill>
            </a:rPr>
            <a:t>Each user type (Admin, User, Organization) has different permissions and access levels within the application.</a:t>
          </a:r>
        </a:p>
      </dsp:txBody>
      <dsp:txXfrm>
        <a:off x="1845441" y="4456832"/>
        <a:ext cx="4485200" cy="2042659"/>
      </dsp:txXfrm>
    </dsp:sp>
    <dsp:sp modelId="{4B2D06A3-2075-48EC-9EDD-1906DA905C1A}">
      <dsp:nvSpPr>
        <dsp:cNvPr id="0" name=""/>
        <dsp:cNvSpPr/>
      </dsp:nvSpPr>
      <dsp:spPr>
        <a:xfrm>
          <a:off x="499901" y="4893217"/>
          <a:ext cx="1208570" cy="1338862"/>
        </a:xfrm>
        <a:prstGeom prst="roundRect">
          <a:avLst>
            <a:gd name="adj" fmla="val 10000"/>
          </a:avLst>
        </a:prstGeom>
        <a:blipFill dpi="0" rotWithShape="1">
          <a:blip xmlns:r="http://schemas.openxmlformats.org/officeDocument/2006/relationships" r:embed="rId3"/>
          <a:srcRect/>
          <a:stretch>
            <a:fillRect l="-18000" r="-1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B59829-D78B-4215-B341-1317D4901554}">
      <dsp:nvSpPr>
        <dsp:cNvPr id="0" name=""/>
        <dsp:cNvSpPr/>
      </dsp:nvSpPr>
      <dsp:spPr>
        <a:xfrm rot="10800000">
          <a:off x="893226" y="561058"/>
          <a:ext cx="5486406" cy="1464998"/>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7046" tIns="60960" rIns="113792" bIns="60960" numCol="1" spcCol="1270" anchor="ctr" anchorCtr="0">
          <a:noAutofit/>
        </a:bodyPr>
        <a:lstStyle/>
        <a:p>
          <a:pPr marL="0" lvl="0" indent="0" algn="just" defTabSz="711200">
            <a:lnSpc>
              <a:spcPct val="90000"/>
            </a:lnSpc>
            <a:spcBef>
              <a:spcPct val="0"/>
            </a:spcBef>
            <a:spcAft>
              <a:spcPct val="35000"/>
            </a:spcAft>
            <a:buNone/>
          </a:pPr>
          <a:r>
            <a:rPr lang="en-US" sz="1600" b="1" i="0" kern="1200" baseline="0" dirty="0"/>
            <a:t>Verifies and authenticates organizations before they can create fund-raising campaigns. Monitors the platform for potential fraudulent activities. Approves or disapproves campaigns based on verification and credibility.</a:t>
          </a:r>
          <a:endParaRPr lang="en-US" sz="1600" b="1" kern="1200" dirty="0"/>
        </a:p>
      </dsp:txBody>
      <dsp:txXfrm rot="10800000">
        <a:off x="1259475" y="561058"/>
        <a:ext cx="5120157" cy="1464998"/>
      </dsp:txXfrm>
    </dsp:sp>
    <dsp:sp modelId="{5F9F31E6-F01D-45A2-9896-A521CB4184F6}">
      <dsp:nvSpPr>
        <dsp:cNvPr id="0" name=""/>
        <dsp:cNvSpPr/>
      </dsp:nvSpPr>
      <dsp:spPr>
        <a:xfrm>
          <a:off x="0" y="211897"/>
          <a:ext cx="1917981" cy="189818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5000" b="-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169331-9A58-402C-85B8-C43498EF3331}">
      <dsp:nvSpPr>
        <dsp:cNvPr id="0" name=""/>
        <dsp:cNvSpPr/>
      </dsp:nvSpPr>
      <dsp:spPr>
        <a:xfrm rot="10800000">
          <a:off x="896971" y="2465491"/>
          <a:ext cx="5486406" cy="1927016"/>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7046" tIns="60960" rIns="113792" bIns="60960" numCol="1" spcCol="1270" anchor="ctr" anchorCtr="0">
          <a:noAutofit/>
        </a:bodyPr>
        <a:lstStyle/>
        <a:p>
          <a:pPr marL="0" lvl="0" indent="0" algn="just" defTabSz="711200">
            <a:lnSpc>
              <a:spcPct val="90000"/>
            </a:lnSpc>
            <a:spcBef>
              <a:spcPct val="0"/>
            </a:spcBef>
            <a:spcAft>
              <a:spcPct val="35000"/>
            </a:spcAft>
            <a:buNone/>
          </a:pPr>
          <a:r>
            <a:rPr lang="en-US" sz="1600" b="1" i="0" kern="1200" baseline="0" dirty="0"/>
            <a:t>Can browse and explore various fundraising campaigns by searching, sorting, and filtering. Can like, comment on, and share campaigns to raise awareness. Donates through secure, trusted payment channels and tracks donations via their personal account.</a:t>
          </a:r>
          <a:endParaRPr lang="en-US" sz="1600" b="1" kern="1200" dirty="0"/>
        </a:p>
      </dsp:txBody>
      <dsp:txXfrm rot="10800000">
        <a:off x="1378725" y="2465491"/>
        <a:ext cx="5004652" cy="1927016"/>
      </dsp:txXfrm>
    </dsp:sp>
    <dsp:sp modelId="{6E11DEE0-0689-4BFE-A3FA-36DDC4571D8F}">
      <dsp:nvSpPr>
        <dsp:cNvPr id="0" name=""/>
        <dsp:cNvSpPr/>
      </dsp:nvSpPr>
      <dsp:spPr>
        <a:xfrm>
          <a:off x="1056" y="2470018"/>
          <a:ext cx="1898183" cy="1898183"/>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5000" b="-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C4F40D-C399-467D-BDE1-DF6103C46A09}">
      <dsp:nvSpPr>
        <dsp:cNvPr id="0" name=""/>
        <dsp:cNvSpPr/>
      </dsp:nvSpPr>
      <dsp:spPr>
        <a:xfrm rot="10800000">
          <a:off x="931843" y="4833261"/>
          <a:ext cx="5486406" cy="1643788"/>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7046" tIns="60960" rIns="113792" bIns="60960" numCol="1" spcCol="1270" anchor="ctr" anchorCtr="0">
          <a:noAutofit/>
        </a:bodyPr>
        <a:lstStyle/>
        <a:p>
          <a:pPr marL="0" lvl="0" indent="0" algn="just" defTabSz="711200">
            <a:lnSpc>
              <a:spcPct val="90000"/>
            </a:lnSpc>
            <a:spcBef>
              <a:spcPct val="0"/>
            </a:spcBef>
            <a:spcAft>
              <a:spcPct val="35000"/>
            </a:spcAft>
            <a:buNone/>
          </a:pPr>
          <a:r>
            <a:rPr lang="en-US" sz="1600" b="1" kern="1200" dirty="0"/>
            <a:t>Can create and manage fundraising campaigns (e.g., post details about the cause, fundraising goals, updates). Must undergo an admin verification process before posting. Can collect donations through the platform, ensuring funds are directed to the verified cause.</a:t>
          </a:r>
        </a:p>
      </dsp:txBody>
      <dsp:txXfrm rot="10800000">
        <a:off x="1342790" y="4833261"/>
        <a:ext cx="5075459" cy="1643788"/>
      </dsp:txXfrm>
    </dsp:sp>
    <dsp:sp modelId="{E4EC677D-EAFA-4997-B9F3-DA280775A9AA}">
      <dsp:nvSpPr>
        <dsp:cNvPr id="0" name=""/>
        <dsp:cNvSpPr/>
      </dsp:nvSpPr>
      <dsp:spPr>
        <a:xfrm>
          <a:off x="0" y="4707374"/>
          <a:ext cx="1898183" cy="1898183"/>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5000" b="-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B4E04-85FF-4E5D-80C4-ADA76E116F6A}">
      <dsp:nvSpPr>
        <dsp:cNvPr id="0" name=""/>
        <dsp:cNvSpPr/>
      </dsp:nvSpPr>
      <dsp:spPr>
        <a:xfrm>
          <a:off x="121584" y="673124"/>
          <a:ext cx="6400787" cy="1483704"/>
        </a:xfrm>
        <a:prstGeom prst="roundRect">
          <a:avLst/>
        </a:prstGeom>
        <a:solidFill>
          <a:schemeClr val="bg1">
            <a:alpha val="0"/>
          </a:schemeClr>
        </a:solidFill>
        <a:ln w="38100" cap="flat" cmpd="sng" algn="ctr">
          <a:solidFill>
            <a:schemeClr val="tx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n-US" sz="2800" b="1" i="0" kern="1200" baseline="0" dirty="0">
              <a:solidFill>
                <a:srgbClr val="C00000"/>
              </a:solidFill>
            </a:rPr>
            <a:t>Create and Post Fund-Raising Campaigns</a:t>
          </a:r>
          <a:r>
            <a:rPr lang="en-US" sz="2800" b="0" i="0" kern="1200" baseline="0" dirty="0">
              <a:solidFill>
                <a:srgbClr val="C00000"/>
              </a:solidFill>
            </a:rPr>
            <a:t>: </a:t>
          </a:r>
          <a:r>
            <a:rPr lang="en-US" sz="2400" b="0" i="0" kern="1200" baseline="0" dirty="0">
              <a:solidFill>
                <a:schemeClr val="tx2"/>
              </a:solidFill>
            </a:rPr>
            <a:t>Only verified organizations can post campaigns, adding a layer of security and trust.</a:t>
          </a:r>
          <a:endParaRPr lang="en-US" sz="3300" b="0" kern="1200" dirty="0">
            <a:solidFill>
              <a:schemeClr val="tx2"/>
            </a:solidFill>
          </a:endParaRPr>
        </a:p>
      </dsp:txBody>
      <dsp:txXfrm>
        <a:off x="194012" y="745552"/>
        <a:ext cx="6255931" cy="1338848"/>
      </dsp:txXfrm>
    </dsp:sp>
    <dsp:sp modelId="{BD5FD811-F536-45B7-9F74-1985A54AA6D5}">
      <dsp:nvSpPr>
        <dsp:cNvPr id="0" name=""/>
        <dsp:cNvSpPr/>
      </dsp:nvSpPr>
      <dsp:spPr>
        <a:xfrm>
          <a:off x="119856" y="4889519"/>
          <a:ext cx="6404242" cy="1458520"/>
        </a:xfrm>
        <a:prstGeom prst="roundRect">
          <a:avLst/>
        </a:prstGeom>
        <a:solidFill>
          <a:schemeClr val="bg1">
            <a:alpha val="0"/>
          </a:schemeClr>
        </a:solidFill>
        <a:ln w="38100" cap="flat" cmpd="sng" algn="ctr">
          <a:solidFill>
            <a:schemeClr val="tx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just" defTabSz="1422400">
            <a:lnSpc>
              <a:spcPct val="90000"/>
            </a:lnSpc>
            <a:spcBef>
              <a:spcPct val="0"/>
            </a:spcBef>
            <a:spcAft>
              <a:spcPct val="35000"/>
            </a:spcAft>
            <a:buNone/>
          </a:pPr>
          <a:r>
            <a:rPr lang="en-US" sz="3200" b="1" i="0" kern="1200" baseline="0" dirty="0">
              <a:solidFill>
                <a:srgbClr val="C00000"/>
              </a:solidFill>
            </a:rPr>
            <a:t>Campaign Details</a:t>
          </a:r>
          <a:r>
            <a:rPr lang="en-US" sz="3200" b="0" i="0" kern="1200" baseline="0" dirty="0">
              <a:solidFill>
                <a:srgbClr val="C00000"/>
              </a:solidFill>
            </a:rPr>
            <a:t>: </a:t>
          </a:r>
          <a:r>
            <a:rPr lang="en-US" sz="2400" b="0" i="0" kern="1200" baseline="0" dirty="0">
              <a:solidFill>
                <a:schemeClr val="tx2"/>
              </a:solidFill>
            </a:rPr>
            <a:t>Each campaign includes detailed information (e.g., cause, goal, timeline, updates) to ensure transparency.</a:t>
          </a:r>
          <a:endParaRPr lang="en-US" sz="3400" kern="1200" dirty="0">
            <a:solidFill>
              <a:schemeClr val="tx2"/>
            </a:solidFill>
          </a:endParaRPr>
        </a:p>
      </dsp:txBody>
      <dsp:txXfrm>
        <a:off x="191055" y="4960718"/>
        <a:ext cx="6261844" cy="1316122"/>
      </dsp:txXfrm>
    </dsp:sp>
    <dsp:sp modelId="{6B66DD82-63E0-4CEF-93D7-FD814B0DA5BA}">
      <dsp:nvSpPr>
        <dsp:cNvPr id="0" name=""/>
        <dsp:cNvSpPr/>
      </dsp:nvSpPr>
      <dsp:spPr>
        <a:xfrm>
          <a:off x="160949" y="2746093"/>
          <a:ext cx="6322056" cy="1549687"/>
        </a:xfrm>
        <a:prstGeom prst="roundRect">
          <a:avLst/>
        </a:prstGeom>
        <a:solidFill>
          <a:schemeClr val="bg1">
            <a:alpha val="0"/>
          </a:schemeClr>
        </a:solidFill>
        <a:ln w="38100" cap="flat" cmpd="sng" algn="ctr">
          <a:solidFill>
            <a:schemeClr val="tx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just" defTabSz="1422400">
            <a:lnSpc>
              <a:spcPct val="90000"/>
            </a:lnSpc>
            <a:spcBef>
              <a:spcPct val="0"/>
            </a:spcBef>
            <a:spcAft>
              <a:spcPct val="35000"/>
            </a:spcAft>
            <a:buNone/>
          </a:pPr>
          <a:r>
            <a:rPr lang="en-US" sz="3200" b="1" i="0" kern="1200" baseline="0" dirty="0">
              <a:solidFill>
                <a:srgbClr val="C00000"/>
              </a:solidFill>
            </a:rPr>
            <a:t>User Interaction</a:t>
          </a:r>
          <a:r>
            <a:rPr lang="en-US" sz="3200" b="0" i="0" kern="1200" baseline="0" dirty="0">
              <a:solidFill>
                <a:srgbClr val="C00000"/>
              </a:solidFill>
            </a:rPr>
            <a:t>: </a:t>
          </a:r>
          <a:r>
            <a:rPr lang="en-US" sz="2400" b="0" i="0" kern="1200" baseline="0" dirty="0">
              <a:solidFill>
                <a:schemeClr val="tx2"/>
              </a:solidFill>
            </a:rPr>
            <a:t>Users can engage with campaigns by liking or sharing, promoting greater exposure and awareness. </a:t>
          </a:r>
          <a:endParaRPr lang="en-US" sz="3400" kern="1200" dirty="0">
            <a:solidFill>
              <a:schemeClr val="tx2"/>
            </a:solidFill>
          </a:endParaRPr>
        </a:p>
      </dsp:txBody>
      <dsp:txXfrm>
        <a:off x="236598" y="2821742"/>
        <a:ext cx="6170758" cy="13983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BA6081-70D6-4D0F-A624-8CE4649016A5}">
      <dsp:nvSpPr>
        <dsp:cNvPr id="0" name=""/>
        <dsp:cNvSpPr/>
      </dsp:nvSpPr>
      <dsp:spPr>
        <a:xfrm flipH="1" flipV="1">
          <a:off x="6138276" y="1918483"/>
          <a:ext cx="71713" cy="1353504"/>
        </a:xfrm>
        <a:prstGeom prst="rect">
          <a:avLst/>
        </a:prstGeom>
        <a:blipFill rotWithShape="0">
          <a:blip xmlns:r="http://schemas.openxmlformats.org/officeDocument/2006/relationships" r:embed="rId1">
            <a:alphaModFix amt="50000"/>
          </a:blip>
          <a:stretch>
            <a:fillRect t="-5000" b="-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F087F6-3687-49FF-AA13-F4C790ECB46A}">
      <dsp:nvSpPr>
        <dsp:cNvPr id="0" name=""/>
        <dsp:cNvSpPr/>
      </dsp:nvSpPr>
      <dsp:spPr>
        <a:xfrm>
          <a:off x="1039194" y="1501808"/>
          <a:ext cx="4571990" cy="1828799"/>
        </a:xfrm>
        <a:prstGeom prst="rect">
          <a:avLst/>
        </a:prstGeom>
        <a:noFill/>
        <a:ln w="38100" cmpd="sng">
          <a:solidFill>
            <a:schemeClr val="tx2"/>
          </a:solid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ct val="35000"/>
            </a:spcAft>
            <a:buNone/>
          </a:pPr>
          <a:endParaRPr lang="en-US" sz="1600" b="0" i="0" kern="1200" baseline="0" dirty="0"/>
        </a:p>
        <a:p>
          <a:pPr marL="0" lvl="0" indent="0" algn="l" defTabSz="711200">
            <a:lnSpc>
              <a:spcPct val="90000"/>
            </a:lnSpc>
            <a:spcBef>
              <a:spcPct val="0"/>
            </a:spcBef>
            <a:spcAft>
              <a:spcPct val="35000"/>
            </a:spcAft>
            <a:buNone/>
          </a:pPr>
          <a:r>
            <a:rPr lang="en-US" sz="2400" b="0" i="0" kern="1200" baseline="0" dirty="0">
              <a:solidFill>
                <a:schemeClr val="tx2"/>
              </a:solidFill>
            </a:rPr>
            <a:t>   </a:t>
          </a:r>
          <a:r>
            <a:rPr lang="en-US" sz="2400" b="1" i="0" kern="1200" baseline="0" dirty="0">
              <a:solidFill>
                <a:schemeClr val="tx2"/>
              </a:solidFill>
            </a:rPr>
            <a:t>Secure payment gateways are    integrated for safe financial transactions, ensuring that donations are processed securely</a:t>
          </a:r>
          <a:r>
            <a:rPr lang="en-US" sz="2400" b="0" i="0" kern="1200" baseline="0" dirty="0">
              <a:solidFill>
                <a:schemeClr val="tx2"/>
              </a:solidFill>
            </a:rPr>
            <a:t>.</a:t>
          </a:r>
          <a:endParaRPr lang="en-US" sz="2400" b="0" kern="1200" dirty="0">
            <a:solidFill>
              <a:schemeClr val="tx2"/>
            </a:solidFill>
          </a:endParaRPr>
        </a:p>
      </dsp:txBody>
      <dsp:txXfrm>
        <a:off x="1039194" y="1501808"/>
        <a:ext cx="4571990" cy="1828799"/>
      </dsp:txXfrm>
    </dsp:sp>
    <dsp:sp modelId="{10B8B728-97A3-4250-9EA3-5B03E20C4E6F}">
      <dsp:nvSpPr>
        <dsp:cNvPr id="0" name=""/>
        <dsp:cNvSpPr/>
      </dsp:nvSpPr>
      <dsp:spPr>
        <a:xfrm>
          <a:off x="6275433" y="1538469"/>
          <a:ext cx="4571990" cy="1828799"/>
        </a:xfrm>
        <a:prstGeom prst="rect">
          <a:avLst/>
        </a:prstGeom>
        <a:noFill/>
        <a:ln w="38100">
          <a:solidFill>
            <a:schemeClr val="tx2"/>
          </a:solid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t" anchorCtr="0">
          <a:noAutofit/>
        </a:bodyPr>
        <a:lstStyle/>
        <a:p>
          <a:pPr marL="0" lvl="0" indent="0" algn="l" defTabSz="844550">
            <a:lnSpc>
              <a:spcPct val="90000"/>
            </a:lnSpc>
            <a:spcBef>
              <a:spcPct val="0"/>
            </a:spcBef>
            <a:spcAft>
              <a:spcPct val="35000"/>
            </a:spcAft>
            <a:buNone/>
          </a:pPr>
          <a:endParaRPr lang="en-US" sz="1900" b="0" i="0" kern="1200" baseline="0" dirty="0"/>
        </a:p>
        <a:p>
          <a:pPr marL="0" lvl="0" indent="0" algn="l" defTabSz="844550">
            <a:lnSpc>
              <a:spcPct val="90000"/>
            </a:lnSpc>
            <a:spcBef>
              <a:spcPct val="0"/>
            </a:spcBef>
            <a:spcAft>
              <a:spcPct val="35000"/>
            </a:spcAft>
            <a:buNone/>
          </a:pPr>
          <a:r>
            <a:rPr lang="en-US" sz="2400" b="1" i="0" kern="1200" baseline="0" dirty="0">
              <a:solidFill>
                <a:schemeClr val="tx2"/>
              </a:solidFill>
            </a:rPr>
            <a:t>   Users can donate, without exposing there identity as we have made offline payment methods to keep users identity safe.</a:t>
          </a:r>
          <a:endParaRPr lang="en-US" sz="2400" b="1" kern="1200" dirty="0">
            <a:solidFill>
              <a:schemeClr val="tx2"/>
            </a:solidFill>
          </a:endParaRPr>
        </a:p>
      </dsp:txBody>
      <dsp:txXfrm>
        <a:off x="6275433" y="1538469"/>
        <a:ext cx="4571990" cy="1828799"/>
      </dsp:txXfrm>
    </dsp:sp>
    <dsp:sp modelId="{DFE0E47F-AF5B-4E0C-858C-1942A24C6D31}">
      <dsp:nvSpPr>
        <dsp:cNvPr id="0" name=""/>
        <dsp:cNvSpPr/>
      </dsp:nvSpPr>
      <dsp:spPr>
        <a:xfrm>
          <a:off x="1278784" y="1192110"/>
          <a:ext cx="548638" cy="548638"/>
        </a:xfrm>
        <a:prstGeom prst="actionButtonBlank">
          <a:avLst/>
        </a:prstGeom>
        <a:solidFill>
          <a:schemeClr val="bg1"/>
        </a:solidFill>
        <a:ln w="38100" cap="flat" cmpd="sng" algn="ctr">
          <a:solidFill>
            <a:schemeClr val="tx2"/>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5F98C8-5A2B-4636-84B5-B7FAD47DC9DB}">
      <dsp:nvSpPr>
        <dsp:cNvPr id="0" name=""/>
        <dsp:cNvSpPr/>
      </dsp:nvSpPr>
      <dsp:spPr>
        <a:xfrm>
          <a:off x="6538757" y="1223913"/>
          <a:ext cx="548636" cy="548641"/>
        </a:xfrm>
        <a:prstGeom prst="actionButtonBlank">
          <a:avLst/>
        </a:prstGeom>
        <a:solidFill>
          <a:schemeClr val="bg1"/>
        </a:solidFill>
        <a:ln w="38100" cap="flat" cmpd="sng" algn="ctr">
          <a:solidFill>
            <a:schemeClr val="tx2"/>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47BB24-F38E-49F0-B3D4-3AE51C3F213F}">
      <dsp:nvSpPr>
        <dsp:cNvPr id="0" name=""/>
        <dsp:cNvSpPr/>
      </dsp:nvSpPr>
      <dsp:spPr>
        <a:xfrm>
          <a:off x="5917903" y="902265"/>
          <a:ext cx="16518" cy="2962005"/>
        </a:xfrm>
        <a:prstGeom prst="line">
          <a:avLst/>
        </a:prstGeom>
        <a:noFill/>
        <a:ln w="31750" cap="flat" cmpd="sng" algn="ctr">
          <a:solidFill>
            <a:schemeClr val="tx2"/>
          </a:solidFill>
          <a:prstDash val="solid"/>
          <a:miter lim="800000"/>
        </a:ln>
        <a:effectLst/>
      </dsp:spPr>
      <dsp:style>
        <a:lnRef idx="2">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0E06DA1-7254-4F83-B1E4-BF5F76CF72C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78C967-1BD9-490C-B0D9-862040818F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A1B13C-E24E-4D8B-B1C2-CE80D9872803}" type="datetimeFigureOut">
              <a:rPr lang="en-US" smtClean="0"/>
              <a:t>1/30/2025</a:t>
            </a:fld>
            <a:endParaRPr lang="en-US" dirty="0"/>
          </a:p>
        </p:txBody>
      </p:sp>
      <p:sp>
        <p:nvSpPr>
          <p:cNvPr id="4" name="Footer Placeholder 3">
            <a:extLst>
              <a:ext uri="{FF2B5EF4-FFF2-40B4-BE49-F238E27FC236}">
                <a16:creationId xmlns:a16="http://schemas.microsoft.com/office/drawing/2014/main" id="{6CEFE8E8-087F-468F-A82E-B9C86AEB6F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FB55752-D1FE-4251-80C6-AF69BCEDDC5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B441243-E346-4AF8-A8BE-A00B651C5070}" type="slidenum">
              <a:rPr lang="en-US" smtClean="0"/>
              <a:t>‹#›</a:t>
            </a:fld>
            <a:endParaRPr lang="en-US" dirty="0"/>
          </a:p>
        </p:txBody>
      </p:sp>
    </p:spTree>
    <p:extLst>
      <p:ext uri="{BB962C8B-B14F-4D97-AF65-F5344CB8AC3E}">
        <p14:creationId xmlns:p14="http://schemas.microsoft.com/office/powerpoint/2010/main" val="2759927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C32031-6297-4D45-B38B-29B38A09B924}" type="datetimeFigureOut">
              <a:rPr lang="en-US" smtClean="0"/>
              <a:t>1/30/2025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59A8F8-ADC6-401C-83FE-1703170D9E28}" type="slidenum">
              <a:rPr lang="en-US" smtClean="0"/>
              <a:t>‹#›</a:t>
            </a:fld>
            <a:endParaRPr lang="en-US" dirty="0"/>
          </a:p>
        </p:txBody>
      </p:sp>
    </p:spTree>
    <p:extLst>
      <p:ext uri="{BB962C8B-B14F-4D97-AF65-F5344CB8AC3E}">
        <p14:creationId xmlns:p14="http://schemas.microsoft.com/office/powerpoint/2010/main" val="3258179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"Hello everyone, today I am excited to present our Fund-Raising Web Application. This platform is designed to make charitable giving more transparent, secure, and efficient for both organizations and donors."</a:t>
            </a:r>
          </a:p>
        </p:txBody>
      </p:sp>
      <p:sp>
        <p:nvSpPr>
          <p:cNvPr id="4" name="Slide Number Placeholder 3"/>
          <p:cNvSpPr>
            <a:spLocks noGrp="1"/>
          </p:cNvSpPr>
          <p:nvPr>
            <p:ph type="sldNum" sz="quarter" idx="5"/>
          </p:nvPr>
        </p:nvSpPr>
        <p:spPr/>
        <p:txBody>
          <a:bodyPr/>
          <a:lstStyle/>
          <a:p>
            <a:fld id="{0F59A8F8-ADC6-401C-83FE-1703170D9E28}" type="slidenum">
              <a:rPr lang="en-US" smtClean="0"/>
              <a:t>1</a:t>
            </a:fld>
            <a:endParaRPr lang="en-US" dirty="0"/>
          </a:p>
        </p:txBody>
      </p:sp>
    </p:spTree>
    <p:extLst>
      <p:ext uri="{BB962C8B-B14F-4D97-AF65-F5344CB8AC3E}">
        <p14:creationId xmlns:p14="http://schemas.microsoft.com/office/powerpoint/2010/main" val="64643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this phase, we created initial designs, tested user flows, and built the core functionality of the platform. This step ensured that our application was both user-friendly and functional."</a:t>
            </a:r>
          </a:p>
        </p:txBody>
      </p:sp>
      <p:sp>
        <p:nvSpPr>
          <p:cNvPr id="4" name="Slide Number Placeholder 3"/>
          <p:cNvSpPr>
            <a:spLocks noGrp="1"/>
          </p:cNvSpPr>
          <p:nvPr>
            <p:ph type="sldNum" sz="quarter" idx="5"/>
          </p:nvPr>
        </p:nvSpPr>
        <p:spPr/>
        <p:txBody>
          <a:bodyPr/>
          <a:lstStyle/>
          <a:p>
            <a:fld id="{0F59A8F8-ADC6-401C-83FE-1703170D9E28}" type="slidenum">
              <a:rPr lang="en-US" smtClean="0"/>
              <a:t>10</a:t>
            </a:fld>
            <a:endParaRPr lang="en-US" dirty="0"/>
          </a:p>
        </p:txBody>
      </p:sp>
    </p:spTree>
    <p:extLst>
      <p:ext uri="{BB962C8B-B14F-4D97-AF65-F5344CB8AC3E}">
        <p14:creationId xmlns:p14="http://schemas.microsoft.com/office/powerpoint/2010/main" val="2265160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"We then conducted extensive testing, collecting user feedback and refining features to enhance security, usability, and performance."</a:t>
            </a:r>
          </a:p>
        </p:txBody>
      </p:sp>
      <p:sp>
        <p:nvSpPr>
          <p:cNvPr id="4" name="Slide Number Placeholder 3"/>
          <p:cNvSpPr>
            <a:spLocks noGrp="1"/>
          </p:cNvSpPr>
          <p:nvPr>
            <p:ph type="sldNum" sz="quarter" idx="5"/>
          </p:nvPr>
        </p:nvSpPr>
        <p:spPr/>
        <p:txBody>
          <a:bodyPr/>
          <a:lstStyle/>
          <a:p>
            <a:fld id="{0F59A8F8-ADC6-401C-83FE-1703170D9E28}" type="slidenum">
              <a:rPr lang="en-US" smtClean="0"/>
              <a:t>11</a:t>
            </a:fld>
            <a:endParaRPr lang="en-US" dirty="0"/>
          </a:p>
        </p:txBody>
      </p:sp>
    </p:spTree>
    <p:extLst>
      <p:ext uri="{BB962C8B-B14F-4D97-AF65-F5344CB8AC3E}">
        <p14:creationId xmlns:p14="http://schemas.microsoft.com/office/powerpoint/2010/main" val="3514714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"After finalizing development, we focused on launching and promoting the platform. Our goal is to attract both organizations and donors, ensuring active participation and engagement."</a:t>
            </a:r>
          </a:p>
        </p:txBody>
      </p:sp>
      <p:sp>
        <p:nvSpPr>
          <p:cNvPr id="4" name="Slide Number Placeholder 3"/>
          <p:cNvSpPr>
            <a:spLocks noGrp="1"/>
          </p:cNvSpPr>
          <p:nvPr>
            <p:ph type="sldNum" sz="quarter" idx="5"/>
          </p:nvPr>
        </p:nvSpPr>
        <p:spPr/>
        <p:txBody>
          <a:bodyPr/>
          <a:lstStyle/>
          <a:p>
            <a:fld id="{0F59A8F8-ADC6-401C-83FE-1703170D9E28}" type="slidenum">
              <a:rPr lang="en-US" smtClean="0"/>
              <a:t>12</a:t>
            </a:fld>
            <a:endParaRPr lang="en-US" dirty="0"/>
          </a:p>
        </p:txBody>
      </p:sp>
    </p:spTree>
    <p:extLst>
      <p:ext uri="{BB962C8B-B14F-4D97-AF65-F5344CB8AC3E}">
        <p14:creationId xmlns:p14="http://schemas.microsoft.com/office/powerpoint/2010/main" val="3615043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CE33E5-35BF-4636-1AFF-05380C3CBD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D5195B-E77B-778F-F085-ED68C7A0095E}"/>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BA34638-ECE8-7436-AF0A-CA31DB274939}"/>
              </a:ext>
            </a:extLst>
          </p:cNvPr>
          <p:cNvSpPr>
            <a:spLocks noGrp="1"/>
          </p:cNvSpPr>
          <p:nvPr>
            <p:ph type="body" idx="1"/>
          </p:nvPr>
        </p:nvSpPr>
        <p:spPr/>
        <p:txBody>
          <a:bodyPr/>
          <a:lstStyle/>
          <a:p>
            <a:r>
              <a:rPr lang="en-US" dirty="0"/>
              <a:t>"Looking ahead, we plan to introduce additional features like AI-driven fraud detection, enhanced reporting tools, and expanded payment integrations. We aim to make this platform a go-to destination for trustworthy fundraising."</a:t>
            </a:r>
          </a:p>
        </p:txBody>
      </p:sp>
      <p:sp>
        <p:nvSpPr>
          <p:cNvPr id="4" name="Slide Number Placeholder 3">
            <a:extLst>
              <a:ext uri="{FF2B5EF4-FFF2-40B4-BE49-F238E27FC236}">
                <a16:creationId xmlns:a16="http://schemas.microsoft.com/office/drawing/2014/main" id="{3095709E-D989-411C-A8BC-4B49CD706D44}"/>
              </a:ext>
            </a:extLst>
          </p:cNvPr>
          <p:cNvSpPr>
            <a:spLocks noGrp="1"/>
          </p:cNvSpPr>
          <p:nvPr>
            <p:ph type="sldNum" sz="quarter" idx="5"/>
          </p:nvPr>
        </p:nvSpPr>
        <p:spPr/>
        <p:txBody>
          <a:bodyPr/>
          <a:lstStyle/>
          <a:p>
            <a:fld id="{0F59A8F8-ADC6-401C-83FE-1703170D9E28}" type="slidenum">
              <a:rPr lang="en-US" smtClean="0"/>
              <a:t>13</a:t>
            </a:fld>
            <a:endParaRPr lang="en-US" dirty="0"/>
          </a:p>
        </p:txBody>
      </p:sp>
    </p:spTree>
    <p:extLst>
      <p:ext uri="{BB962C8B-B14F-4D97-AF65-F5344CB8AC3E}">
        <p14:creationId xmlns:p14="http://schemas.microsoft.com/office/powerpoint/2010/main" val="2698677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166A8-F3B0-AF0A-9A8D-141096C8A2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ACBAF7-DE11-37D4-B841-1121A4AC2DEB}"/>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A8FE899-95AA-CD45-D352-E1C33D6DFB91}"/>
              </a:ext>
            </a:extLst>
          </p:cNvPr>
          <p:cNvSpPr>
            <a:spLocks noGrp="1"/>
          </p:cNvSpPr>
          <p:nvPr>
            <p:ph type="body" idx="1"/>
          </p:nvPr>
        </p:nvSpPr>
        <p:spPr/>
        <p:txBody>
          <a:bodyPr/>
          <a:lstStyle/>
          <a:p>
            <a:r>
              <a:rPr lang="en-US" dirty="0"/>
              <a:t>"In conclusion, our fund-raising web application is designed to make charitable giving transparent, secure, and impactful. By verifying organizations and keeping donors informed, we build trust and encourage meaningful contributions. </a:t>
            </a:r>
            <a:r>
              <a:rPr lang="en-US"/>
              <a:t>Thank you for your time, and I look forward to your feedback!"</a:t>
            </a:r>
            <a:endParaRPr lang="en-US" dirty="0"/>
          </a:p>
        </p:txBody>
      </p:sp>
      <p:sp>
        <p:nvSpPr>
          <p:cNvPr id="4" name="Slide Number Placeholder 3">
            <a:extLst>
              <a:ext uri="{FF2B5EF4-FFF2-40B4-BE49-F238E27FC236}">
                <a16:creationId xmlns:a16="http://schemas.microsoft.com/office/drawing/2014/main" id="{85C86406-0469-77B6-55EC-FE284E979019}"/>
              </a:ext>
            </a:extLst>
          </p:cNvPr>
          <p:cNvSpPr>
            <a:spLocks noGrp="1"/>
          </p:cNvSpPr>
          <p:nvPr>
            <p:ph type="sldNum" sz="quarter" idx="5"/>
          </p:nvPr>
        </p:nvSpPr>
        <p:spPr/>
        <p:txBody>
          <a:bodyPr/>
          <a:lstStyle/>
          <a:p>
            <a:fld id="{0F59A8F8-ADC6-401C-83FE-1703170D9E28}" type="slidenum">
              <a:rPr lang="en-US" smtClean="0"/>
              <a:t>14</a:t>
            </a:fld>
            <a:endParaRPr lang="en-US" dirty="0"/>
          </a:p>
        </p:txBody>
      </p:sp>
    </p:spTree>
    <p:extLst>
      <p:ext uri="{BB962C8B-B14F-4D97-AF65-F5344CB8AC3E}">
        <p14:creationId xmlns:p14="http://schemas.microsoft.com/office/powerpoint/2010/main" val="3397134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D70F31-42BC-810D-1513-9BB94114A7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B004A8-CB17-4A40-5972-04997843E1F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16980F1-D98F-59C9-49BC-8FB8860FD9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030BEF-A18A-351B-24D5-AADB10B2D638}"/>
              </a:ext>
            </a:extLst>
          </p:cNvPr>
          <p:cNvSpPr>
            <a:spLocks noGrp="1"/>
          </p:cNvSpPr>
          <p:nvPr>
            <p:ph type="sldNum" sz="quarter" idx="5"/>
          </p:nvPr>
        </p:nvSpPr>
        <p:spPr/>
        <p:txBody>
          <a:bodyPr/>
          <a:lstStyle/>
          <a:p>
            <a:fld id="{0F59A8F8-ADC6-401C-83FE-1703170D9E28}" type="slidenum">
              <a:rPr lang="en-US" smtClean="0"/>
              <a:t>15</a:t>
            </a:fld>
            <a:endParaRPr lang="en-US" dirty="0"/>
          </a:p>
        </p:txBody>
      </p:sp>
    </p:spTree>
    <p:extLst>
      <p:ext uri="{BB962C8B-B14F-4D97-AF65-F5344CB8AC3E}">
        <p14:creationId xmlns:p14="http://schemas.microsoft.com/office/powerpoint/2010/main" val="1609058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"Before diving into the details, let me introduce our leadership team. As a full-stack developer, I oversee both the frontend and backend to ensure a seamless user experience. Our designer focuses on creating a visually appealing layout. The frontend developer ensures an intuitive user interface, and our project manager keeps everything on track by managing timelines and resources."</a:t>
            </a:r>
          </a:p>
        </p:txBody>
      </p:sp>
      <p:sp>
        <p:nvSpPr>
          <p:cNvPr id="4" name="Slide Number Placeholder 3"/>
          <p:cNvSpPr>
            <a:spLocks noGrp="1"/>
          </p:cNvSpPr>
          <p:nvPr>
            <p:ph type="sldNum" sz="quarter" idx="5"/>
          </p:nvPr>
        </p:nvSpPr>
        <p:spPr/>
        <p:txBody>
          <a:bodyPr/>
          <a:lstStyle/>
          <a:p>
            <a:fld id="{0F59A8F8-ADC6-401C-83FE-1703170D9E28}" type="slidenum">
              <a:rPr lang="en-US" smtClean="0"/>
              <a:t>2</a:t>
            </a:fld>
            <a:endParaRPr lang="en-US" dirty="0"/>
          </a:p>
        </p:txBody>
      </p:sp>
    </p:spTree>
    <p:extLst>
      <p:ext uri="{BB962C8B-B14F-4D97-AF65-F5344CB8AC3E}">
        <p14:creationId xmlns:p14="http://schemas.microsoft.com/office/powerpoint/2010/main" val="2074135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"One of the biggest challenges in fundraising is trust and transparency. Many donors hesitate to contribute because they are unsure how their money will be used. Our platform addresses this issue by ensuring credibility through verification badges, clear fund tracking, and real-time updates from organizations."</a:t>
            </a:r>
          </a:p>
        </p:txBody>
      </p:sp>
      <p:sp>
        <p:nvSpPr>
          <p:cNvPr id="4" name="Slide Number Placeholder 3"/>
          <p:cNvSpPr>
            <a:spLocks noGrp="1"/>
          </p:cNvSpPr>
          <p:nvPr>
            <p:ph type="sldNum" sz="quarter" idx="5"/>
          </p:nvPr>
        </p:nvSpPr>
        <p:spPr/>
        <p:txBody>
          <a:bodyPr/>
          <a:lstStyle/>
          <a:p>
            <a:fld id="{0F59A8F8-ADC6-401C-83FE-1703170D9E28}" type="slidenum">
              <a:rPr lang="en-US" smtClean="0"/>
              <a:t>3</a:t>
            </a:fld>
            <a:endParaRPr lang="en-US" dirty="0"/>
          </a:p>
        </p:txBody>
      </p:sp>
    </p:spTree>
    <p:extLst>
      <p:ext uri="{BB962C8B-B14F-4D97-AF65-F5344CB8AC3E}">
        <p14:creationId xmlns:p14="http://schemas.microsoft.com/office/powerpoint/2010/main" val="1030955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59A8F8-ADC6-401C-83FE-1703170D9E28}" type="slidenum">
              <a:rPr lang="en-US" smtClean="0"/>
              <a:t>4</a:t>
            </a:fld>
            <a:endParaRPr lang="en-US" dirty="0"/>
          </a:p>
        </p:txBody>
      </p:sp>
    </p:spTree>
    <p:extLst>
      <p:ext uri="{BB962C8B-B14F-4D97-AF65-F5344CB8AC3E}">
        <p14:creationId xmlns:p14="http://schemas.microsoft.com/office/powerpoint/2010/main" val="1372416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platform caters to three types of users. First, donors who contribute to campaigns. Second, organizations that create fundraising campaigns and provide updates. Third, administrators who verify organizations and ensure transparency within the platform."</a:t>
            </a:r>
          </a:p>
        </p:txBody>
      </p:sp>
      <p:sp>
        <p:nvSpPr>
          <p:cNvPr id="4" name="Slide Number Placeholder 3"/>
          <p:cNvSpPr>
            <a:spLocks noGrp="1"/>
          </p:cNvSpPr>
          <p:nvPr>
            <p:ph type="sldNum" sz="quarter" idx="5"/>
          </p:nvPr>
        </p:nvSpPr>
        <p:spPr/>
        <p:txBody>
          <a:bodyPr/>
          <a:lstStyle/>
          <a:p>
            <a:fld id="{0F59A8F8-ADC6-401C-83FE-1703170D9E28}" type="slidenum">
              <a:rPr lang="en-US" smtClean="0"/>
              <a:t>5</a:t>
            </a:fld>
            <a:endParaRPr lang="en-US" dirty="0"/>
          </a:p>
        </p:txBody>
      </p:sp>
    </p:spTree>
    <p:extLst>
      <p:ext uri="{BB962C8B-B14F-4D97-AF65-F5344CB8AC3E}">
        <p14:creationId xmlns:p14="http://schemas.microsoft.com/office/powerpoint/2010/main" val="385185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"Organizations can create and manage fundraising campaigns easily. They can set goals, upload proof of their legitimacy, and share updates on how the donations are making an impact. This feature ensures a structured and effective approach to fundraising."</a:t>
            </a:r>
          </a:p>
        </p:txBody>
      </p:sp>
      <p:sp>
        <p:nvSpPr>
          <p:cNvPr id="4" name="Slide Number Placeholder 3"/>
          <p:cNvSpPr>
            <a:spLocks noGrp="1"/>
          </p:cNvSpPr>
          <p:nvPr>
            <p:ph type="sldNum" sz="quarter" idx="5"/>
          </p:nvPr>
        </p:nvSpPr>
        <p:spPr/>
        <p:txBody>
          <a:bodyPr/>
          <a:lstStyle/>
          <a:p>
            <a:fld id="{0F59A8F8-ADC6-401C-83FE-1703170D9E28}" type="slidenum">
              <a:rPr lang="en-US" smtClean="0"/>
              <a:t>6</a:t>
            </a:fld>
            <a:endParaRPr lang="en-US" dirty="0"/>
          </a:p>
        </p:txBody>
      </p:sp>
    </p:spTree>
    <p:extLst>
      <p:ext uri="{BB962C8B-B14F-4D97-AF65-F5344CB8AC3E}">
        <p14:creationId xmlns:p14="http://schemas.microsoft.com/office/powerpoint/2010/main" val="872592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trust, we have implemented verification badges for organizations. These badges differentiate verified entities from non-verified ones. We also provide donation transparency, allowing donors to see how their funds are being used. Organizations can post updates, showing real-world impact."</a:t>
            </a:r>
          </a:p>
        </p:txBody>
      </p:sp>
      <p:sp>
        <p:nvSpPr>
          <p:cNvPr id="4" name="Slide Number Placeholder 3"/>
          <p:cNvSpPr>
            <a:spLocks noGrp="1"/>
          </p:cNvSpPr>
          <p:nvPr>
            <p:ph type="sldNum" sz="quarter" idx="5"/>
          </p:nvPr>
        </p:nvSpPr>
        <p:spPr/>
        <p:txBody>
          <a:bodyPr/>
          <a:lstStyle/>
          <a:p>
            <a:fld id="{0F59A8F8-ADC6-401C-83FE-1703170D9E28}" type="slidenum">
              <a:rPr lang="en-US" smtClean="0"/>
              <a:t>7</a:t>
            </a:fld>
            <a:endParaRPr lang="en-US" dirty="0"/>
          </a:p>
        </p:txBody>
      </p:sp>
    </p:spTree>
    <p:extLst>
      <p:ext uri="{BB962C8B-B14F-4D97-AF65-F5344CB8AC3E}">
        <p14:creationId xmlns:p14="http://schemas.microsoft.com/office/powerpoint/2010/main" val="1709876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seamless donations, we plan to integrate secure payment options. Donors will have multiple ways to contribute, ensuring convenience and accessibility for all users."</a:t>
            </a:r>
          </a:p>
        </p:txBody>
      </p:sp>
      <p:sp>
        <p:nvSpPr>
          <p:cNvPr id="4" name="Slide Number Placeholder 3"/>
          <p:cNvSpPr>
            <a:spLocks noGrp="1"/>
          </p:cNvSpPr>
          <p:nvPr>
            <p:ph type="sldNum" sz="quarter" idx="5"/>
          </p:nvPr>
        </p:nvSpPr>
        <p:spPr/>
        <p:txBody>
          <a:bodyPr/>
          <a:lstStyle/>
          <a:p>
            <a:fld id="{0F59A8F8-ADC6-401C-83FE-1703170D9E28}" type="slidenum">
              <a:rPr lang="en-US" smtClean="0"/>
              <a:t>8</a:t>
            </a:fld>
            <a:endParaRPr lang="en-US" dirty="0"/>
          </a:p>
        </p:txBody>
      </p:sp>
    </p:spTree>
    <p:extLst>
      <p:ext uri="{BB962C8B-B14F-4D97-AF65-F5344CB8AC3E}">
        <p14:creationId xmlns:p14="http://schemas.microsoft.com/office/powerpoint/2010/main" val="1722227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"Our development process followed a structured approach. We started with research and idea validation, then moved on to designing wireframes and prototyping before heading into development."</a:t>
            </a:r>
          </a:p>
        </p:txBody>
      </p:sp>
      <p:sp>
        <p:nvSpPr>
          <p:cNvPr id="4" name="Slide Number Placeholder 3"/>
          <p:cNvSpPr>
            <a:spLocks noGrp="1"/>
          </p:cNvSpPr>
          <p:nvPr>
            <p:ph type="sldNum" sz="quarter" idx="5"/>
          </p:nvPr>
        </p:nvSpPr>
        <p:spPr/>
        <p:txBody>
          <a:bodyPr/>
          <a:lstStyle/>
          <a:p>
            <a:fld id="{0F59A8F8-ADC6-401C-83FE-1703170D9E28}" type="slidenum">
              <a:rPr lang="en-US" smtClean="0"/>
              <a:t>9</a:t>
            </a:fld>
            <a:endParaRPr lang="en-US" dirty="0"/>
          </a:p>
        </p:txBody>
      </p:sp>
    </p:spTree>
    <p:extLst>
      <p:ext uri="{BB962C8B-B14F-4D97-AF65-F5344CB8AC3E}">
        <p14:creationId xmlns:p14="http://schemas.microsoft.com/office/powerpoint/2010/main" val="18709238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381000" y="4754880"/>
            <a:ext cx="11430000" cy="1371600"/>
          </a:xfrm>
        </p:spPr>
        <p:txBody>
          <a:bodyPr anchor="b" anchorCtr="0">
            <a:normAutofit/>
          </a:bodyPr>
          <a:lstStyle>
            <a:lvl1pPr algn="ctr">
              <a:defRPr sz="4400" baseline="0"/>
            </a:lvl1pPr>
          </a:lstStyle>
          <a:p>
            <a:r>
              <a:rPr lang="en-US" noProof="0"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3081528" y="6126480"/>
            <a:ext cx="6035040" cy="457200"/>
          </a:xfrm>
        </p:spPr>
        <p:txBody>
          <a:bodyPr>
            <a:normAutofit/>
          </a:bodyPr>
          <a:lstStyle>
            <a:lvl1pPr marL="0" indent="0" algn="ctr">
              <a:buNone/>
              <a:defRPr sz="2000">
                <a:solidFill>
                  <a:schemeClr val="tx1">
                    <a:lumMod val="50000"/>
                    <a:lumOff val="5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US" noProof="0" dirty="0"/>
          </a:p>
        </p:txBody>
      </p:sp>
      <p:sp>
        <p:nvSpPr>
          <p:cNvPr id="5" name="Picture Placeholder 4">
            <a:extLst>
              <a:ext uri="{FF2B5EF4-FFF2-40B4-BE49-F238E27FC236}">
                <a16:creationId xmlns:a16="http://schemas.microsoft.com/office/drawing/2014/main" id="{A5C2095F-7B39-4759-AE92-AE50B6BA5326}"/>
              </a:ext>
            </a:extLst>
          </p:cNvPr>
          <p:cNvSpPr>
            <a:spLocks noGrp="1"/>
          </p:cNvSpPr>
          <p:nvPr>
            <p:ph type="pic" sz="quarter" idx="10"/>
          </p:nvPr>
        </p:nvSpPr>
        <p:spPr>
          <a:xfrm>
            <a:off x="0" y="0"/>
            <a:ext cx="12188952" cy="4498848"/>
          </a:xfrm>
          <a:solidFill>
            <a:schemeClr val="accent5"/>
          </a:solidFill>
        </p:spPr>
        <p:txBody>
          <a:bodyPr>
            <a:normAutofit/>
          </a:bodyPr>
          <a:lstStyle>
            <a:lvl1pPr marL="0" indent="0">
              <a:buNone/>
              <a:defRPr sz="2000"/>
            </a:lvl1pPr>
          </a:lstStyle>
          <a:p>
            <a:r>
              <a:rPr lang="en-US" noProof="0"/>
              <a:t>Click icon to add picture</a:t>
            </a:r>
            <a:endParaRPr lang="en-US" noProof="0" dirty="0"/>
          </a:p>
        </p:txBody>
      </p:sp>
      <p:grpSp>
        <p:nvGrpSpPr>
          <p:cNvPr id="9" name="Bottom Right">
            <a:extLst>
              <a:ext uri="{FF2B5EF4-FFF2-40B4-BE49-F238E27FC236}">
                <a16:creationId xmlns:a16="http://schemas.microsoft.com/office/drawing/2014/main" id="{0ADFF9C3-7C25-4ED5-81ED-9431FC8E32D4}"/>
              </a:ext>
              <a:ext uri="{C183D7F6-B498-43B3-948B-1728B52AA6E4}">
                <adec:decorative xmlns:adec="http://schemas.microsoft.com/office/drawing/2017/decorative" val="1"/>
              </a:ext>
            </a:extLst>
          </p:cNvPr>
          <p:cNvGrpSpPr/>
          <p:nvPr userDrawn="1"/>
        </p:nvGrpSpPr>
        <p:grpSpPr>
          <a:xfrm flipH="1">
            <a:off x="-1" y="4222592"/>
            <a:ext cx="4572000" cy="2635408"/>
            <a:chOff x="7980400" y="3276601"/>
            <a:chExt cx="4211600" cy="3581399"/>
          </a:xfrm>
        </p:grpSpPr>
        <p:grpSp>
          <p:nvGrpSpPr>
            <p:cNvPr id="10" name="Graphic 157">
              <a:extLst>
                <a:ext uri="{FF2B5EF4-FFF2-40B4-BE49-F238E27FC236}">
                  <a16:creationId xmlns:a16="http://schemas.microsoft.com/office/drawing/2014/main" id="{3855FED8-087A-4ECA-B19E-7F86739CBA0B}"/>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2" name="Freeform: Shape 24">
                <a:extLst>
                  <a:ext uri="{FF2B5EF4-FFF2-40B4-BE49-F238E27FC236}">
                    <a16:creationId xmlns:a16="http://schemas.microsoft.com/office/drawing/2014/main" id="{A926BA7E-AF91-486C-A25D-9D87EB199516}"/>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US" sz="1800" noProof="0" dirty="0"/>
              </a:p>
            </p:txBody>
          </p:sp>
          <p:sp>
            <p:nvSpPr>
              <p:cNvPr id="13" name="Freeform: Shape 25">
                <a:extLst>
                  <a:ext uri="{FF2B5EF4-FFF2-40B4-BE49-F238E27FC236}">
                    <a16:creationId xmlns:a16="http://schemas.microsoft.com/office/drawing/2014/main" id="{86FE3C9D-35BA-4B6F-BA75-1B08C63477BB}"/>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US" sz="1800" noProof="0" dirty="0"/>
              </a:p>
            </p:txBody>
          </p:sp>
          <p:sp>
            <p:nvSpPr>
              <p:cNvPr id="14" name="Freeform: Shape 26">
                <a:extLst>
                  <a:ext uri="{FF2B5EF4-FFF2-40B4-BE49-F238E27FC236}">
                    <a16:creationId xmlns:a16="http://schemas.microsoft.com/office/drawing/2014/main" id="{23288AEC-C6CA-4B67-910D-25E4BD973434}"/>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US" sz="1800" noProof="0" dirty="0"/>
              </a:p>
            </p:txBody>
          </p:sp>
          <p:sp>
            <p:nvSpPr>
              <p:cNvPr id="15" name="Freeform: Shape 30">
                <a:extLst>
                  <a:ext uri="{FF2B5EF4-FFF2-40B4-BE49-F238E27FC236}">
                    <a16:creationId xmlns:a16="http://schemas.microsoft.com/office/drawing/2014/main" id="{6F549CCC-D405-4BA1-A232-C56449416BE9}"/>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US" sz="1800" noProof="0" dirty="0"/>
              </a:p>
            </p:txBody>
          </p:sp>
          <p:sp>
            <p:nvSpPr>
              <p:cNvPr id="16" name="Freeform: Shape 31">
                <a:extLst>
                  <a:ext uri="{FF2B5EF4-FFF2-40B4-BE49-F238E27FC236}">
                    <a16:creationId xmlns:a16="http://schemas.microsoft.com/office/drawing/2014/main" id="{0173928B-6BE7-48C8-BC2D-FA9D803DE7F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US" sz="1800" noProof="0" dirty="0"/>
              </a:p>
            </p:txBody>
          </p:sp>
          <p:sp>
            <p:nvSpPr>
              <p:cNvPr id="17" name="Freeform: Shape 32">
                <a:extLst>
                  <a:ext uri="{FF2B5EF4-FFF2-40B4-BE49-F238E27FC236}">
                    <a16:creationId xmlns:a16="http://schemas.microsoft.com/office/drawing/2014/main" id="{15D84E21-7BFE-4F1A-AFFC-A624A12B4339}"/>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US" sz="1800" noProof="0" dirty="0"/>
              </a:p>
            </p:txBody>
          </p:sp>
          <p:sp>
            <p:nvSpPr>
              <p:cNvPr id="18" name="Freeform: Shape 36">
                <a:extLst>
                  <a:ext uri="{FF2B5EF4-FFF2-40B4-BE49-F238E27FC236}">
                    <a16:creationId xmlns:a16="http://schemas.microsoft.com/office/drawing/2014/main" id="{2DEA3AAE-0C03-42C2-A70B-763D840692BB}"/>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US" sz="1800" noProof="0" dirty="0"/>
              </a:p>
            </p:txBody>
          </p:sp>
        </p:grpSp>
        <p:sp>
          <p:nvSpPr>
            <p:cNvPr id="11" name="Freeform: Shape 23">
              <a:extLst>
                <a:ext uri="{FF2B5EF4-FFF2-40B4-BE49-F238E27FC236}">
                  <a16:creationId xmlns:a16="http://schemas.microsoft.com/office/drawing/2014/main" id="{B7386810-4CAD-4571-8758-D163D51A48FB}"/>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en-US" sz="1800" noProof="0" dirty="0"/>
            </a:p>
          </p:txBody>
        </p:sp>
      </p:grpSp>
    </p:spTree>
    <p:extLst>
      <p:ext uri="{BB962C8B-B14F-4D97-AF65-F5344CB8AC3E}">
        <p14:creationId xmlns:p14="http://schemas.microsoft.com/office/powerpoint/2010/main" val="2916498579"/>
      </p:ext>
    </p:extLst>
  </p:cSld>
  <p:clrMapOvr>
    <a:masterClrMapping/>
  </p:clrMapOvr>
  <mc:AlternateContent xmlns:mc="http://schemas.openxmlformats.org/markup-compatibility/2006" xmlns:p14="http://schemas.microsoft.com/office/powerpoint/2010/main">
    <mc:Choice Requires="p14">
      <p:transition spd="slow" p14:dur="3400">
        <p14:reveal dir="r"/>
        <p:sndAc>
          <p:stSnd>
            <p:snd r:embed="rId1" name="camera.wav"/>
          </p:stSnd>
        </p:sndAc>
      </p:transition>
    </mc:Choice>
    <mc:Fallback xmlns="">
      <p:transition spd="slow">
        <p:fade/>
        <p:sndAc>
          <p:stSnd>
            <p:snd r:embed="rId3" name="camera.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548640" y="914400"/>
            <a:ext cx="10972800" cy="914400"/>
          </a:xfrm>
        </p:spPr>
        <p:txBody>
          <a:bodyPr anchor="t" anchorCtr="0"/>
          <a:lstStyle>
            <a:lvl1pPr>
              <a:defRPr sz="2400"/>
            </a:lvl1pPr>
          </a:lstStyle>
          <a:p>
            <a:r>
              <a:rPr lang="en-US"/>
              <a:t>Click to edit Master title style</a:t>
            </a:r>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548640" y="2286000"/>
            <a:ext cx="11091672" cy="3346704"/>
          </a:xfrm>
        </p:spPr>
        <p:txBody>
          <a:bodyPr/>
          <a:lstStyle>
            <a:lvl1pPr marL="0" indent="0">
              <a:buNone/>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a:xfrm>
            <a:off x="548640" y="6356352"/>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a:xfrm>
            <a:off x="4038600" y="6356352"/>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a:xfrm>
            <a:off x="10794493" y="6356352"/>
            <a:ext cx="845820" cy="365125"/>
          </a:xfrm>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80287773"/>
      </p:ext>
    </p:extLst>
  </p:cSld>
  <p:clrMapOvr>
    <a:masterClrMapping/>
  </p:clrMapOvr>
  <mc:AlternateContent xmlns:mc="http://schemas.openxmlformats.org/markup-compatibility/2006" xmlns:p14="http://schemas.microsoft.com/office/powerpoint/2010/main">
    <mc:Choice Requires="p14">
      <p:transition spd="slow" p14:dur="3400">
        <p14:reveal dir="r"/>
        <p:sndAc>
          <p:stSnd>
            <p:snd r:embed="rId1" name="camera.wav"/>
          </p:stSnd>
        </p:sndAc>
      </p:transition>
    </mc:Choice>
    <mc:Fallback xmlns="">
      <p:transition spd="slow">
        <p:fade/>
        <p:sndAc>
          <p:stSnd>
            <p:snd r:embed="rId3" name="camera.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picture">
    <p:spTree>
      <p:nvGrpSpPr>
        <p:cNvPr id="1" name=""/>
        <p:cNvGrpSpPr/>
        <p:nvPr/>
      </p:nvGrpSpPr>
      <p:grpSpPr>
        <a:xfrm>
          <a:off x="0" y="0"/>
          <a:ext cx="0" cy="0"/>
          <a:chOff x="0" y="0"/>
          <a:chExt cx="0" cy="0"/>
        </a:xfrm>
      </p:grpSpPr>
      <p:grpSp>
        <p:nvGrpSpPr>
          <p:cNvPr id="2" name="Bottom Right">
            <a:extLst>
              <a:ext uri="{FF2B5EF4-FFF2-40B4-BE49-F238E27FC236}">
                <a16:creationId xmlns:a16="http://schemas.microsoft.com/office/drawing/2014/main" id="{0E5E4AF1-5C64-AF7D-3DCF-67FF6202AF59}"/>
              </a:ext>
              <a:ext uri="{C183D7F6-B498-43B3-948B-1728B52AA6E4}">
                <adec:decorative xmlns:adec="http://schemas.microsoft.com/office/drawing/2017/decorative" val="1"/>
              </a:ext>
            </a:extLst>
          </p:cNvPr>
          <p:cNvGrpSpPr/>
          <p:nvPr userDrawn="1"/>
        </p:nvGrpSpPr>
        <p:grpSpPr>
          <a:xfrm>
            <a:off x="7620000" y="4222592"/>
            <a:ext cx="4572000" cy="2635408"/>
            <a:chOff x="7980400" y="3276601"/>
            <a:chExt cx="4211600" cy="3581399"/>
          </a:xfrm>
        </p:grpSpPr>
        <p:grpSp>
          <p:nvGrpSpPr>
            <p:cNvPr id="3" name="Graphic 157">
              <a:extLst>
                <a:ext uri="{FF2B5EF4-FFF2-40B4-BE49-F238E27FC236}">
                  <a16:creationId xmlns:a16="http://schemas.microsoft.com/office/drawing/2014/main" id="{3504D9AC-A56D-26E2-7628-FCA205644474}"/>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9" name="Freeform: Shape 24">
                <a:extLst>
                  <a:ext uri="{FF2B5EF4-FFF2-40B4-BE49-F238E27FC236}">
                    <a16:creationId xmlns:a16="http://schemas.microsoft.com/office/drawing/2014/main" id="{3A60F7DC-D428-2691-2024-FDC0A8F1D7FC}"/>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US" sz="1800" noProof="0" dirty="0"/>
              </a:p>
            </p:txBody>
          </p:sp>
          <p:sp>
            <p:nvSpPr>
              <p:cNvPr id="10" name="Freeform: Shape 25">
                <a:extLst>
                  <a:ext uri="{FF2B5EF4-FFF2-40B4-BE49-F238E27FC236}">
                    <a16:creationId xmlns:a16="http://schemas.microsoft.com/office/drawing/2014/main" id="{4F8DA334-9C3E-53D2-8336-7253E3AF12EB}"/>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US" sz="1800" noProof="0" dirty="0"/>
              </a:p>
            </p:txBody>
          </p:sp>
          <p:sp>
            <p:nvSpPr>
              <p:cNvPr id="12" name="Freeform: Shape 26">
                <a:extLst>
                  <a:ext uri="{FF2B5EF4-FFF2-40B4-BE49-F238E27FC236}">
                    <a16:creationId xmlns:a16="http://schemas.microsoft.com/office/drawing/2014/main" id="{D9A6F1F6-9959-9331-EF7E-CF44211DACA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US" sz="1800" noProof="0" dirty="0"/>
              </a:p>
            </p:txBody>
          </p:sp>
          <p:sp>
            <p:nvSpPr>
              <p:cNvPr id="13" name="Freeform: Shape 30">
                <a:extLst>
                  <a:ext uri="{FF2B5EF4-FFF2-40B4-BE49-F238E27FC236}">
                    <a16:creationId xmlns:a16="http://schemas.microsoft.com/office/drawing/2014/main" id="{91C24A8C-16F8-C6CF-A3D3-20BD9FE46252}"/>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US" sz="1800" noProof="0" dirty="0"/>
              </a:p>
            </p:txBody>
          </p:sp>
          <p:sp>
            <p:nvSpPr>
              <p:cNvPr id="14" name="Freeform: Shape 31">
                <a:extLst>
                  <a:ext uri="{FF2B5EF4-FFF2-40B4-BE49-F238E27FC236}">
                    <a16:creationId xmlns:a16="http://schemas.microsoft.com/office/drawing/2014/main" id="{FB276BD0-4A6B-06B9-AD17-28C45F54EDC0}"/>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US" sz="1800" noProof="0" dirty="0"/>
              </a:p>
            </p:txBody>
          </p:sp>
          <p:sp>
            <p:nvSpPr>
              <p:cNvPr id="15" name="Freeform: Shape 32">
                <a:extLst>
                  <a:ext uri="{FF2B5EF4-FFF2-40B4-BE49-F238E27FC236}">
                    <a16:creationId xmlns:a16="http://schemas.microsoft.com/office/drawing/2014/main" id="{20566CB5-910F-9CBD-3521-93919244860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US" sz="1800" noProof="0" dirty="0"/>
              </a:p>
            </p:txBody>
          </p:sp>
          <p:sp>
            <p:nvSpPr>
              <p:cNvPr id="16" name="Freeform: Shape 36">
                <a:extLst>
                  <a:ext uri="{FF2B5EF4-FFF2-40B4-BE49-F238E27FC236}">
                    <a16:creationId xmlns:a16="http://schemas.microsoft.com/office/drawing/2014/main" id="{5591EF06-D01C-ED06-33B6-7ABBB5C40B1F}"/>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US" sz="1800" noProof="0" dirty="0"/>
              </a:p>
            </p:txBody>
          </p:sp>
        </p:grpSp>
        <p:sp>
          <p:nvSpPr>
            <p:cNvPr id="7" name="Freeform: Shape 23">
              <a:extLst>
                <a:ext uri="{FF2B5EF4-FFF2-40B4-BE49-F238E27FC236}">
                  <a16:creationId xmlns:a16="http://schemas.microsoft.com/office/drawing/2014/main" id="{AD4040B3-F70D-2EBB-B994-6A24050AC445}"/>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en-US" sz="1800" noProof="0" dirty="0"/>
            </a:p>
          </p:txBody>
        </p:sp>
      </p:grpSp>
      <p:sp>
        <p:nvSpPr>
          <p:cNvPr id="11" name="Title 1">
            <a:extLst>
              <a:ext uri="{FF2B5EF4-FFF2-40B4-BE49-F238E27FC236}">
                <a16:creationId xmlns:a16="http://schemas.microsoft.com/office/drawing/2014/main" id="{076C4EAC-BBDE-1963-BD72-3BD2A47DC59C}"/>
              </a:ext>
            </a:extLst>
          </p:cNvPr>
          <p:cNvSpPr>
            <a:spLocks noGrp="1"/>
          </p:cNvSpPr>
          <p:nvPr>
            <p:ph type="ctrTitle"/>
          </p:nvPr>
        </p:nvSpPr>
        <p:spPr>
          <a:xfrm>
            <a:off x="384048" y="4754880"/>
            <a:ext cx="11430000" cy="1371600"/>
          </a:xfrm>
        </p:spPr>
        <p:txBody>
          <a:bodyPr anchor="b">
            <a:normAutofit/>
          </a:bodyPr>
          <a:lstStyle>
            <a:lvl1pPr algn="ctr">
              <a:defRPr sz="4400"/>
            </a:lvl1pPr>
          </a:lstStyle>
          <a:p>
            <a:r>
              <a:rPr lang="en-US" noProof="0"/>
              <a:t>Click to edit Master title style</a:t>
            </a:r>
            <a:endParaRPr lang="en-US" noProof="0" dirty="0"/>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0" y="0"/>
            <a:ext cx="12188952" cy="4498848"/>
          </a:xfrm>
        </p:spPr>
        <p:txBody>
          <a:bodyPr/>
          <a:lstStyle>
            <a:lvl1pPr marL="0" indent="0">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4073616409"/>
      </p:ext>
    </p:extLst>
  </p:cSld>
  <p:clrMapOvr>
    <a:masterClrMapping/>
  </p:clrMapOvr>
  <mc:AlternateContent xmlns:mc="http://schemas.openxmlformats.org/markup-compatibility/2006" xmlns:p14="http://schemas.microsoft.com/office/powerpoint/2010/main">
    <mc:Choice Requires="p14">
      <p:transition spd="slow" p14:dur="3400">
        <p14:reveal dir="r"/>
        <p:sndAc>
          <p:stSnd>
            <p:snd r:embed="rId1" name="camera.wav"/>
          </p:stSnd>
        </p:sndAc>
      </p:transition>
    </mc:Choice>
    <mc:Fallback xmlns="">
      <p:transition spd="slow">
        <p:fade/>
        <p:sndAc>
          <p:stSnd>
            <p:snd r:embed="rId3" name="camera.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2">
    <p:spTree>
      <p:nvGrpSpPr>
        <p:cNvPr id="1" name=""/>
        <p:cNvGrpSpPr/>
        <p:nvPr/>
      </p:nvGrpSpPr>
      <p:grpSpPr>
        <a:xfrm>
          <a:off x="0" y="0"/>
          <a:ext cx="0" cy="0"/>
          <a:chOff x="0" y="0"/>
          <a:chExt cx="0" cy="0"/>
        </a:xfrm>
      </p:grpSpPr>
      <p:grpSp>
        <p:nvGrpSpPr>
          <p:cNvPr id="5" name="Top Right">
            <a:extLst>
              <a:ext uri="{FF2B5EF4-FFF2-40B4-BE49-F238E27FC236}">
                <a16:creationId xmlns:a16="http://schemas.microsoft.com/office/drawing/2014/main" id="{3CBE3FA5-1D12-E2FA-F6C4-E8BE184EECD9}"/>
              </a:ext>
              <a:ext uri="{C183D7F6-B498-43B3-948B-1728B52AA6E4}">
                <adec:decorative xmlns:adec="http://schemas.microsoft.com/office/drawing/2017/decorative" val="1"/>
              </a:ext>
            </a:extLst>
          </p:cNvPr>
          <p:cNvGrpSpPr/>
          <p:nvPr userDrawn="1"/>
        </p:nvGrpSpPr>
        <p:grpSpPr>
          <a:xfrm flipH="1">
            <a:off x="8314341" y="-1"/>
            <a:ext cx="3877660" cy="5906585"/>
            <a:chOff x="10849" y="-3086"/>
            <a:chExt cx="2198951" cy="3349518"/>
          </a:xfrm>
        </p:grpSpPr>
        <p:sp>
          <p:nvSpPr>
            <p:cNvPr id="6" name="Freeform: Shape 9">
              <a:extLst>
                <a:ext uri="{FF2B5EF4-FFF2-40B4-BE49-F238E27FC236}">
                  <a16:creationId xmlns:a16="http://schemas.microsoft.com/office/drawing/2014/main" id="{4172A1F4-49C3-5D7A-52B9-1066ED8D1E45}"/>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sz="1800" noProof="0" dirty="0">
                <a:solidFill>
                  <a:schemeClr val="tx1">
                    <a:lumMod val="65000"/>
                    <a:lumOff val="35000"/>
                  </a:schemeClr>
                </a:solidFill>
                <a:latin typeface="AvenirNext LT Pro Medium" panose="020B0504020202020204" pitchFamily="34" charset="0"/>
              </a:endParaRPr>
            </a:p>
          </p:txBody>
        </p:sp>
        <p:sp>
          <p:nvSpPr>
            <p:cNvPr id="7" name="Freeform: Shape 10">
              <a:extLst>
                <a:ext uri="{FF2B5EF4-FFF2-40B4-BE49-F238E27FC236}">
                  <a16:creationId xmlns:a16="http://schemas.microsoft.com/office/drawing/2014/main" id="{FBF7309D-93C5-EDDF-70F8-BB6CDE096E00}"/>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sp>
          <p:nvSpPr>
            <p:cNvPr id="8" name="Freeform: Shape 11">
              <a:extLst>
                <a:ext uri="{FF2B5EF4-FFF2-40B4-BE49-F238E27FC236}">
                  <a16:creationId xmlns:a16="http://schemas.microsoft.com/office/drawing/2014/main" id="{54770304-0166-E338-9DC5-53FF3EAE5A24}"/>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sp>
          <p:nvSpPr>
            <p:cNvPr id="9" name="Freeform: Shape 12">
              <a:extLst>
                <a:ext uri="{FF2B5EF4-FFF2-40B4-BE49-F238E27FC236}">
                  <a16:creationId xmlns:a16="http://schemas.microsoft.com/office/drawing/2014/main" id="{84659F45-0B9C-5A8E-603E-B596282270DE}"/>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sp>
          <p:nvSpPr>
            <p:cNvPr id="10" name="Freeform: Shape 13">
              <a:extLst>
                <a:ext uri="{FF2B5EF4-FFF2-40B4-BE49-F238E27FC236}">
                  <a16:creationId xmlns:a16="http://schemas.microsoft.com/office/drawing/2014/main" id="{70A5F154-3FCF-47B9-B7C5-35BF9591E231}"/>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sp>
          <p:nvSpPr>
            <p:cNvPr id="11" name="Freeform: Shape 14">
              <a:extLst>
                <a:ext uri="{FF2B5EF4-FFF2-40B4-BE49-F238E27FC236}">
                  <a16:creationId xmlns:a16="http://schemas.microsoft.com/office/drawing/2014/main" id="{421000D3-834B-680B-2527-D152BB8F1EE1}"/>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sp>
          <p:nvSpPr>
            <p:cNvPr id="12" name="Freeform: Shape 15">
              <a:extLst>
                <a:ext uri="{FF2B5EF4-FFF2-40B4-BE49-F238E27FC236}">
                  <a16:creationId xmlns:a16="http://schemas.microsoft.com/office/drawing/2014/main" id="{42E06095-8C9B-EE19-1498-77CFC001B963}"/>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sp>
          <p:nvSpPr>
            <p:cNvPr id="13" name="Freeform: Shape 16">
              <a:extLst>
                <a:ext uri="{FF2B5EF4-FFF2-40B4-BE49-F238E27FC236}">
                  <a16:creationId xmlns:a16="http://schemas.microsoft.com/office/drawing/2014/main" id="{94C4696D-BBBC-E412-D4E6-75FC29A89946}"/>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grpSp>
      <p:grpSp>
        <p:nvGrpSpPr>
          <p:cNvPr id="14" name="Top Right">
            <a:extLst>
              <a:ext uri="{FF2B5EF4-FFF2-40B4-BE49-F238E27FC236}">
                <a16:creationId xmlns:a16="http://schemas.microsoft.com/office/drawing/2014/main" id="{9D926F0F-ADC0-F590-4458-2C1E7E553D85}"/>
              </a:ext>
              <a:ext uri="{C183D7F6-B498-43B3-948B-1728B52AA6E4}">
                <adec:decorative xmlns:adec="http://schemas.microsoft.com/office/drawing/2017/decorative" val="1"/>
              </a:ext>
            </a:extLst>
          </p:cNvPr>
          <p:cNvGrpSpPr/>
          <p:nvPr userDrawn="1"/>
        </p:nvGrpSpPr>
        <p:grpSpPr>
          <a:xfrm rot="10800000" flipH="1">
            <a:off x="0" y="2702248"/>
            <a:ext cx="2062373" cy="4155752"/>
            <a:chOff x="10849" y="15178"/>
            <a:chExt cx="2198951" cy="3331254"/>
          </a:xfrm>
        </p:grpSpPr>
        <p:sp>
          <p:nvSpPr>
            <p:cNvPr id="15" name="Freeform: Shape 10">
              <a:extLst>
                <a:ext uri="{FF2B5EF4-FFF2-40B4-BE49-F238E27FC236}">
                  <a16:creationId xmlns:a16="http://schemas.microsoft.com/office/drawing/2014/main" id="{AAA63A7B-917E-3C2F-47F3-D5D6D45B1912}"/>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sp>
          <p:nvSpPr>
            <p:cNvPr id="16" name="Freeform: Shape 11">
              <a:extLst>
                <a:ext uri="{FF2B5EF4-FFF2-40B4-BE49-F238E27FC236}">
                  <a16:creationId xmlns:a16="http://schemas.microsoft.com/office/drawing/2014/main" id="{79B7A8C2-F0EF-86E1-6636-07C931C0E7F3}"/>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sp>
          <p:nvSpPr>
            <p:cNvPr id="17" name="Freeform: Shape 12">
              <a:extLst>
                <a:ext uri="{FF2B5EF4-FFF2-40B4-BE49-F238E27FC236}">
                  <a16:creationId xmlns:a16="http://schemas.microsoft.com/office/drawing/2014/main" id="{8E23E81E-4B9A-52D9-6D8E-34A0E5E3F49E}"/>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sp>
          <p:nvSpPr>
            <p:cNvPr id="18" name="Freeform: Shape 13">
              <a:extLst>
                <a:ext uri="{FF2B5EF4-FFF2-40B4-BE49-F238E27FC236}">
                  <a16:creationId xmlns:a16="http://schemas.microsoft.com/office/drawing/2014/main" id="{2FEE8188-CA2A-2E73-3F39-9B7EC600A66B}"/>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sp>
          <p:nvSpPr>
            <p:cNvPr id="19" name="Freeform: Shape 14">
              <a:extLst>
                <a:ext uri="{FF2B5EF4-FFF2-40B4-BE49-F238E27FC236}">
                  <a16:creationId xmlns:a16="http://schemas.microsoft.com/office/drawing/2014/main" id="{6FDA9D3F-08AF-922F-425B-5BF91ABE44E0}"/>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sp>
          <p:nvSpPr>
            <p:cNvPr id="20" name="Freeform: Shape 15">
              <a:extLst>
                <a:ext uri="{FF2B5EF4-FFF2-40B4-BE49-F238E27FC236}">
                  <a16:creationId xmlns:a16="http://schemas.microsoft.com/office/drawing/2014/main" id="{79545655-F52E-17B0-581D-57970E8137F3}"/>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sp>
          <p:nvSpPr>
            <p:cNvPr id="21" name="Freeform: Shape 16">
              <a:extLst>
                <a:ext uri="{FF2B5EF4-FFF2-40B4-BE49-F238E27FC236}">
                  <a16:creationId xmlns:a16="http://schemas.microsoft.com/office/drawing/2014/main" id="{9FF8CC2F-D9BE-D072-DFBA-A03420C403CA}"/>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grpSp>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a:xfrm>
            <a:off x="548640" y="914400"/>
            <a:ext cx="10972800" cy="914400"/>
          </a:xfrm>
        </p:spPr>
        <p:txBody>
          <a:bodyPr anchor="t">
            <a:normAutofit/>
          </a:bodyPr>
          <a:lstStyle>
            <a:lvl1pPr>
              <a:defRPr sz="2400"/>
            </a:lvl1pPr>
          </a:lstStyle>
          <a:p>
            <a:r>
              <a:rPr lang="en-US" noProof="0"/>
              <a:t>Click to edit Master title style</a:t>
            </a:r>
            <a:endParaRPr lang="en-US" noProof="0"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548640" y="2286000"/>
            <a:ext cx="5212080" cy="3840480"/>
          </a:xfrm>
        </p:spPr>
        <p:txBody>
          <a:bodyPr>
            <a:normAutofit/>
          </a:bodyPr>
          <a:lstStyle>
            <a:lvl1pPr marL="514338" indent="-514338">
              <a:spcBef>
                <a:spcPts val="1600"/>
              </a:spcBef>
              <a:buFont typeface="+mj-lt"/>
              <a:buAutoNum type="arabicPeriod"/>
              <a:defRPr sz="1800"/>
            </a:lvl1pPr>
            <a:lvl2pPr marL="1097253" indent="-512051">
              <a:buFont typeface="+mj-lt"/>
              <a:buAutoNum type="alphaLcPeriod"/>
              <a:defRPr sz="1600"/>
            </a:lvl2pPr>
            <a:lvl3pPr marL="1609304" indent="-512051">
              <a:buFont typeface="+mj-lt"/>
              <a:buAutoNum type="arabicParenR"/>
              <a:defRPr sz="1400"/>
            </a:lvl3pPr>
            <a:lvl4pPr marL="2212793" indent="-512051">
              <a:spcBef>
                <a:spcPts val="500"/>
              </a:spcBef>
              <a:buFont typeface="+mj-lt"/>
              <a:buAutoNum type="alphaLcParenR"/>
              <a:defRPr sz="1200"/>
            </a:lvl4pPr>
            <a:lvl5pPr marL="2724844" indent="-512051">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400800" y="2286000"/>
            <a:ext cx="5212080" cy="3840480"/>
          </a:xfrm>
        </p:spPr>
        <p:txBody>
          <a:bodyPr>
            <a:normAutofit/>
          </a:bodyPr>
          <a:lstStyle>
            <a:lvl1pPr marL="0" indent="0">
              <a:spcBef>
                <a:spcPts val="1600"/>
              </a:spcBef>
              <a:buNone/>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2" name="Date Placeholder 21">
            <a:extLst>
              <a:ext uri="{FF2B5EF4-FFF2-40B4-BE49-F238E27FC236}">
                <a16:creationId xmlns:a16="http://schemas.microsoft.com/office/drawing/2014/main" id="{C837C813-621D-5D2C-4019-EE80976040CB}"/>
              </a:ext>
            </a:extLst>
          </p:cNvPr>
          <p:cNvSpPr>
            <a:spLocks noGrp="1"/>
          </p:cNvSpPr>
          <p:nvPr>
            <p:ph type="dt" sz="half" idx="10"/>
          </p:nvPr>
        </p:nvSpPr>
        <p:spPr>
          <a:xfrm>
            <a:off x="548640" y="6356352"/>
            <a:ext cx="2743200" cy="365125"/>
          </a:xfrm>
        </p:spPr>
        <p:txBody>
          <a:bodyPr/>
          <a:lstStyle/>
          <a:p>
            <a:r>
              <a:rPr lang="en-US" noProof="0" dirty="0"/>
              <a:t>20XX</a:t>
            </a:r>
          </a:p>
        </p:txBody>
      </p:sp>
      <p:sp>
        <p:nvSpPr>
          <p:cNvPr id="23" name="Slide Number Placeholder 22">
            <a:extLst>
              <a:ext uri="{FF2B5EF4-FFF2-40B4-BE49-F238E27FC236}">
                <a16:creationId xmlns:a16="http://schemas.microsoft.com/office/drawing/2014/main" id="{58AA2A2F-7F84-7371-DE7D-3170E7F1BBCF}"/>
              </a:ext>
            </a:extLst>
          </p:cNvPr>
          <p:cNvSpPr>
            <a:spLocks noGrp="1"/>
          </p:cNvSpPr>
          <p:nvPr>
            <p:ph type="sldNum" sz="quarter" idx="11"/>
          </p:nvPr>
        </p:nvSpPr>
        <p:spPr>
          <a:xfrm>
            <a:off x="10767061" y="6356352"/>
            <a:ext cx="845820" cy="365125"/>
          </a:xfrm>
        </p:spPr>
        <p:txBody>
          <a:bodyPr/>
          <a:lstStyle/>
          <a:p>
            <a:fld id="{294A09A9-5501-47C1-A89A-A340965A2BE2}" type="slidenum">
              <a:rPr lang="en-US" noProof="0" smtClean="0"/>
              <a:pPr/>
              <a:t>‹#›</a:t>
            </a:fld>
            <a:endParaRPr lang="en-US" noProof="0" dirty="0"/>
          </a:p>
        </p:txBody>
      </p:sp>
    </p:spTree>
    <p:extLst>
      <p:ext uri="{BB962C8B-B14F-4D97-AF65-F5344CB8AC3E}">
        <p14:creationId xmlns:p14="http://schemas.microsoft.com/office/powerpoint/2010/main" val="3010694361"/>
      </p:ext>
    </p:extLst>
  </p:cSld>
  <p:clrMapOvr>
    <a:masterClrMapping/>
  </p:clrMapOvr>
  <mc:AlternateContent xmlns:mc="http://schemas.openxmlformats.org/markup-compatibility/2006" xmlns:p14="http://schemas.microsoft.com/office/powerpoint/2010/main">
    <mc:Choice Requires="p14">
      <p:transition spd="slow" p14:dur="3400">
        <p14:reveal dir="r"/>
        <p:sndAc>
          <p:stSnd>
            <p:snd r:embed="rId1" name="camera.wav"/>
          </p:stSnd>
        </p:sndAc>
      </p:transition>
    </mc:Choice>
    <mc:Fallback xmlns="">
      <p:transition spd="slow">
        <p:fade/>
        <p:sndAc>
          <p:stSnd>
            <p:snd r:embed="rId3" name="camera.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grpSp>
        <p:nvGrpSpPr>
          <p:cNvPr id="14" name="Top Right">
            <a:extLst>
              <a:ext uri="{FF2B5EF4-FFF2-40B4-BE49-F238E27FC236}">
                <a16:creationId xmlns:a16="http://schemas.microsoft.com/office/drawing/2014/main" id="{7DCF5A23-16BE-4FF7-8562-4B9CD64FB2DE}"/>
              </a:ext>
              <a:ext uri="{C183D7F6-B498-43B3-948B-1728B52AA6E4}">
                <adec:decorative xmlns:adec="http://schemas.microsoft.com/office/drawing/2017/decorative" val="1"/>
              </a:ext>
            </a:extLst>
          </p:cNvPr>
          <p:cNvGrpSpPr/>
          <p:nvPr userDrawn="1"/>
        </p:nvGrpSpPr>
        <p:grpSpPr>
          <a:xfrm>
            <a:off x="10850" y="-1"/>
            <a:ext cx="2768447" cy="4486275"/>
            <a:chOff x="10849" y="-3086"/>
            <a:chExt cx="2198951" cy="3349518"/>
          </a:xfrm>
        </p:grpSpPr>
        <p:sp>
          <p:nvSpPr>
            <p:cNvPr id="15" name="Freeform: Shape 9">
              <a:extLst>
                <a:ext uri="{FF2B5EF4-FFF2-40B4-BE49-F238E27FC236}">
                  <a16:creationId xmlns:a16="http://schemas.microsoft.com/office/drawing/2014/main" id="{930E8856-48C1-4FFD-9BC1-360BCDEC04B6}"/>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sz="1800" noProof="0" dirty="0">
                <a:solidFill>
                  <a:schemeClr val="tx1">
                    <a:lumMod val="65000"/>
                    <a:lumOff val="35000"/>
                  </a:schemeClr>
                </a:solidFill>
                <a:latin typeface="AvenirNext LT Pro Medium" panose="020B0504020202020204" pitchFamily="34" charset="0"/>
              </a:endParaRPr>
            </a:p>
          </p:txBody>
        </p:sp>
        <p:sp>
          <p:nvSpPr>
            <p:cNvPr id="16" name="Freeform: Shape 10">
              <a:extLst>
                <a:ext uri="{FF2B5EF4-FFF2-40B4-BE49-F238E27FC236}">
                  <a16:creationId xmlns:a16="http://schemas.microsoft.com/office/drawing/2014/main" id="{0950DAF3-AE2C-43D7-884D-F377394DBC57}"/>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sp>
          <p:nvSpPr>
            <p:cNvPr id="17" name="Freeform: Shape 11">
              <a:extLst>
                <a:ext uri="{FF2B5EF4-FFF2-40B4-BE49-F238E27FC236}">
                  <a16:creationId xmlns:a16="http://schemas.microsoft.com/office/drawing/2014/main" id="{49552E91-169E-43A2-8337-361B09B2ECE1}"/>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sp>
          <p:nvSpPr>
            <p:cNvPr id="18" name="Freeform: Shape 12">
              <a:extLst>
                <a:ext uri="{FF2B5EF4-FFF2-40B4-BE49-F238E27FC236}">
                  <a16:creationId xmlns:a16="http://schemas.microsoft.com/office/drawing/2014/main" id="{4F38336D-53FF-4098-A32C-E01EF18D47C5}"/>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sp>
          <p:nvSpPr>
            <p:cNvPr id="19" name="Freeform: Shape 13">
              <a:extLst>
                <a:ext uri="{FF2B5EF4-FFF2-40B4-BE49-F238E27FC236}">
                  <a16:creationId xmlns:a16="http://schemas.microsoft.com/office/drawing/2014/main" id="{C78446BA-74A6-401A-BC2F-8B0BB17F7E1D}"/>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sp>
          <p:nvSpPr>
            <p:cNvPr id="20" name="Freeform: Shape 14">
              <a:extLst>
                <a:ext uri="{FF2B5EF4-FFF2-40B4-BE49-F238E27FC236}">
                  <a16:creationId xmlns:a16="http://schemas.microsoft.com/office/drawing/2014/main" id="{3C401887-78BB-448B-80F1-C8D99C8F25B4}"/>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sp>
          <p:nvSpPr>
            <p:cNvPr id="21" name="Freeform: Shape 15">
              <a:extLst>
                <a:ext uri="{FF2B5EF4-FFF2-40B4-BE49-F238E27FC236}">
                  <a16:creationId xmlns:a16="http://schemas.microsoft.com/office/drawing/2014/main" id="{44DEADB1-ECC3-4C91-8A42-4B8440DEA49B}"/>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sp>
          <p:nvSpPr>
            <p:cNvPr id="22" name="Freeform: Shape 16">
              <a:extLst>
                <a:ext uri="{FF2B5EF4-FFF2-40B4-BE49-F238E27FC236}">
                  <a16:creationId xmlns:a16="http://schemas.microsoft.com/office/drawing/2014/main" id="{47CC59C4-2B0F-4C73-ABC9-BB2A900B44AB}"/>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48640" y="685800"/>
            <a:ext cx="5029200" cy="4023360"/>
          </a:xfrm>
        </p:spPr>
        <p:txBody>
          <a:bodyPr anchor="b">
            <a:noAutofit/>
          </a:bodyPr>
          <a:lstStyle>
            <a:lvl1pPr>
              <a:defRPr sz="4400" baseline="0"/>
            </a:lvl1pPr>
          </a:lstStyle>
          <a:p>
            <a:r>
              <a:rPr lang="en-US" noProof="0" dirty="0"/>
              <a:t>CLICK TO EDIT MASTER TITLE STYLE</a:t>
            </a:r>
          </a:p>
        </p:txBody>
      </p:sp>
      <p:sp>
        <p:nvSpPr>
          <p:cNvPr id="5" name="Text Placeholder 4">
            <a:extLst>
              <a:ext uri="{FF2B5EF4-FFF2-40B4-BE49-F238E27FC236}">
                <a16:creationId xmlns:a16="http://schemas.microsoft.com/office/drawing/2014/main" id="{CAF77331-6002-494B-B704-DDA9DEBB6491}"/>
              </a:ext>
            </a:extLst>
          </p:cNvPr>
          <p:cNvSpPr>
            <a:spLocks noGrp="1"/>
          </p:cNvSpPr>
          <p:nvPr>
            <p:ph type="body" sz="quarter" idx="10"/>
          </p:nvPr>
        </p:nvSpPr>
        <p:spPr>
          <a:xfrm>
            <a:off x="548640" y="4846320"/>
            <a:ext cx="5029200" cy="1554480"/>
          </a:xfrm>
        </p:spPr>
        <p:txBody>
          <a:bodyPr>
            <a:noAutofit/>
          </a:bodyPr>
          <a:lstStyle>
            <a:lvl1pPr marL="0" indent="0">
              <a:lnSpc>
                <a:spcPct val="140000"/>
              </a:lnSpc>
              <a:buNone/>
              <a:defRPr sz="1800"/>
            </a:lvl1pPr>
            <a:lvl2pPr marL="457189" indent="0">
              <a:lnSpc>
                <a:spcPts val="2200"/>
              </a:lnSpc>
              <a:buNone/>
              <a:defRPr sz="1800"/>
            </a:lvl2pPr>
            <a:lvl3pPr marL="914377" indent="0">
              <a:lnSpc>
                <a:spcPts val="2200"/>
              </a:lnSpc>
              <a:buNone/>
              <a:defRPr sz="1800"/>
            </a:lvl3pPr>
            <a:lvl4pPr marL="1371566" indent="0">
              <a:lnSpc>
                <a:spcPts val="2200"/>
              </a:lnSpc>
              <a:buNone/>
              <a:defRPr sz="1800"/>
            </a:lvl4pPr>
            <a:lvl5pPr marL="1828754" indent="0">
              <a:lnSpc>
                <a:spcPts val="2200"/>
              </a:lnSpc>
              <a:buNone/>
              <a:defRPr sz="1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Picture Placeholder 6">
            <a:extLst>
              <a:ext uri="{FF2B5EF4-FFF2-40B4-BE49-F238E27FC236}">
                <a16:creationId xmlns:a16="http://schemas.microsoft.com/office/drawing/2014/main" id="{87019F04-21A7-41F6-B916-F4F94E744D3C}"/>
              </a:ext>
            </a:extLst>
          </p:cNvPr>
          <p:cNvSpPr>
            <a:spLocks noGrp="1"/>
          </p:cNvSpPr>
          <p:nvPr>
            <p:ph type="pic" sz="quarter" idx="13"/>
          </p:nvPr>
        </p:nvSpPr>
        <p:spPr>
          <a:xfrm>
            <a:off x="6092952" y="0"/>
            <a:ext cx="6099048" cy="6858000"/>
          </a:xfrm>
          <a:solidFill>
            <a:schemeClr val="accent5"/>
          </a:solidFill>
        </p:spPr>
        <p:txBody>
          <a:bodyPr/>
          <a:lstStyle>
            <a:lvl1pPr marL="0" indent="0">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59231833"/>
      </p:ext>
    </p:extLst>
  </p:cSld>
  <p:clrMapOvr>
    <a:masterClrMapping/>
  </p:clrMapOvr>
  <mc:AlternateContent xmlns:mc="http://schemas.openxmlformats.org/markup-compatibility/2006" xmlns:p14="http://schemas.microsoft.com/office/powerpoint/2010/main">
    <mc:Choice Requires="p14">
      <p:transition spd="slow" p14:dur="3400">
        <p14:reveal dir="r"/>
        <p:sndAc>
          <p:stSnd>
            <p:snd r:embed="rId1" name="camera.wav"/>
          </p:stSnd>
        </p:sndAc>
      </p:transition>
    </mc:Choice>
    <mc:Fallback xmlns="">
      <p:transition spd="slow">
        <p:fade/>
        <p:sndAc>
          <p:stSnd>
            <p:snd r:embed="rId3" name="camera.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9" name="Top Right">
            <a:extLst>
              <a:ext uri="{FF2B5EF4-FFF2-40B4-BE49-F238E27FC236}">
                <a16:creationId xmlns:a16="http://schemas.microsoft.com/office/drawing/2014/main" id="{BACCE7B0-8D06-4252-8429-A339167D208C}"/>
              </a:ext>
              <a:ext uri="{C183D7F6-B498-43B3-948B-1728B52AA6E4}">
                <adec:decorative xmlns:adec="http://schemas.microsoft.com/office/drawing/2017/decorative" val="1"/>
              </a:ext>
            </a:extLst>
          </p:cNvPr>
          <p:cNvGrpSpPr/>
          <p:nvPr userDrawn="1"/>
        </p:nvGrpSpPr>
        <p:grpSpPr>
          <a:xfrm rot="10800000">
            <a:off x="1975340" y="2702248"/>
            <a:ext cx="2062373" cy="4155752"/>
            <a:chOff x="10849" y="15178"/>
            <a:chExt cx="2198951" cy="3331254"/>
          </a:xfrm>
        </p:grpSpPr>
        <p:sp>
          <p:nvSpPr>
            <p:cNvPr id="12" name="Freeform: Shape 10">
              <a:extLst>
                <a:ext uri="{FF2B5EF4-FFF2-40B4-BE49-F238E27FC236}">
                  <a16:creationId xmlns:a16="http://schemas.microsoft.com/office/drawing/2014/main" id="{23D7796B-4F31-43D2-9935-135F7251B352}"/>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sp>
          <p:nvSpPr>
            <p:cNvPr id="13" name="Freeform: Shape 11">
              <a:extLst>
                <a:ext uri="{FF2B5EF4-FFF2-40B4-BE49-F238E27FC236}">
                  <a16:creationId xmlns:a16="http://schemas.microsoft.com/office/drawing/2014/main" id="{023B3E92-CF7A-41F8-A5D4-FDD8C26708DC}"/>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sp>
          <p:nvSpPr>
            <p:cNvPr id="14" name="Freeform: Shape 12">
              <a:extLst>
                <a:ext uri="{FF2B5EF4-FFF2-40B4-BE49-F238E27FC236}">
                  <a16:creationId xmlns:a16="http://schemas.microsoft.com/office/drawing/2014/main" id="{2194F273-6079-4D58-A510-0EBF4227520D}"/>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sp>
          <p:nvSpPr>
            <p:cNvPr id="15" name="Freeform: Shape 13">
              <a:extLst>
                <a:ext uri="{FF2B5EF4-FFF2-40B4-BE49-F238E27FC236}">
                  <a16:creationId xmlns:a16="http://schemas.microsoft.com/office/drawing/2014/main" id="{AEC3FE6A-D4E9-4F9B-B689-9C5BF9326B6B}"/>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sp>
          <p:nvSpPr>
            <p:cNvPr id="16" name="Freeform: Shape 14">
              <a:extLst>
                <a:ext uri="{FF2B5EF4-FFF2-40B4-BE49-F238E27FC236}">
                  <a16:creationId xmlns:a16="http://schemas.microsoft.com/office/drawing/2014/main" id="{B52D8E87-7BE8-4B9B-B18D-68C99705EECD}"/>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sp>
          <p:nvSpPr>
            <p:cNvPr id="17" name="Freeform: Shape 15">
              <a:extLst>
                <a:ext uri="{FF2B5EF4-FFF2-40B4-BE49-F238E27FC236}">
                  <a16:creationId xmlns:a16="http://schemas.microsoft.com/office/drawing/2014/main" id="{6958AF13-A360-492B-8F33-E0608A11E679}"/>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sp>
          <p:nvSpPr>
            <p:cNvPr id="18" name="Freeform: Shape 16">
              <a:extLst>
                <a:ext uri="{FF2B5EF4-FFF2-40B4-BE49-F238E27FC236}">
                  <a16:creationId xmlns:a16="http://schemas.microsoft.com/office/drawing/2014/main" id="{337AF046-BF07-462B-82F1-2215317CC3A6}"/>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48640" y="914400"/>
            <a:ext cx="3108960" cy="2194560"/>
          </a:xfrm>
        </p:spPr>
        <p:txBody>
          <a:bodyPr anchor="t">
            <a:noAutofit/>
          </a:bodyPr>
          <a:lstStyle>
            <a:lvl1pPr>
              <a:defRPr sz="2400" baseline="0"/>
            </a:lvl1pPr>
          </a:lstStyle>
          <a:p>
            <a:r>
              <a:rPr lang="en-US" noProof="0" dirty="0"/>
              <a:t>CLICK TO EDIT MASTER TITLE STYLE</a:t>
            </a:r>
          </a:p>
        </p:txBody>
      </p:sp>
      <p:sp>
        <p:nvSpPr>
          <p:cNvPr id="5" name="Text Placeholder 4">
            <a:extLst>
              <a:ext uri="{FF2B5EF4-FFF2-40B4-BE49-F238E27FC236}">
                <a16:creationId xmlns:a16="http://schemas.microsoft.com/office/drawing/2014/main" id="{CAF77331-6002-494B-B704-DDA9DEBB6491}"/>
              </a:ext>
            </a:extLst>
          </p:cNvPr>
          <p:cNvSpPr>
            <a:spLocks noGrp="1"/>
          </p:cNvSpPr>
          <p:nvPr>
            <p:ph type="body" sz="quarter" idx="10"/>
          </p:nvPr>
        </p:nvSpPr>
        <p:spPr>
          <a:xfrm>
            <a:off x="548640" y="3429000"/>
            <a:ext cx="3108960" cy="3017520"/>
          </a:xfrm>
        </p:spPr>
        <p:txBody>
          <a:bodyPr>
            <a:normAutofit/>
          </a:bodyPr>
          <a:lstStyle>
            <a:lvl1pPr marL="0" indent="0">
              <a:lnSpc>
                <a:spcPct val="130000"/>
              </a:lnSpc>
              <a:spcBef>
                <a:spcPts val="1600"/>
              </a:spcBef>
              <a:buFont typeface="Arial" panose="020B0604020202020204" pitchFamily="34" charset="0"/>
              <a:buNone/>
              <a:defRPr sz="1800"/>
            </a:lvl1pPr>
            <a:lvl2pPr marL="457189" indent="0">
              <a:lnSpc>
                <a:spcPts val="2200"/>
              </a:lnSpc>
              <a:buFont typeface="Arial" panose="020B0604020202020204" pitchFamily="34" charset="0"/>
              <a:buNone/>
              <a:defRPr sz="1600"/>
            </a:lvl2pPr>
            <a:lvl3pPr marL="914377" indent="0">
              <a:lnSpc>
                <a:spcPts val="2200"/>
              </a:lnSpc>
              <a:buFont typeface="Arial" panose="020B0604020202020204" pitchFamily="34" charset="0"/>
              <a:buNone/>
              <a:defRPr sz="1600"/>
            </a:lvl3pPr>
            <a:lvl4pPr marL="1371566" indent="0">
              <a:lnSpc>
                <a:spcPts val="2200"/>
              </a:lnSpc>
              <a:buFont typeface="Arial" panose="020B0604020202020204" pitchFamily="34" charset="0"/>
              <a:buNone/>
              <a:defRPr sz="1600"/>
            </a:lvl4pPr>
            <a:lvl5pPr marL="1828754" indent="0">
              <a:lnSpc>
                <a:spcPts val="2200"/>
              </a:lnSpc>
              <a:buFont typeface="Arial" panose="020B0604020202020204" pitchFamily="34" charset="0"/>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Picture Placeholder 6">
            <a:extLst>
              <a:ext uri="{FF2B5EF4-FFF2-40B4-BE49-F238E27FC236}">
                <a16:creationId xmlns:a16="http://schemas.microsoft.com/office/drawing/2014/main" id="{33713A46-E629-418A-9E89-B20468B63A34}"/>
              </a:ext>
            </a:extLst>
          </p:cNvPr>
          <p:cNvSpPr>
            <a:spLocks noGrp="1"/>
          </p:cNvSpPr>
          <p:nvPr>
            <p:ph type="pic" sz="quarter" idx="11"/>
          </p:nvPr>
        </p:nvSpPr>
        <p:spPr>
          <a:xfrm>
            <a:off x="4035552" y="0"/>
            <a:ext cx="8156448" cy="6858000"/>
          </a:xfrm>
          <a:solidFill>
            <a:schemeClr val="accent5"/>
          </a:solidFill>
        </p:spPr>
        <p:txBody>
          <a:bodyPr/>
          <a:lstStyle>
            <a:lvl1pPr marL="0" indent="0">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2675446969"/>
      </p:ext>
    </p:extLst>
  </p:cSld>
  <p:clrMapOvr>
    <a:masterClrMapping/>
  </p:clrMapOvr>
  <mc:AlternateContent xmlns:mc="http://schemas.openxmlformats.org/markup-compatibility/2006" xmlns:p14="http://schemas.microsoft.com/office/powerpoint/2010/main">
    <mc:Choice Requires="p14">
      <p:transition spd="slow" p14:dur="3400">
        <p14:reveal dir="r"/>
        <p:sndAc>
          <p:stSnd>
            <p:snd r:embed="rId1" name="camera.wav"/>
          </p:stSnd>
        </p:sndAc>
      </p:transition>
    </mc:Choice>
    <mc:Fallback xmlns="">
      <p:transition spd="slow">
        <p:fade/>
        <p:sndAc>
          <p:stSnd>
            <p:snd r:embed="rId3" name="camera.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384048" y="274320"/>
            <a:ext cx="11430000" cy="1371600"/>
          </a:xfrm>
        </p:spPr>
        <p:txBody>
          <a:bodyPr anchor="b">
            <a:normAutofit/>
          </a:bodyPr>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384048" y="1709928"/>
            <a:ext cx="11430000" cy="457200"/>
          </a:xfrm>
        </p:spPr>
        <p:txBody>
          <a:bodyPr>
            <a:normAutofit/>
          </a:bodyPr>
          <a:lstStyle>
            <a:lvl1pPr marL="0" indent="0" algn="ctr">
              <a:buNone/>
              <a:defRPr sz="2000">
                <a:solidFill>
                  <a:schemeClr val="tx1">
                    <a:lumMod val="50000"/>
                    <a:lumOff val="5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7" name="Picture Placeholder 6">
            <a:extLst>
              <a:ext uri="{FF2B5EF4-FFF2-40B4-BE49-F238E27FC236}">
                <a16:creationId xmlns:a16="http://schemas.microsoft.com/office/drawing/2014/main" id="{D483C85C-0C17-7BD4-8059-020CB5A8CF6F}"/>
              </a:ext>
            </a:extLst>
          </p:cNvPr>
          <p:cNvSpPr>
            <a:spLocks noGrp="1"/>
          </p:cNvSpPr>
          <p:nvPr>
            <p:ph type="pic" sz="quarter" idx="13"/>
          </p:nvPr>
        </p:nvSpPr>
        <p:spPr>
          <a:xfrm>
            <a:off x="0" y="2359152"/>
            <a:ext cx="12188952" cy="4498848"/>
          </a:xfrm>
          <a:solidFill>
            <a:schemeClr val="accent5"/>
          </a:solidFill>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3841787241"/>
      </p:ext>
    </p:extLst>
  </p:cSld>
  <p:clrMapOvr>
    <a:masterClrMapping/>
  </p:clrMapOvr>
  <mc:AlternateContent xmlns:mc="http://schemas.openxmlformats.org/markup-compatibility/2006" xmlns:p14="http://schemas.microsoft.com/office/powerpoint/2010/main">
    <mc:Choice Requires="p14">
      <p:transition spd="slow" p14:dur="3400">
        <p14:reveal dir="r"/>
        <p:sndAc>
          <p:stSnd>
            <p:snd r:embed="rId1" name="camera.wav"/>
          </p:stSnd>
        </p:sndAc>
      </p:transition>
    </mc:Choice>
    <mc:Fallback xmlns="">
      <p:transition spd="slow">
        <p:fade/>
        <p:sndAc>
          <p:stSnd>
            <p:snd r:embed="rId3" name="camera.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2">
    <p:spTree>
      <p:nvGrpSpPr>
        <p:cNvPr id="1" name=""/>
        <p:cNvGrpSpPr/>
        <p:nvPr/>
      </p:nvGrpSpPr>
      <p:grpSpPr>
        <a:xfrm>
          <a:off x="0" y="0"/>
          <a:ext cx="0" cy="0"/>
          <a:chOff x="0" y="0"/>
          <a:chExt cx="0" cy="0"/>
        </a:xfrm>
      </p:grpSpPr>
      <p:grpSp>
        <p:nvGrpSpPr>
          <p:cNvPr id="4" name="Top Right">
            <a:extLst>
              <a:ext uri="{FF2B5EF4-FFF2-40B4-BE49-F238E27FC236}">
                <a16:creationId xmlns:a16="http://schemas.microsoft.com/office/drawing/2014/main" id="{7E501A87-7B96-007F-18D6-34F359F30C2C}"/>
              </a:ext>
              <a:ext uri="{C183D7F6-B498-43B3-948B-1728B52AA6E4}">
                <adec:decorative xmlns:adec="http://schemas.microsoft.com/office/drawing/2017/decorative" val="1"/>
              </a:ext>
            </a:extLst>
          </p:cNvPr>
          <p:cNvGrpSpPr/>
          <p:nvPr userDrawn="1"/>
        </p:nvGrpSpPr>
        <p:grpSpPr>
          <a:xfrm>
            <a:off x="-283066" y="475709"/>
            <a:ext cx="3877660" cy="5906585"/>
            <a:chOff x="10849" y="-3086"/>
            <a:chExt cx="2198949" cy="3349518"/>
          </a:xfrm>
        </p:grpSpPr>
        <p:sp>
          <p:nvSpPr>
            <p:cNvPr id="5" name="Freeform: Shape 9">
              <a:extLst>
                <a:ext uri="{FF2B5EF4-FFF2-40B4-BE49-F238E27FC236}">
                  <a16:creationId xmlns:a16="http://schemas.microsoft.com/office/drawing/2014/main" id="{111EFC7A-ACD9-199F-E4A7-8C34E0EEAD89}"/>
                </a:ext>
                <a:ext uri="{C183D7F6-B498-43B3-948B-1728B52AA6E4}">
                  <adec:decorative xmlns:adec="http://schemas.microsoft.com/office/drawing/2017/decorative" val="1"/>
                </a:ext>
              </a:extLst>
            </p:cNvPr>
            <p:cNvSpPr/>
            <p:nvPr userDrawn="1"/>
          </p:nvSpPr>
          <p:spPr>
            <a:xfrm rot="10800000">
              <a:off x="692843" y="-3086"/>
              <a:ext cx="1326110"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sz="1800" noProof="0" dirty="0">
                <a:solidFill>
                  <a:schemeClr val="tx1">
                    <a:lumMod val="65000"/>
                    <a:lumOff val="35000"/>
                  </a:schemeClr>
                </a:solidFill>
                <a:latin typeface="AvenirNext LT Pro Medium" panose="020B0504020202020204" pitchFamily="34" charset="0"/>
              </a:endParaRPr>
            </a:p>
          </p:txBody>
        </p:sp>
        <p:sp>
          <p:nvSpPr>
            <p:cNvPr id="6" name="Freeform: Shape 10">
              <a:extLst>
                <a:ext uri="{FF2B5EF4-FFF2-40B4-BE49-F238E27FC236}">
                  <a16:creationId xmlns:a16="http://schemas.microsoft.com/office/drawing/2014/main" id="{4A6B9ECC-4E29-2F57-E50C-A8AE68055078}"/>
                </a:ext>
              </a:extLst>
            </p:cNvPr>
            <p:cNvSpPr/>
            <p:nvPr userDrawn="1"/>
          </p:nvSpPr>
          <p:spPr>
            <a:xfrm>
              <a:off x="19394" y="15241"/>
              <a:ext cx="2190404"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sp>
          <p:nvSpPr>
            <p:cNvPr id="7" name="Freeform: Shape 11">
              <a:extLst>
                <a:ext uri="{FF2B5EF4-FFF2-40B4-BE49-F238E27FC236}">
                  <a16:creationId xmlns:a16="http://schemas.microsoft.com/office/drawing/2014/main" id="{3726349E-3BE0-B780-82BA-6B9BBE73CF09}"/>
                </a:ext>
              </a:extLst>
            </p:cNvPr>
            <p:cNvSpPr/>
            <p:nvPr userDrawn="1"/>
          </p:nvSpPr>
          <p:spPr>
            <a:xfrm>
              <a:off x="10849" y="15178"/>
              <a:ext cx="1978673"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sp>
          <p:nvSpPr>
            <p:cNvPr id="8" name="Freeform: Shape 12">
              <a:extLst>
                <a:ext uri="{FF2B5EF4-FFF2-40B4-BE49-F238E27FC236}">
                  <a16:creationId xmlns:a16="http://schemas.microsoft.com/office/drawing/2014/main" id="{C2107A5F-3CD3-B256-F3ED-018F05C7DB72}"/>
                </a:ext>
              </a:extLst>
            </p:cNvPr>
            <p:cNvSpPr/>
            <p:nvPr userDrawn="1"/>
          </p:nvSpPr>
          <p:spPr>
            <a:xfrm>
              <a:off x="25092" y="15178"/>
              <a:ext cx="1566145"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sp>
          <p:nvSpPr>
            <p:cNvPr id="9" name="Freeform: Shape 13">
              <a:extLst>
                <a:ext uri="{FF2B5EF4-FFF2-40B4-BE49-F238E27FC236}">
                  <a16:creationId xmlns:a16="http://schemas.microsoft.com/office/drawing/2014/main" id="{9C28699F-D10F-55C4-CCFF-C7355D570704}"/>
                </a:ext>
              </a:extLst>
            </p:cNvPr>
            <p:cNvSpPr/>
            <p:nvPr userDrawn="1"/>
          </p:nvSpPr>
          <p:spPr>
            <a:xfrm>
              <a:off x="10849" y="15178"/>
              <a:ext cx="1368430"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sp>
          <p:nvSpPr>
            <p:cNvPr id="10" name="Freeform: Shape 14">
              <a:extLst>
                <a:ext uri="{FF2B5EF4-FFF2-40B4-BE49-F238E27FC236}">
                  <a16:creationId xmlns:a16="http://schemas.microsoft.com/office/drawing/2014/main" id="{EA3D5E76-F8C1-6F4A-298A-A21D6A99BD0A}"/>
                </a:ext>
              </a:extLst>
            </p:cNvPr>
            <p:cNvSpPr/>
            <p:nvPr userDrawn="1"/>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sp>
          <p:nvSpPr>
            <p:cNvPr id="11" name="Freeform: Shape 15">
              <a:extLst>
                <a:ext uri="{FF2B5EF4-FFF2-40B4-BE49-F238E27FC236}">
                  <a16:creationId xmlns:a16="http://schemas.microsoft.com/office/drawing/2014/main" id="{8FE3B266-49E5-6578-0C2A-BC018130F6DC}"/>
                </a:ext>
              </a:extLst>
            </p:cNvPr>
            <p:cNvSpPr/>
            <p:nvPr userDrawn="1"/>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sp>
          <p:nvSpPr>
            <p:cNvPr id="12" name="Freeform: Shape 16">
              <a:extLst>
                <a:ext uri="{FF2B5EF4-FFF2-40B4-BE49-F238E27FC236}">
                  <a16:creationId xmlns:a16="http://schemas.microsoft.com/office/drawing/2014/main" id="{88E1CE45-51AC-C899-077B-AC023AFB2BE3}"/>
                </a:ext>
              </a:extLst>
            </p:cNvPr>
            <p:cNvSpPr/>
            <p:nvPr userDrawn="1"/>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pPr rtl="0"/>
              <a:endParaRPr lang="en-US" sz="1800" noProof="0" dirty="0"/>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548640" y="914400"/>
            <a:ext cx="3657600" cy="4754880"/>
          </a:xfrm>
        </p:spPr>
        <p:txBody>
          <a:bodyPr anchor="t">
            <a:normAutofit/>
          </a:bodyPr>
          <a:lstStyle>
            <a:lvl1pPr>
              <a:defRPr sz="2400"/>
            </a:lvl1pPr>
          </a:lstStyle>
          <a:p>
            <a:r>
              <a:rPr lang="en-US" noProof="0"/>
              <a:t>Click to edit Master title style</a:t>
            </a:r>
            <a:endParaRPr lang="en-US" noProof="0"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6099048" y="914400"/>
            <a:ext cx="5486400" cy="4754880"/>
          </a:xfrm>
        </p:spPr>
        <p:txBody>
          <a:bodyPr anchor="t" anchorCtr="0">
            <a:normAutofit/>
          </a:bodyPr>
          <a:lstStyle>
            <a:lvl1pPr>
              <a:spcBef>
                <a:spcPts val="1600"/>
              </a:spcBef>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85755459"/>
      </p:ext>
    </p:extLst>
  </p:cSld>
  <p:clrMapOvr>
    <a:masterClrMapping/>
  </p:clrMapOvr>
  <mc:AlternateContent xmlns:mc="http://schemas.openxmlformats.org/markup-compatibility/2006" xmlns:p14="http://schemas.microsoft.com/office/powerpoint/2010/main">
    <mc:Choice Requires="p14">
      <p:transition spd="slow" p14:dur="3400">
        <p14:reveal dir="r"/>
        <p:sndAc>
          <p:stSnd>
            <p:snd r:embed="rId1" name="camera.wav"/>
          </p:stSnd>
        </p:sndAc>
      </p:transition>
    </mc:Choice>
    <mc:Fallback xmlns="">
      <p:transition spd="slow">
        <p:fade/>
        <p:sndAc>
          <p:stSnd>
            <p:snd r:embed="rId3" name="camera.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6675120" y="576072"/>
            <a:ext cx="4937760" cy="4023360"/>
          </a:xfrm>
        </p:spPr>
        <p:txBody>
          <a:bodyPr anchor="b">
            <a:normAutofit/>
          </a:bodyPr>
          <a:lstStyle>
            <a:lvl1pPr algn="l">
              <a:defRPr sz="4400"/>
            </a:lvl1pPr>
          </a:lstStyle>
          <a:p>
            <a:r>
              <a:rPr lang="en-US" noProof="0"/>
              <a:t>Click to edit Master title style</a:t>
            </a:r>
            <a:endParaRPr lang="en-US" noProof="0"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6675120" y="4846320"/>
            <a:ext cx="4937760" cy="1554480"/>
          </a:xfrm>
        </p:spPr>
        <p:txBody>
          <a:bodyPr>
            <a:normAutofit/>
          </a:bodyPr>
          <a:lstStyle>
            <a:lvl1pPr marL="0" indent="0" algn="l">
              <a:buNone/>
              <a:defRPr sz="2000">
                <a:solidFill>
                  <a:schemeClr val="tx1">
                    <a:lumMod val="50000"/>
                    <a:lumOff val="5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US" noProof="0" dirty="0"/>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0" y="0"/>
            <a:ext cx="6099048" cy="6858000"/>
          </a:xfrm>
          <a:solidFill>
            <a:schemeClr val="accent5"/>
          </a:solidFill>
        </p:spPr>
        <p:txBody>
          <a:bodyPr/>
          <a:lstStyle>
            <a:lvl1pPr marL="0" indent="0">
              <a:buNone/>
              <a:defRPr/>
            </a:lvl1pPr>
          </a:lstStyle>
          <a:p>
            <a:r>
              <a:rPr lang="en-US" noProof="0"/>
              <a:t>Click icon to add picture</a:t>
            </a:r>
            <a:endParaRPr lang="en-US" noProof="0" dirty="0"/>
          </a:p>
        </p:txBody>
      </p:sp>
      <p:grpSp>
        <p:nvGrpSpPr>
          <p:cNvPr id="8" name="Bottom Right">
            <a:extLst>
              <a:ext uri="{FF2B5EF4-FFF2-40B4-BE49-F238E27FC236}">
                <a16:creationId xmlns:a16="http://schemas.microsoft.com/office/drawing/2014/main" id="{7CA8026F-F3E2-F0AC-BA28-474EDDAC7711}"/>
              </a:ext>
              <a:ext uri="{C183D7F6-B498-43B3-948B-1728B52AA6E4}">
                <adec:decorative xmlns:adec="http://schemas.microsoft.com/office/drawing/2017/decorative" val="1"/>
              </a:ext>
            </a:extLst>
          </p:cNvPr>
          <p:cNvGrpSpPr/>
          <p:nvPr userDrawn="1"/>
        </p:nvGrpSpPr>
        <p:grpSpPr>
          <a:xfrm flipV="1">
            <a:off x="7993448" y="2"/>
            <a:ext cx="4211600" cy="3581399"/>
            <a:chOff x="7980400" y="3276601"/>
            <a:chExt cx="4211600" cy="3581399"/>
          </a:xfrm>
        </p:grpSpPr>
        <p:grpSp>
          <p:nvGrpSpPr>
            <p:cNvPr id="9" name="Graphic 157">
              <a:extLst>
                <a:ext uri="{FF2B5EF4-FFF2-40B4-BE49-F238E27FC236}">
                  <a16:creationId xmlns:a16="http://schemas.microsoft.com/office/drawing/2014/main" id="{782E918B-03BB-ACBE-8695-C038FDB893C0}"/>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1" name="Freeform: Shape 24">
                <a:extLst>
                  <a:ext uri="{FF2B5EF4-FFF2-40B4-BE49-F238E27FC236}">
                    <a16:creationId xmlns:a16="http://schemas.microsoft.com/office/drawing/2014/main" id="{F40556B5-03F2-5DD3-B639-14377EFFE7FE}"/>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US" sz="1800" noProof="0" dirty="0"/>
              </a:p>
            </p:txBody>
          </p:sp>
          <p:sp>
            <p:nvSpPr>
              <p:cNvPr id="12" name="Freeform: Shape 25">
                <a:extLst>
                  <a:ext uri="{FF2B5EF4-FFF2-40B4-BE49-F238E27FC236}">
                    <a16:creationId xmlns:a16="http://schemas.microsoft.com/office/drawing/2014/main" id="{45B7ADF8-3ED6-87A7-6F47-B78462C77A20}"/>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US" sz="1800" noProof="0" dirty="0"/>
              </a:p>
            </p:txBody>
          </p:sp>
          <p:sp>
            <p:nvSpPr>
              <p:cNvPr id="13" name="Freeform: Shape 26">
                <a:extLst>
                  <a:ext uri="{FF2B5EF4-FFF2-40B4-BE49-F238E27FC236}">
                    <a16:creationId xmlns:a16="http://schemas.microsoft.com/office/drawing/2014/main" id="{D52AE879-F1BC-2561-2FBF-ABB2E105164C}"/>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US" sz="1800" noProof="0" dirty="0"/>
              </a:p>
            </p:txBody>
          </p:sp>
          <p:sp>
            <p:nvSpPr>
              <p:cNvPr id="14" name="Freeform: Shape 30">
                <a:extLst>
                  <a:ext uri="{FF2B5EF4-FFF2-40B4-BE49-F238E27FC236}">
                    <a16:creationId xmlns:a16="http://schemas.microsoft.com/office/drawing/2014/main" id="{A1EA5E2E-9618-98D9-9F06-C4647D1D429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US" sz="1800" noProof="0" dirty="0"/>
              </a:p>
            </p:txBody>
          </p:sp>
          <p:sp>
            <p:nvSpPr>
              <p:cNvPr id="15" name="Freeform: Shape 31">
                <a:extLst>
                  <a:ext uri="{FF2B5EF4-FFF2-40B4-BE49-F238E27FC236}">
                    <a16:creationId xmlns:a16="http://schemas.microsoft.com/office/drawing/2014/main" id="{E28E6EE4-71BD-B4F1-3573-874D81459D29}"/>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US" sz="1800" noProof="0" dirty="0"/>
              </a:p>
            </p:txBody>
          </p:sp>
          <p:sp>
            <p:nvSpPr>
              <p:cNvPr id="16" name="Freeform: Shape 32">
                <a:extLst>
                  <a:ext uri="{FF2B5EF4-FFF2-40B4-BE49-F238E27FC236}">
                    <a16:creationId xmlns:a16="http://schemas.microsoft.com/office/drawing/2014/main" id="{2B468A56-8603-6EAF-27BD-FEDFC0343A8F}"/>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US" sz="1800" noProof="0" dirty="0"/>
              </a:p>
            </p:txBody>
          </p:sp>
          <p:sp>
            <p:nvSpPr>
              <p:cNvPr id="17" name="Freeform: Shape 36">
                <a:extLst>
                  <a:ext uri="{FF2B5EF4-FFF2-40B4-BE49-F238E27FC236}">
                    <a16:creationId xmlns:a16="http://schemas.microsoft.com/office/drawing/2014/main" id="{5DA205BC-40D5-E366-BFD0-0B79F340B66C}"/>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US" sz="1800" noProof="0" dirty="0"/>
              </a:p>
            </p:txBody>
          </p:sp>
        </p:grpSp>
        <p:sp>
          <p:nvSpPr>
            <p:cNvPr id="10" name="Freeform: Shape 23">
              <a:extLst>
                <a:ext uri="{FF2B5EF4-FFF2-40B4-BE49-F238E27FC236}">
                  <a16:creationId xmlns:a16="http://schemas.microsoft.com/office/drawing/2014/main" id="{2BEE78C5-0ADB-2DA5-F70E-5D73E2826F6C}"/>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en-US" sz="1800" noProof="0" dirty="0"/>
            </a:p>
          </p:txBody>
        </p:sp>
      </p:grpSp>
    </p:spTree>
    <p:extLst>
      <p:ext uri="{BB962C8B-B14F-4D97-AF65-F5344CB8AC3E}">
        <p14:creationId xmlns:p14="http://schemas.microsoft.com/office/powerpoint/2010/main" val="3610170253"/>
      </p:ext>
    </p:extLst>
  </p:cSld>
  <p:clrMapOvr>
    <a:masterClrMapping/>
  </p:clrMapOvr>
  <mc:AlternateContent xmlns:mc="http://schemas.openxmlformats.org/markup-compatibility/2006" xmlns:p14="http://schemas.microsoft.com/office/powerpoint/2010/main">
    <mc:Choice Requires="p14">
      <p:transition spd="slow" p14:dur="3400">
        <p14:reveal dir="r"/>
        <p:sndAc>
          <p:stSnd>
            <p:snd r:embed="rId1" name="camera.wav"/>
          </p:stSnd>
        </p:sndAc>
      </p:transition>
    </mc:Choice>
    <mc:Fallback xmlns="">
      <p:transition spd="slow">
        <p:fade/>
        <p:sndAc>
          <p:stSnd>
            <p:snd r:embed="rId3" name="camera.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a:xfrm>
            <a:off x="548640" y="914400"/>
            <a:ext cx="3108960" cy="2194560"/>
          </a:xfrm>
        </p:spPr>
        <p:txBody>
          <a:bodyPr anchor="t">
            <a:normAutofit/>
          </a:bodyPr>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548640" y="3429000"/>
            <a:ext cx="3108960" cy="3017520"/>
          </a:xfrm>
        </p:spPr>
        <p:txBody>
          <a:bodyPr>
            <a:normAutofit/>
          </a:bodyPr>
          <a:lstStyle>
            <a:lvl1pPr>
              <a:spcBef>
                <a:spcPts val="1600"/>
              </a:spcBef>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5468112" y="630936"/>
            <a:ext cx="5705856" cy="5843016"/>
          </a:xfrm>
        </p:spPr>
        <p:txBody>
          <a:bodyPr>
            <a:normAutofit/>
          </a:bodyPr>
          <a:lstStyle>
            <a:lvl1pPr>
              <a:spcBef>
                <a:spcPts val="1600"/>
              </a:spcBef>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088897"/>
      </p:ext>
    </p:extLst>
  </p:cSld>
  <p:clrMapOvr>
    <a:masterClrMapping/>
  </p:clrMapOvr>
  <mc:AlternateContent xmlns:mc="http://schemas.openxmlformats.org/markup-compatibility/2006" xmlns:p14="http://schemas.microsoft.com/office/powerpoint/2010/main">
    <mc:Choice Requires="p14">
      <p:transition spd="slow" p14:dur="3400">
        <p14:reveal dir="r"/>
        <p:sndAc>
          <p:stSnd>
            <p:snd r:embed="rId1" name="camera.wav"/>
          </p:stSnd>
        </p:sndAc>
      </p:transition>
    </mc:Choice>
    <mc:Fallback xmlns="">
      <p:transition spd="slow">
        <p:fade/>
        <p:sndAc>
          <p:stSnd>
            <p:snd r:embed="rId3" name="camera.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grpSp>
        <p:nvGrpSpPr>
          <p:cNvPr id="4" name="Top Right">
            <a:extLst>
              <a:ext uri="{FF2B5EF4-FFF2-40B4-BE49-F238E27FC236}">
                <a16:creationId xmlns:a16="http://schemas.microsoft.com/office/drawing/2014/main" id="{E97F5289-BEE7-79B5-BB8E-94638A05B9B7}"/>
              </a:ext>
              <a:ext uri="{C183D7F6-B498-43B3-948B-1728B52AA6E4}">
                <adec:decorative xmlns:adec="http://schemas.microsoft.com/office/drawing/2017/decorative" val="1"/>
              </a:ext>
            </a:extLst>
          </p:cNvPr>
          <p:cNvGrpSpPr/>
          <p:nvPr userDrawn="1"/>
        </p:nvGrpSpPr>
        <p:grpSpPr>
          <a:xfrm rot="10800000">
            <a:off x="10129628" y="2702248"/>
            <a:ext cx="2062373" cy="4155752"/>
            <a:chOff x="10849" y="15178"/>
            <a:chExt cx="2198951" cy="3331254"/>
          </a:xfrm>
        </p:grpSpPr>
        <p:sp>
          <p:nvSpPr>
            <p:cNvPr id="5" name="Freeform: Shape 10">
              <a:extLst>
                <a:ext uri="{FF2B5EF4-FFF2-40B4-BE49-F238E27FC236}">
                  <a16:creationId xmlns:a16="http://schemas.microsoft.com/office/drawing/2014/main" id="{444EE97B-10EF-6A90-36F9-546218041763}"/>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pPr rtl="0"/>
              <a:endParaRPr lang="en-US" sz="1800" dirty="0"/>
            </a:p>
          </p:txBody>
        </p:sp>
        <p:sp>
          <p:nvSpPr>
            <p:cNvPr id="6" name="Freeform: Shape 11">
              <a:extLst>
                <a:ext uri="{FF2B5EF4-FFF2-40B4-BE49-F238E27FC236}">
                  <a16:creationId xmlns:a16="http://schemas.microsoft.com/office/drawing/2014/main" id="{DB37572F-3CF3-5EB8-2A9C-423F91615517}"/>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pPr rtl="0"/>
              <a:endParaRPr lang="en-US" sz="1800" dirty="0"/>
            </a:p>
          </p:txBody>
        </p:sp>
        <p:sp>
          <p:nvSpPr>
            <p:cNvPr id="9" name="Freeform: Shape 12">
              <a:extLst>
                <a:ext uri="{FF2B5EF4-FFF2-40B4-BE49-F238E27FC236}">
                  <a16:creationId xmlns:a16="http://schemas.microsoft.com/office/drawing/2014/main" id="{F46101FA-DB58-40A4-BD93-35E09F7571D5}"/>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pPr rtl="0"/>
              <a:endParaRPr lang="en-US" sz="1800" dirty="0"/>
            </a:p>
          </p:txBody>
        </p:sp>
        <p:sp>
          <p:nvSpPr>
            <p:cNvPr id="10" name="Freeform: Shape 13">
              <a:extLst>
                <a:ext uri="{FF2B5EF4-FFF2-40B4-BE49-F238E27FC236}">
                  <a16:creationId xmlns:a16="http://schemas.microsoft.com/office/drawing/2014/main" id="{2E4933A0-A538-7EFB-417B-E2C222C1AF4E}"/>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pPr rtl="0"/>
              <a:endParaRPr lang="en-US" sz="1800" dirty="0"/>
            </a:p>
          </p:txBody>
        </p:sp>
        <p:sp>
          <p:nvSpPr>
            <p:cNvPr id="11" name="Freeform: Shape 14">
              <a:extLst>
                <a:ext uri="{FF2B5EF4-FFF2-40B4-BE49-F238E27FC236}">
                  <a16:creationId xmlns:a16="http://schemas.microsoft.com/office/drawing/2014/main" id="{6C2DFDF6-D78B-5984-D82E-9CEFAB74F71C}"/>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pPr rtl="0"/>
              <a:endParaRPr lang="en-US" sz="1800" dirty="0"/>
            </a:p>
          </p:txBody>
        </p:sp>
        <p:sp>
          <p:nvSpPr>
            <p:cNvPr id="12" name="Freeform: Shape 15">
              <a:extLst>
                <a:ext uri="{FF2B5EF4-FFF2-40B4-BE49-F238E27FC236}">
                  <a16:creationId xmlns:a16="http://schemas.microsoft.com/office/drawing/2014/main" id="{855628AA-C9BE-E5CF-15C9-5AF3F3F7ACF3}"/>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pPr rtl="0"/>
              <a:endParaRPr lang="en-US" sz="1800" dirty="0"/>
            </a:p>
          </p:txBody>
        </p:sp>
        <p:sp>
          <p:nvSpPr>
            <p:cNvPr id="13" name="Freeform: Shape 16">
              <a:extLst>
                <a:ext uri="{FF2B5EF4-FFF2-40B4-BE49-F238E27FC236}">
                  <a16:creationId xmlns:a16="http://schemas.microsoft.com/office/drawing/2014/main" id="{B87AC7A6-6033-A3C4-6202-864E4062FD47}"/>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pPr rtl="0"/>
              <a:endParaRPr lang="en-US" sz="1800" dirty="0"/>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6675120" y="914400"/>
            <a:ext cx="5029200" cy="2194560"/>
          </a:xfrm>
        </p:spPr>
        <p:txBody>
          <a:bodyPr anchor="t" anchorCtr="0">
            <a:normAutofit/>
          </a:bodyPr>
          <a:lstStyle>
            <a:lvl1pPr>
              <a:defRPr sz="2400"/>
            </a:lvl1pPr>
          </a:lstStyle>
          <a:p>
            <a:r>
              <a:rPr lang="en-US"/>
              <a:t>Click to edit Master title style</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0" y="0"/>
            <a:ext cx="6099048" cy="6858000"/>
          </a:xfrm>
          <a:solidFill>
            <a:schemeClr val="accent5"/>
          </a:solidFill>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6675120" y="3429000"/>
            <a:ext cx="5029200" cy="2697480"/>
          </a:xfrm>
        </p:spPr>
        <p:txBody>
          <a:bodyPr>
            <a:normAutofit/>
          </a:bodyPr>
          <a:lstStyle>
            <a:lvl1pPr>
              <a:spcBef>
                <a:spcPts val="1600"/>
              </a:spcBef>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a:xfrm>
            <a:off x="10858501" y="6356352"/>
            <a:ext cx="845820" cy="365125"/>
          </a:xfrm>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586545779"/>
      </p:ext>
    </p:extLst>
  </p:cSld>
  <p:clrMapOvr>
    <a:masterClrMapping/>
  </p:clrMapOvr>
  <mc:AlternateContent xmlns:mc="http://schemas.openxmlformats.org/markup-compatibility/2006" xmlns:p14="http://schemas.microsoft.com/office/powerpoint/2010/main">
    <mc:Choice Requires="p14">
      <p:transition spd="slow" p14:dur="3400">
        <p14:reveal dir="r"/>
        <p:sndAc>
          <p:stSnd>
            <p:snd r:embed="rId1" name="camera.wav"/>
          </p:stSnd>
        </p:sndAc>
      </p:transition>
    </mc:Choice>
    <mc:Fallback xmlns="">
      <p:transition spd="slow">
        <p:fade/>
        <p:sndAc>
          <p:stSnd>
            <p:snd r:embed="rId3" name="camera.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a:xfrm>
            <a:off x="548640" y="914400"/>
            <a:ext cx="7223760" cy="914400"/>
          </a:xfrm>
        </p:spPr>
        <p:txBody>
          <a:bodyPr anchor="t">
            <a:normAutofit/>
          </a:bodyPr>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548640" y="2286000"/>
            <a:ext cx="7223760" cy="1828800"/>
          </a:xfrm>
        </p:spPr>
        <p:txBody>
          <a:bodyPr>
            <a:normAutofit/>
          </a:bodyPr>
          <a:lstStyle>
            <a:lvl1pPr marL="0" indent="0">
              <a:spcBef>
                <a:spcPts val="1600"/>
              </a:spcBef>
              <a:buNone/>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548640" y="4389120"/>
            <a:ext cx="7223760" cy="1828800"/>
          </a:xfrm>
        </p:spPr>
        <p:txBody>
          <a:bodyPr>
            <a:normAutofit/>
          </a:bodyPr>
          <a:lstStyle>
            <a:lvl1pPr marL="0" indent="0">
              <a:spcBef>
                <a:spcPts val="1600"/>
              </a:spcBef>
              <a:buNone/>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6">
            <a:extLst>
              <a:ext uri="{FF2B5EF4-FFF2-40B4-BE49-F238E27FC236}">
                <a16:creationId xmlns:a16="http://schemas.microsoft.com/office/drawing/2014/main" id="{13FFB825-245A-CEB4-BC9B-8E6001FC84AD}"/>
              </a:ext>
            </a:extLst>
          </p:cNvPr>
          <p:cNvSpPr>
            <a:spLocks noGrp="1"/>
          </p:cNvSpPr>
          <p:nvPr>
            <p:ph type="pic" sz="quarter" idx="13"/>
          </p:nvPr>
        </p:nvSpPr>
        <p:spPr>
          <a:xfrm>
            <a:off x="8156448" y="0"/>
            <a:ext cx="4032504" cy="6858000"/>
          </a:xfrm>
          <a:solidFill>
            <a:schemeClr val="accent5"/>
          </a:solidFill>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4266323563"/>
      </p:ext>
    </p:extLst>
  </p:cSld>
  <p:clrMapOvr>
    <a:masterClrMapping/>
  </p:clrMapOvr>
  <mc:AlternateContent xmlns:mc="http://schemas.openxmlformats.org/markup-compatibility/2006" xmlns:p14="http://schemas.microsoft.com/office/powerpoint/2010/main">
    <mc:Choice Requires="p14">
      <p:transition spd="slow" p14:dur="3400">
        <p14:reveal dir="r"/>
        <p:sndAc>
          <p:stSnd>
            <p:snd r:embed="rId1" name="camera.wav"/>
          </p:stSnd>
        </p:sndAc>
      </p:transition>
    </mc:Choice>
    <mc:Fallback xmlns="">
      <p:transition spd="slow">
        <p:fade/>
        <p:sndAc>
          <p:stSnd>
            <p:snd r:embed="rId3" name="camera.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grpSp>
        <p:nvGrpSpPr>
          <p:cNvPr id="4" name="Bottom Right">
            <a:extLst>
              <a:ext uri="{FF2B5EF4-FFF2-40B4-BE49-F238E27FC236}">
                <a16:creationId xmlns:a16="http://schemas.microsoft.com/office/drawing/2014/main" id="{08712125-56A8-F96B-CDF1-F3792D47443A}"/>
              </a:ext>
              <a:ext uri="{C183D7F6-B498-43B3-948B-1728B52AA6E4}">
                <adec:decorative xmlns:adec="http://schemas.microsoft.com/office/drawing/2017/decorative" val="1"/>
              </a:ext>
            </a:extLst>
          </p:cNvPr>
          <p:cNvGrpSpPr/>
          <p:nvPr userDrawn="1"/>
        </p:nvGrpSpPr>
        <p:grpSpPr>
          <a:xfrm flipV="1">
            <a:off x="7993448" y="2"/>
            <a:ext cx="4211600" cy="3581399"/>
            <a:chOff x="7980400" y="3276601"/>
            <a:chExt cx="4211600" cy="3581399"/>
          </a:xfrm>
        </p:grpSpPr>
        <p:grpSp>
          <p:nvGrpSpPr>
            <p:cNvPr id="9" name="Graphic 157">
              <a:extLst>
                <a:ext uri="{FF2B5EF4-FFF2-40B4-BE49-F238E27FC236}">
                  <a16:creationId xmlns:a16="http://schemas.microsoft.com/office/drawing/2014/main" id="{606BED4C-626B-4034-F706-C47B39ADBF0A}"/>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1" name="Freeform: Shape 24">
                <a:extLst>
                  <a:ext uri="{FF2B5EF4-FFF2-40B4-BE49-F238E27FC236}">
                    <a16:creationId xmlns:a16="http://schemas.microsoft.com/office/drawing/2014/main" id="{1E44F1DA-BBA0-DBF5-E95D-DA413CECCC33}"/>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US" sz="1800" noProof="0" dirty="0"/>
              </a:p>
            </p:txBody>
          </p:sp>
          <p:sp>
            <p:nvSpPr>
              <p:cNvPr id="12" name="Freeform: Shape 25">
                <a:extLst>
                  <a:ext uri="{FF2B5EF4-FFF2-40B4-BE49-F238E27FC236}">
                    <a16:creationId xmlns:a16="http://schemas.microsoft.com/office/drawing/2014/main" id="{1F84F55C-F405-CAE8-CC7B-F36BF514253C}"/>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US" sz="1800" noProof="0" dirty="0"/>
              </a:p>
            </p:txBody>
          </p:sp>
          <p:sp>
            <p:nvSpPr>
              <p:cNvPr id="13" name="Freeform: Shape 26">
                <a:extLst>
                  <a:ext uri="{FF2B5EF4-FFF2-40B4-BE49-F238E27FC236}">
                    <a16:creationId xmlns:a16="http://schemas.microsoft.com/office/drawing/2014/main" id="{516BE7FD-A069-8AEE-40A9-1F269525F7CB}"/>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US" sz="1800" noProof="0" dirty="0"/>
              </a:p>
            </p:txBody>
          </p:sp>
          <p:sp>
            <p:nvSpPr>
              <p:cNvPr id="14" name="Freeform: Shape 30">
                <a:extLst>
                  <a:ext uri="{FF2B5EF4-FFF2-40B4-BE49-F238E27FC236}">
                    <a16:creationId xmlns:a16="http://schemas.microsoft.com/office/drawing/2014/main" id="{AA1320FC-7DC3-FFF5-F832-D065D7F3F0BD}"/>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US" sz="1800" noProof="0" dirty="0"/>
              </a:p>
            </p:txBody>
          </p:sp>
          <p:sp>
            <p:nvSpPr>
              <p:cNvPr id="15" name="Freeform: Shape 31">
                <a:extLst>
                  <a:ext uri="{FF2B5EF4-FFF2-40B4-BE49-F238E27FC236}">
                    <a16:creationId xmlns:a16="http://schemas.microsoft.com/office/drawing/2014/main" id="{3B19DAD1-8FA1-2EC0-26E0-10CF718694D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US" sz="1800" noProof="0" dirty="0"/>
              </a:p>
            </p:txBody>
          </p:sp>
          <p:sp>
            <p:nvSpPr>
              <p:cNvPr id="16" name="Freeform: Shape 32">
                <a:extLst>
                  <a:ext uri="{FF2B5EF4-FFF2-40B4-BE49-F238E27FC236}">
                    <a16:creationId xmlns:a16="http://schemas.microsoft.com/office/drawing/2014/main" id="{01713054-80A0-F251-23CE-6EC15BA985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US" sz="1800" noProof="0" dirty="0"/>
              </a:p>
            </p:txBody>
          </p:sp>
          <p:sp>
            <p:nvSpPr>
              <p:cNvPr id="17" name="Freeform: Shape 36">
                <a:extLst>
                  <a:ext uri="{FF2B5EF4-FFF2-40B4-BE49-F238E27FC236}">
                    <a16:creationId xmlns:a16="http://schemas.microsoft.com/office/drawing/2014/main" id="{67EE807A-C6CE-4AA4-7E0A-7365647ACD8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US" sz="1800" noProof="0" dirty="0"/>
              </a:p>
            </p:txBody>
          </p:sp>
        </p:grpSp>
        <p:sp>
          <p:nvSpPr>
            <p:cNvPr id="10" name="Freeform: Shape 23">
              <a:extLst>
                <a:ext uri="{FF2B5EF4-FFF2-40B4-BE49-F238E27FC236}">
                  <a16:creationId xmlns:a16="http://schemas.microsoft.com/office/drawing/2014/main" id="{0A5ACDEC-DD52-7136-650B-7390C0FBA09E}"/>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en-US" sz="1800" noProof="0" dirty="0"/>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548640" y="914400"/>
            <a:ext cx="10963656" cy="914400"/>
          </a:xfrm>
        </p:spPr>
        <p:txBody>
          <a:bodyPr anchor="t" anchorCtr="0">
            <a:normAutofit/>
          </a:bodyPr>
          <a:lstStyle>
            <a:lvl1pPr>
              <a:defRPr sz="2400"/>
            </a:lvl1pPr>
          </a:lstStyle>
          <a:p>
            <a:r>
              <a:rPr lang="en-US" noProof="0"/>
              <a:t>Click to edit Master title style</a:t>
            </a:r>
            <a:endParaRPr lang="en-US" noProof="0"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548640" y="2286000"/>
            <a:ext cx="3108960" cy="3291840"/>
          </a:xfrm>
        </p:spPr>
        <p:txBody>
          <a:bodyPr>
            <a:normAutofit/>
          </a:bodyPr>
          <a:lstStyle>
            <a:lvl1pPr>
              <a:spcBef>
                <a:spcPts val="1600"/>
              </a:spcBef>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197096" y="2286000"/>
            <a:ext cx="7315200" cy="3410712"/>
          </a:xfrm>
        </p:spPr>
        <p:txBody>
          <a:bodyPr/>
          <a:lstStyle>
            <a:lvl1pPr marL="0" indent="0">
              <a:buNone/>
              <a:defRPr/>
            </a:lvl1pPr>
          </a:lstStyle>
          <a:p>
            <a:r>
              <a:rPr lang="en-US" noProof="0"/>
              <a:t>Click icon to add table</a:t>
            </a:r>
            <a:endParaRPr lang="en-US" noProof="0"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a:xfrm>
            <a:off x="548640" y="6356352"/>
            <a:ext cx="2743200" cy="365125"/>
          </a:xfrm>
        </p:spPr>
        <p:txBody>
          <a:bodyPr/>
          <a:lstStyle/>
          <a:p>
            <a:r>
              <a:rPr lang="en-US" noProof="0" dirty="0"/>
              <a:t>20XX</a:t>
            </a:r>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a:xfrm>
            <a:off x="4197096" y="6356352"/>
            <a:ext cx="4114800" cy="365125"/>
          </a:xfrm>
          <a:prstGeom prst="rect">
            <a:avLst/>
          </a:prstGeom>
        </p:spPr>
        <p:txBody>
          <a:bodyPr/>
          <a:lstStyle/>
          <a:p>
            <a:endParaRPr lang="en-US" noProof="0"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a:xfrm>
            <a:off x="10666477" y="6356352"/>
            <a:ext cx="845820" cy="365125"/>
          </a:xfrm>
        </p:spPr>
        <p:txBody>
          <a:bodyPr/>
          <a:lstStyle/>
          <a:p>
            <a:fld id="{CBD12358-51D2-46B3-9BDE-DF29528B9454}" type="slidenum">
              <a:rPr lang="en-US" noProof="0" smtClean="0"/>
              <a:t>‹#›</a:t>
            </a:fld>
            <a:endParaRPr lang="en-US" noProof="0" dirty="0"/>
          </a:p>
        </p:txBody>
      </p:sp>
    </p:spTree>
    <p:extLst>
      <p:ext uri="{BB962C8B-B14F-4D97-AF65-F5344CB8AC3E}">
        <p14:creationId xmlns:p14="http://schemas.microsoft.com/office/powerpoint/2010/main" val="795379296"/>
      </p:ext>
    </p:extLst>
  </p:cSld>
  <p:clrMapOvr>
    <a:masterClrMapping/>
  </p:clrMapOvr>
  <mc:AlternateContent xmlns:mc="http://schemas.openxmlformats.org/markup-compatibility/2006" xmlns:p14="http://schemas.microsoft.com/office/powerpoint/2010/main">
    <mc:Choice Requires="p14">
      <p:transition spd="slow" p14:dur="3400">
        <p14:reveal dir="r"/>
        <p:sndAc>
          <p:stSnd>
            <p:snd r:embed="rId1" name="camera.wav"/>
          </p:stSnd>
        </p:sndAc>
      </p:transition>
    </mc:Choice>
    <mc:Fallback xmlns="">
      <p:transition spd="slow">
        <p:fade/>
        <p:sndAc>
          <p:stSnd>
            <p:snd r:embed="rId3" name="camera.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audio" Target="../media/audio1.wav"/><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41248" y="381000"/>
            <a:ext cx="109728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41248" y="1825625"/>
            <a:ext cx="10972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bg1">
                    <a:lumMod val="50000"/>
                  </a:schemeClr>
                </a:solidFill>
              </a:defRPr>
            </a:lvl1pPr>
          </a:lstStyle>
          <a:p>
            <a:r>
              <a:rPr lang="en-US" dirty="0"/>
              <a:t>20XX</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507981" y="6356352"/>
            <a:ext cx="845820" cy="365125"/>
          </a:xfrm>
          <a:prstGeom prst="rect">
            <a:avLst/>
          </a:prstGeom>
        </p:spPr>
        <p:txBody>
          <a:bodyPr vert="horz" lIns="91440" tIns="45720" rIns="91440" bIns="45720" rtlCol="0" anchor="ctr"/>
          <a:lstStyle>
            <a:lvl1pPr algn="r">
              <a:defRPr sz="1200">
                <a:solidFill>
                  <a:schemeClr val="bg1">
                    <a:lumMod val="50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75" r:id="rId3"/>
    <p:sldLayoutId id="2147483674" r:id="rId4"/>
    <p:sldLayoutId id="2147483676" r:id="rId5"/>
    <p:sldLayoutId id="2147483681" r:id="rId6"/>
    <p:sldLayoutId id="2147483677" r:id="rId7"/>
    <p:sldLayoutId id="2147483683" r:id="rId8"/>
    <p:sldLayoutId id="2147483678" r:id="rId9"/>
    <p:sldLayoutId id="2147483679" r:id="rId10"/>
    <p:sldLayoutId id="2147483680" r:id="rId11"/>
    <p:sldLayoutId id="2147483652" r:id="rId12"/>
    <p:sldLayoutId id="2147483661" r:id="rId13"/>
  </p:sldLayoutIdLst>
  <mc:AlternateContent xmlns:mc="http://schemas.openxmlformats.org/markup-compatibility/2006" xmlns:p14="http://schemas.microsoft.com/office/powerpoint/2010/main">
    <mc:Choice Requires="p14">
      <p:transition spd="slow" p14:dur="3400">
        <p14:reveal dir="r"/>
        <p:sndAc>
          <p:stSnd>
            <p:snd r:embed="rId15" name="camera.wav"/>
          </p:stSnd>
        </p:sndAc>
      </p:transition>
    </mc:Choice>
    <mc:Fallback xmlns="">
      <p:transition spd="slow">
        <p:fade/>
        <p:sndAc>
          <p:stSnd>
            <p:snd r:embed="rId16" name="camera.wav"/>
          </p:stSnd>
        </p:sndAc>
      </p:transition>
    </mc:Fallback>
  </mc:AlternateContent>
  <p:hf sldNum="0" hdr="0" ftr="0" dt="0"/>
  <p:txStyles>
    <p:titleStyle>
      <a:lvl1pPr algn="l" defTabSz="914377" rtl="0" eaLnBrk="1" latinLnBrk="0" hangingPunct="1">
        <a:lnSpc>
          <a:spcPct val="90000"/>
        </a:lnSpc>
        <a:spcBef>
          <a:spcPct val="0"/>
        </a:spcBef>
        <a:buNone/>
        <a:defRPr sz="3000" kern="1200" cap="all" spc="31" baseline="0">
          <a:solidFill>
            <a:schemeClr val="tx1">
              <a:lumMod val="75000"/>
              <a:lumOff val="25000"/>
            </a:schemeClr>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528" userDrawn="1">
          <p15:clr>
            <a:srgbClr val="547EBF"/>
          </p15:clr>
        </p15:guide>
        <p15:guide id="4" orient="horz" pos="240" userDrawn="1">
          <p15:clr>
            <a:srgbClr val="547EBF"/>
          </p15:clr>
        </p15:guide>
        <p15:guide id="5" pos="7152" userDrawn="1">
          <p15:clr>
            <a:srgbClr val="547EBF"/>
          </p15:clr>
        </p15:guide>
        <p15:guide id="6" orient="horz" pos="4080" userDrawn="1">
          <p15:clr>
            <a:srgbClr val="547EBF"/>
          </p15:clr>
        </p15:guide>
        <p15:guide id="10" pos="1920" userDrawn="1">
          <p15:clr>
            <a:srgbClr val="547EBF"/>
          </p15:clr>
        </p15:guide>
        <p15:guide id="12" pos="5736" userDrawn="1">
          <p15:clr>
            <a:srgbClr val="547EBF"/>
          </p15:clr>
        </p15:guide>
        <p15:guide id="15" pos="5112" userDrawn="1">
          <p15:clr>
            <a:srgbClr val="9FCC3B"/>
          </p15:clr>
        </p15:guide>
        <p15:guide id="16" pos="2544"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audio" Target="../media/audio1.wav"/><Relationship Id="rId7" Type="http://schemas.openxmlformats.org/officeDocument/2006/relationships/diagramQuickStyle" Target="../diagrams/quickStyle11.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Layout" Target="../diagrams/layout11.xml"/><Relationship Id="rId5" Type="http://schemas.openxmlformats.org/officeDocument/2006/relationships/diagramData" Target="../diagrams/data11.xml"/><Relationship Id="rId10" Type="http://schemas.openxmlformats.org/officeDocument/2006/relationships/audio" Target="../media/audio1.wav"/><Relationship Id="rId4" Type="http://schemas.openxmlformats.org/officeDocument/2006/relationships/image" Target="../media/image1.jpg"/><Relationship Id="rId9" Type="http://schemas.microsoft.com/office/2007/relationships/diagramDrawing" Target="../diagrams/drawing11.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12.xml"/><Relationship Id="rId3" Type="http://schemas.openxmlformats.org/officeDocument/2006/relationships/audio" Target="../media/audio1.wav"/><Relationship Id="rId7" Type="http://schemas.openxmlformats.org/officeDocument/2006/relationships/diagramQuickStyle" Target="../diagrams/quickStyle12.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Layout" Target="../diagrams/layout12.xml"/><Relationship Id="rId5" Type="http://schemas.openxmlformats.org/officeDocument/2006/relationships/diagramData" Target="../diagrams/data12.xml"/><Relationship Id="rId10" Type="http://schemas.openxmlformats.org/officeDocument/2006/relationships/audio" Target="../media/audio1.wav"/><Relationship Id="rId4" Type="http://schemas.openxmlformats.org/officeDocument/2006/relationships/image" Target="../media/image23.png"/><Relationship Id="rId9" Type="http://schemas.microsoft.com/office/2007/relationships/diagramDrawing" Target="../diagrams/drawing12.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13.xml"/><Relationship Id="rId3" Type="http://schemas.openxmlformats.org/officeDocument/2006/relationships/audio" Target="../media/audio1.wav"/><Relationship Id="rId7" Type="http://schemas.openxmlformats.org/officeDocument/2006/relationships/diagramQuickStyle" Target="../diagrams/quickStyle13.xml"/><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diagramLayout" Target="../diagrams/layout13.xml"/><Relationship Id="rId5" Type="http://schemas.openxmlformats.org/officeDocument/2006/relationships/diagramData" Target="../diagrams/data13.xml"/><Relationship Id="rId10" Type="http://schemas.openxmlformats.org/officeDocument/2006/relationships/audio" Target="../media/audio1.wav"/><Relationship Id="rId4" Type="http://schemas.openxmlformats.org/officeDocument/2006/relationships/image" Target="../media/image24.jpg"/><Relationship Id="rId9" Type="http://schemas.microsoft.com/office/2007/relationships/diagramDrawing" Target="../diagrams/drawing13.xml"/></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14.xml"/><Relationship Id="rId3" Type="http://schemas.openxmlformats.org/officeDocument/2006/relationships/audio" Target="../media/audio1.wav"/><Relationship Id="rId7" Type="http://schemas.openxmlformats.org/officeDocument/2006/relationships/diagramQuickStyle" Target="../diagrams/quickStyle14.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Layout" Target="../diagrams/layout14.xml"/><Relationship Id="rId5" Type="http://schemas.openxmlformats.org/officeDocument/2006/relationships/diagramData" Target="../diagrams/data14.xml"/><Relationship Id="rId10" Type="http://schemas.openxmlformats.org/officeDocument/2006/relationships/audio" Target="../media/audio1.wav"/><Relationship Id="rId4" Type="http://schemas.openxmlformats.org/officeDocument/2006/relationships/image" Target="../media/image25.jpg"/><Relationship Id="rId9" Type="http://schemas.microsoft.com/office/2007/relationships/diagramDrawing" Target="../diagrams/drawing14.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audio" Target="../media/audio1.wav"/><Relationship Id="rId4" Type="http://schemas.openxmlformats.org/officeDocument/2006/relationships/image" Target="../media/image26.jpg"/></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15.xml"/><Relationship Id="rId3" Type="http://schemas.openxmlformats.org/officeDocument/2006/relationships/audio" Target="../media/audio1.wav"/><Relationship Id="rId7" Type="http://schemas.openxmlformats.org/officeDocument/2006/relationships/diagramQuickStyle" Target="../diagrams/quickStyle15.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Layout" Target="../diagrams/layout15.xml"/><Relationship Id="rId11" Type="http://schemas.openxmlformats.org/officeDocument/2006/relationships/audio" Target="../media/audio1.wav"/><Relationship Id="rId5" Type="http://schemas.openxmlformats.org/officeDocument/2006/relationships/diagramData" Target="../diagrams/data15.xml"/><Relationship Id="rId10" Type="http://schemas.openxmlformats.org/officeDocument/2006/relationships/image" Target="../media/image27.png"/><Relationship Id="rId4" Type="http://schemas.openxmlformats.org/officeDocument/2006/relationships/image" Target="../media/image1.jpg"/><Relationship Id="rId9" Type="http://schemas.microsoft.com/office/2007/relationships/diagramDrawing" Target="../diagrams/drawing15.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6.jpg"/><Relationship Id="rId18" Type="http://schemas.microsoft.com/office/2007/relationships/diagramDrawing" Target="../diagrams/drawing2.xml"/><Relationship Id="rId26" Type="http://schemas.openxmlformats.org/officeDocument/2006/relationships/diagramQuickStyle" Target="../diagrams/quickStyle4.xml"/><Relationship Id="rId3" Type="http://schemas.openxmlformats.org/officeDocument/2006/relationships/audio" Target="../media/audio1.wav"/><Relationship Id="rId21" Type="http://schemas.openxmlformats.org/officeDocument/2006/relationships/diagramQuickStyle" Target="../diagrams/quickStyle3.xml"/><Relationship Id="rId7" Type="http://schemas.openxmlformats.org/officeDocument/2006/relationships/diagramQuickStyle" Target="../diagrams/quickStyle1.xml"/><Relationship Id="rId12" Type="http://schemas.openxmlformats.org/officeDocument/2006/relationships/image" Target="../media/image5.jpg"/><Relationship Id="rId17" Type="http://schemas.openxmlformats.org/officeDocument/2006/relationships/diagramColors" Target="../diagrams/colors2.xml"/><Relationship Id="rId25" Type="http://schemas.openxmlformats.org/officeDocument/2006/relationships/diagramLayout" Target="../diagrams/layout4.xml"/><Relationship Id="rId2" Type="http://schemas.openxmlformats.org/officeDocument/2006/relationships/notesSlide" Target="../notesSlides/notesSlide2.xml"/><Relationship Id="rId16" Type="http://schemas.openxmlformats.org/officeDocument/2006/relationships/diagramQuickStyle" Target="../diagrams/quickStyle2.xml"/><Relationship Id="rId20" Type="http://schemas.openxmlformats.org/officeDocument/2006/relationships/diagramLayout" Target="../diagrams/layout3.xml"/><Relationship Id="rId29"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image" Target="../media/image4.jpg"/><Relationship Id="rId24" Type="http://schemas.openxmlformats.org/officeDocument/2006/relationships/diagramData" Target="../diagrams/data4.xml"/><Relationship Id="rId5" Type="http://schemas.openxmlformats.org/officeDocument/2006/relationships/diagramData" Target="../diagrams/data1.xml"/><Relationship Id="rId15" Type="http://schemas.openxmlformats.org/officeDocument/2006/relationships/diagramLayout" Target="../diagrams/layout2.xml"/><Relationship Id="rId23" Type="http://schemas.microsoft.com/office/2007/relationships/diagramDrawing" Target="../diagrams/drawing3.xml"/><Relationship Id="rId28" Type="http://schemas.microsoft.com/office/2007/relationships/diagramDrawing" Target="../diagrams/drawing4.xml"/><Relationship Id="rId10" Type="http://schemas.openxmlformats.org/officeDocument/2006/relationships/image" Target="../media/image3.jpg"/><Relationship Id="rId19" Type="http://schemas.openxmlformats.org/officeDocument/2006/relationships/diagramData" Target="../diagrams/data3.xml"/><Relationship Id="rId4" Type="http://schemas.openxmlformats.org/officeDocument/2006/relationships/image" Target="../media/image2.png"/><Relationship Id="rId9" Type="http://schemas.microsoft.com/office/2007/relationships/diagramDrawing" Target="../diagrams/drawing1.xml"/><Relationship Id="rId14" Type="http://schemas.openxmlformats.org/officeDocument/2006/relationships/diagramData" Target="../diagrams/data2.xml"/><Relationship Id="rId22" Type="http://schemas.openxmlformats.org/officeDocument/2006/relationships/diagramColors" Target="../diagrams/colors3.xml"/><Relationship Id="rId27" Type="http://schemas.openxmlformats.org/officeDocument/2006/relationships/diagramColors" Target="../diagrams/colors4.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audio" Target="../media/audio1.wav"/><Relationship Id="rId7" Type="http://schemas.openxmlformats.org/officeDocument/2006/relationships/diagramQuickStyle" Target="../diagrams/quickStyle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10" Type="http://schemas.openxmlformats.org/officeDocument/2006/relationships/audio" Target="../media/audio1.wav"/><Relationship Id="rId4" Type="http://schemas.openxmlformats.org/officeDocument/2006/relationships/image" Target="../media/image7.jpg"/><Relationship Id="rId9" Type="http://schemas.microsoft.com/office/2007/relationships/diagramDrawing" Target="../diagrams/drawing5.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audio" Target="../media/audio1.wav"/><Relationship Id="rId7" Type="http://schemas.openxmlformats.org/officeDocument/2006/relationships/diagramQuickStyle" Target="../diagrams/quickStyle6.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Layout" Target="../diagrams/layout6.xml"/><Relationship Id="rId5" Type="http://schemas.openxmlformats.org/officeDocument/2006/relationships/diagramData" Target="../diagrams/data6.xml"/><Relationship Id="rId10" Type="http://schemas.openxmlformats.org/officeDocument/2006/relationships/audio" Target="../media/audio1.wav"/><Relationship Id="rId4" Type="http://schemas.openxmlformats.org/officeDocument/2006/relationships/image" Target="../media/image1.jpg"/><Relationship Id="rId9" Type="http://schemas.microsoft.com/office/2007/relationships/diagramDrawing" Target="../diagrams/drawing6.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audio" Target="../media/audio1.wav"/><Relationship Id="rId7" Type="http://schemas.openxmlformats.org/officeDocument/2006/relationships/diagramQuickStyle" Target="../diagrams/quickStyle7.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Layout" Target="../diagrams/layout7.xml"/><Relationship Id="rId5" Type="http://schemas.openxmlformats.org/officeDocument/2006/relationships/diagramData" Target="../diagrams/data7.xml"/><Relationship Id="rId10" Type="http://schemas.openxmlformats.org/officeDocument/2006/relationships/audio" Target="../media/audio1.wav"/><Relationship Id="rId4" Type="http://schemas.openxmlformats.org/officeDocument/2006/relationships/image" Target="../media/image1.jpg"/><Relationship Id="rId9" Type="http://schemas.microsoft.com/office/2007/relationships/diagramDrawing" Target="../diagrams/drawing7.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audio" Target="../media/audio1.wav"/><Relationship Id="rId7" Type="http://schemas.openxmlformats.org/officeDocument/2006/relationships/diagramQuickStyle" Target="../diagrams/quickStyle8.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Layout" Target="../diagrams/layout8.xml"/><Relationship Id="rId5" Type="http://schemas.openxmlformats.org/officeDocument/2006/relationships/diagramData" Target="../diagrams/data8.xml"/><Relationship Id="rId10" Type="http://schemas.openxmlformats.org/officeDocument/2006/relationships/audio" Target="../media/audio1.wav"/><Relationship Id="rId4" Type="http://schemas.openxmlformats.org/officeDocument/2006/relationships/image" Target="../media/image18.png"/><Relationship Id="rId9" Type="http://schemas.microsoft.com/office/2007/relationships/diagramDrawing" Target="../diagrams/drawing8.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audio" Target="../media/audio1.wav"/><Relationship Id="rId4" Type="http://schemas.openxmlformats.org/officeDocument/2006/relationships/image" Target="../media/image19.jp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audio" Target="../media/audio1.wav"/><Relationship Id="rId7" Type="http://schemas.openxmlformats.org/officeDocument/2006/relationships/diagramQuickStyle" Target="../diagrams/quickStyle9.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Layout" Target="../diagrams/layout9.xml"/><Relationship Id="rId5" Type="http://schemas.openxmlformats.org/officeDocument/2006/relationships/diagramData" Target="../diagrams/data9.xml"/><Relationship Id="rId10" Type="http://schemas.openxmlformats.org/officeDocument/2006/relationships/audio" Target="../media/audio1.wav"/><Relationship Id="rId4" Type="http://schemas.openxmlformats.org/officeDocument/2006/relationships/image" Target="../media/image20.jpg"/><Relationship Id="rId9" Type="http://schemas.microsoft.com/office/2007/relationships/diagramDrawing" Target="../diagrams/drawing9.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10.xml"/><Relationship Id="rId3" Type="http://schemas.openxmlformats.org/officeDocument/2006/relationships/audio" Target="../media/audio1.wav"/><Relationship Id="rId7" Type="http://schemas.openxmlformats.org/officeDocument/2006/relationships/diagramQuickStyle" Target="../diagrams/quickStyle10.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diagramLayout" Target="../diagrams/layout10.xml"/><Relationship Id="rId5" Type="http://schemas.openxmlformats.org/officeDocument/2006/relationships/diagramData" Target="../diagrams/data10.xml"/><Relationship Id="rId10" Type="http://schemas.openxmlformats.org/officeDocument/2006/relationships/audio" Target="../media/audio1.wav"/><Relationship Id="rId4" Type="http://schemas.openxmlformats.org/officeDocument/2006/relationships/image" Target="../media/image1.jpg"/><Relationship Id="rId9" Type="http://schemas.microsoft.com/office/2007/relationships/diagramDrawing" Target="../diagrams/drawing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381000" y="2505669"/>
            <a:ext cx="11430000" cy="923331"/>
          </a:xfrm>
          <a:noFill/>
        </p:spPr>
        <p:txBody>
          <a:bodyPr>
            <a:noAutofit/>
            <a:scene3d>
              <a:camera prst="orthographicFront"/>
              <a:lightRig rig="threePt" dir="t"/>
            </a:scene3d>
            <a:sp3d extrusionH="57150" contourW="12700">
              <a:extrusionClr>
                <a:schemeClr val="tx2"/>
              </a:extrusionClr>
              <a:contourClr>
                <a:schemeClr val="tx2"/>
              </a:contourClr>
            </a:sp3d>
          </a:bodyPr>
          <a:lstStyle/>
          <a:p>
            <a:r>
              <a:rPr lang="en-US" sz="9600" b="1" i="1" dirty="0">
                <a:solidFill>
                  <a:schemeClr val="tx2">
                    <a:lumMod val="75000"/>
                  </a:schemeClr>
                </a:solidFill>
                <a:effectLst>
                  <a:glow rad="127000">
                    <a:schemeClr val="bg1"/>
                  </a:glow>
                  <a:outerShdw blurRad="38100" dist="38100" dir="2700000" algn="tl">
                    <a:srgbClr val="000000">
                      <a:alpha val="43137"/>
                    </a:srgbClr>
                  </a:outerShdw>
                </a:effectLst>
              </a:rPr>
              <a:t>F</a:t>
            </a:r>
            <a:r>
              <a:rPr lang="en-US" sz="9600" b="1" i="1" cap="none" dirty="0">
                <a:solidFill>
                  <a:schemeClr val="tx2">
                    <a:lumMod val="75000"/>
                  </a:schemeClr>
                </a:solidFill>
                <a:effectLst>
                  <a:glow rad="127000">
                    <a:schemeClr val="bg1"/>
                  </a:glow>
                  <a:outerShdw blurRad="38100" dist="38100" dir="2700000" algn="tl">
                    <a:srgbClr val="000000">
                      <a:alpha val="43137"/>
                    </a:srgbClr>
                  </a:outerShdw>
                </a:effectLst>
              </a:rPr>
              <a:t>und</a:t>
            </a:r>
            <a:r>
              <a:rPr lang="en-US" sz="9600" b="1" i="1" dirty="0">
                <a:solidFill>
                  <a:schemeClr val="tx2">
                    <a:lumMod val="75000"/>
                  </a:schemeClr>
                </a:solidFill>
                <a:effectLst>
                  <a:glow rad="127000">
                    <a:schemeClr val="bg1"/>
                  </a:glow>
                  <a:outerShdw blurRad="38100" dist="38100" dir="2700000" algn="tl">
                    <a:srgbClr val="000000">
                      <a:alpha val="43137"/>
                    </a:srgbClr>
                  </a:outerShdw>
                </a:effectLst>
              </a:rPr>
              <a:t>-r</a:t>
            </a:r>
            <a:r>
              <a:rPr lang="en-US" sz="9600" b="1" i="1" cap="none" dirty="0">
                <a:solidFill>
                  <a:schemeClr val="tx2">
                    <a:lumMod val="75000"/>
                  </a:schemeClr>
                </a:solidFill>
                <a:effectLst>
                  <a:glow rad="127000">
                    <a:schemeClr val="bg1"/>
                  </a:glow>
                  <a:outerShdw blurRad="38100" dist="38100" dir="2700000" algn="tl">
                    <a:srgbClr val="000000">
                      <a:alpha val="43137"/>
                    </a:srgbClr>
                  </a:outerShdw>
                </a:effectLst>
              </a:rPr>
              <a:t>aising</a:t>
            </a:r>
            <a:endParaRPr lang="en-US" sz="9600" b="1" i="1" dirty="0">
              <a:solidFill>
                <a:schemeClr val="tx2">
                  <a:lumMod val="75000"/>
                </a:schemeClr>
              </a:solidFill>
              <a:effectLst>
                <a:glow rad="127000">
                  <a:schemeClr val="bg1"/>
                </a:glow>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FEECEBD4-35BF-26BB-D438-DA43EBD5EE89}"/>
              </a:ext>
            </a:extLst>
          </p:cNvPr>
          <p:cNvSpPr>
            <a:spLocks noGrp="1"/>
          </p:cNvSpPr>
          <p:nvPr>
            <p:ph type="subTitle" idx="1"/>
          </p:nvPr>
        </p:nvSpPr>
        <p:spPr>
          <a:xfrm>
            <a:off x="214745" y="3322597"/>
            <a:ext cx="11430000" cy="457200"/>
          </a:xfrm>
          <a:noFill/>
        </p:spPr>
        <p:txBody>
          <a:bodyPr>
            <a:noAutofit/>
          </a:bodyPr>
          <a:lstStyle/>
          <a:p>
            <a:r>
              <a:rPr lang="en-US" sz="5400" b="1" dirty="0">
                <a:solidFill>
                  <a:srgbClr val="C00000"/>
                </a:solidFill>
              </a:rPr>
              <a:t> </a:t>
            </a:r>
            <a:r>
              <a:rPr lang="en-US" sz="5400" b="1" i="1" dirty="0">
                <a:solidFill>
                  <a:srgbClr val="C00000"/>
                </a:solidFill>
                <a:effectLst>
                  <a:outerShdw blurRad="38100" dist="38100" dir="2700000" algn="tl">
                    <a:srgbClr val="000000">
                      <a:alpha val="43137"/>
                    </a:srgbClr>
                  </a:outerShdw>
                </a:effectLst>
              </a:rPr>
              <a:t>(Web Application)</a:t>
            </a:r>
          </a:p>
        </p:txBody>
      </p:sp>
    </p:spTree>
    <p:extLst>
      <p:ext uri="{BB962C8B-B14F-4D97-AF65-F5344CB8AC3E}">
        <p14:creationId xmlns:p14="http://schemas.microsoft.com/office/powerpoint/2010/main" val="435195399"/>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alphaModFix amt="10000"/>
            <a:lum/>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548640" y="914400"/>
            <a:ext cx="10972800" cy="914400"/>
          </a:xfrm>
          <a:noFill/>
        </p:spPr>
        <p:txBody>
          <a:bodyPr anchor="t" anchorCtr="0">
            <a:noAutofit/>
          </a:bodyPr>
          <a:lstStyle/>
          <a:p>
            <a:pPr algn="ctr"/>
            <a:r>
              <a:rPr lang="en-US" sz="4800" b="1" i="1" dirty="0">
                <a:solidFill>
                  <a:schemeClr val="tx2"/>
                </a:solidFill>
                <a:effectLst>
                  <a:outerShdw blurRad="38100" dist="38100" dir="2700000" algn="tl">
                    <a:srgbClr val="000000">
                      <a:alpha val="43137"/>
                    </a:srgbClr>
                  </a:outerShdw>
                </a:effectLst>
              </a:rPr>
              <a:t>Prototyping </a:t>
            </a:r>
            <a:r>
              <a:rPr lang="en-US" sz="4800" b="1" i="1" dirty="0">
                <a:solidFill>
                  <a:schemeClr val="accent1"/>
                </a:solidFill>
                <a:effectLst>
                  <a:outerShdw blurRad="38100" dist="38100" dir="2700000" algn="tl">
                    <a:srgbClr val="000000">
                      <a:alpha val="43137"/>
                    </a:srgbClr>
                  </a:outerShdw>
                </a:effectLst>
              </a:rPr>
              <a:t>&amp;</a:t>
            </a:r>
            <a:r>
              <a:rPr lang="en-US" sz="4800" b="1" i="1" dirty="0">
                <a:solidFill>
                  <a:schemeClr val="tx2"/>
                </a:solidFill>
                <a:effectLst>
                  <a:outerShdw blurRad="38100" dist="38100" dir="2700000" algn="tl">
                    <a:srgbClr val="000000">
                      <a:alpha val="43137"/>
                    </a:srgbClr>
                  </a:outerShdw>
                </a:effectLst>
              </a:rPr>
              <a:t> Development</a:t>
            </a:r>
            <a:endParaRPr lang="en-US" sz="4800" i="1" dirty="0">
              <a:solidFill>
                <a:schemeClr val="tx2"/>
              </a:solidFill>
              <a:effectLst>
                <a:outerShdw blurRad="38100" dist="38100" dir="2700000" algn="tl">
                  <a:srgbClr val="000000">
                    <a:alpha val="43137"/>
                  </a:srgbClr>
                </a:outerShdw>
              </a:effectLst>
            </a:endParaRPr>
          </a:p>
        </p:txBody>
      </p:sp>
      <p:graphicFrame>
        <p:nvGraphicFramePr>
          <p:cNvPr id="10" name="Diagram 9">
            <a:extLst>
              <a:ext uri="{FF2B5EF4-FFF2-40B4-BE49-F238E27FC236}">
                <a16:creationId xmlns:a16="http://schemas.microsoft.com/office/drawing/2014/main" id="{FB2AE1FE-0FC5-17D3-2963-610B8475BF17}"/>
              </a:ext>
            </a:extLst>
          </p:cNvPr>
          <p:cNvGraphicFramePr/>
          <p:nvPr>
            <p:extLst>
              <p:ext uri="{D42A27DB-BD31-4B8C-83A1-F6EECF244321}">
                <p14:modId xmlns:p14="http://schemas.microsoft.com/office/powerpoint/2010/main" val="1622185640"/>
              </p:ext>
            </p:extLst>
          </p:nvPr>
        </p:nvGraphicFramePr>
        <p:xfrm>
          <a:off x="0" y="2103071"/>
          <a:ext cx="12192000" cy="403211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11" name="Straight Connector 10">
            <a:extLst>
              <a:ext uri="{FF2B5EF4-FFF2-40B4-BE49-F238E27FC236}">
                <a16:creationId xmlns:a16="http://schemas.microsoft.com/office/drawing/2014/main" id="{A60FE865-9ADF-C108-8E7E-60FB5D41AD5D}"/>
              </a:ext>
            </a:extLst>
          </p:cNvPr>
          <p:cNvCxnSpPr>
            <a:cxnSpLocks/>
          </p:cNvCxnSpPr>
          <p:nvPr/>
        </p:nvCxnSpPr>
        <p:spPr>
          <a:xfrm>
            <a:off x="457200" y="274320"/>
            <a:ext cx="11247120" cy="0"/>
          </a:xfrm>
          <a:prstGeom prst="line">
            <a:avLst/>
          </a:prstGeom>
          <a:ln w="31750">
            <a:solidFill>
              <a:schemeClr val="tx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C5F703FC-1B3A-A6FA-1C3D-F8E1874263FE}"/>
              </a:ext>
            </a:extLst>
          </p:cNvPr>
          <p:cNvCxnSpPr>
            <a:cxnSpLocks/>
          </p:cNvCxnSpPr>
          <p:nvPr/>
        </p:nvCxnSpPr>
        <p:spPr>
          <a:xfrm>
            <a:off x="2246812" y="6699957"/>
            <a:ext cx="9518469" cy="0"/>
          </a:xfrm>
          <a:prstGeom prst="line">
            <a:avLst/>
          </a:prstGeom>
          <a:ln w="31750">
            <a:solidFill>
              <a:srgbClr val="C00000"/>
            </a:solidFill>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EE470D46-40F6-419D-FF09-311417BA0AAF}"/>
              </a:ext>
            </a:extLst>
          </p:cNvPr>
          <p:cNvSpPr txBox="1"/>
          <p:nvPr/>
        </p:nvSpPr>
        <p:spPr>
          <a:xfrm>
            <a:off x="-191589" y="6331233"/>
            <a:ext cx="2565556" cy="584775"/>
          </a:xfrm>
          <a:prstGeom prst="rect">
            <a:avLst/>
          </a:prstGeom>
          <a:noFill/>
        </p:spPr>
        <p:txBody>
          <a:bodyPr wrap="square">
            <a:spAutoFit/>
          </a:bodyPr>
          <a:lstStyle/>
          <a:p>
            <a:r>
              <a:rPr lang="en-US" sz="2800" b="1" i="1" dirty="0">
                <a:solidFill>
                  <a:schemeClr val="tx2">
                    <a:lumMod val="75000"/>
                  </a:schemeClr>
                </a:solidFill>
                <a:effectLst>
                  <a:glow rad="127000">
                    <a:schemeClr val="bg1"/>
                  </a:glow>
                  <a:outerShdw blurRad="38100" dist="38100" dir="2700000" algn="tl">
                    <a:srgbClr val="000000">
                      <a:alpha val="43137"/>
                    </a:srgbClr>
                  </a:outerShdw>
                </a:effectLst>
              </a:rPr>
              <a:t>  </a:t>
            </a:r>
            <a:r>
              <a:rPr lang="en-US" sz="3200" b="1" i="1" dirty="0">
                <a:solidFill>
                  <a:schemeClr val="tx2">
                    <a:lumMod val="75000"/>
                  </a:schemeClr>
                </a:solidFill>
                <a:effectLst>
                  <a:glow rad="127000">
                    <a:schemeClr val="bg1"/>
                  </a:glow>
                  <a:outerShdw blurRad="38100" dist="38100" dir="2700000" algn="tl">
                    <a:srgbClr val="000000">
                      <a:alpha val="43137"/>
                    </a:srgbClr>
                  </a:outerShdw>
                </a:effectLst>
              </a:rPr>
              <a:t>Fund-raising</a:t>
            </a:r>
            <a:endParaRPr lang="en-US" sz="2800" dirty="0"/>
          </a:p>
        </p:txBody>
      </p:sp>
    </p:spTree>
    <p:extLst>
      <p:ext uri="{BB962C8B-B14F-4D97-AF65-F5344CB8AC3E}">
        <p14:creationId xmlns:p14="http://schemas.microsoft.com/office/powerpoint/2010/main" val="643777997"/>
      </p:ext>
    </p:extLst>
  </p:cSld>
  <p:clrMapOvr>
    <a:masterClrMapping/>
  </p:clrMapOvr>
  <mc:AlternateContent xmlns:mc="http://schemas.openxmlformats.org/markup-compatibility/2006" xmlns:p14="http://schemas.microsoft.com/office/powerpoint/2010/main">
    <mc:Choice Requires="p14">
      <p:transition spd="slow" p14:dur="3400">
        <p14:reveal dir="r"/>
        <p:sndAc>
          <p:stSnd>
            <p:snd r:embed="rId3" name="camera.wav"/>
          </p:stSnd>
        </p:sndAc>
      </p:transition>
    </mc:Choice>
    <mc:Fallback xmlns="">
      <p:transition spd="slow">
        <p:fade/>
        <p:sndAc>
          <p:stSnd>
            <p:snd r:embed="rId10" name="camera.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alphaModFix amt="10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1193073" y="598715"/>
            <a:ext cx="9562011" cy="1212669"/>
          </a:xfrm>
        </p:spPr>
        <p:txBody>
          <a:bodyPr anchor="b">
            <a:normAutofit/>
          </a:bodyPr>
          <a:lstStyle/>
          <a:p>
            <a:pPr algn="ctr"/>
            <a:r>
              <a:rPr lang="en-US" sz="5400" i="1" dirty="0">
                <a:solidFill>
                  <a:srgbClr val="C00000"/>
                </a:solidFill>
                <a:effectLst>
                  <a:outerShdw blurRad="38100" dist="38100" dir="2700000" algn="tl">
                    <a:srgbClr val="000000">
                      <a:alpha val="43137"/>
                    </a:srgbClr>
                  </a:outerShdw>
                </a:effectLst>
              </a:rPr>
              <a:t>Testing &amp; Refinement</a:t>
            </a:r>
          </a:p>
        </p:txBody>
      </p:sp>
      <p:graphicFrame>
        <p:nvGraphicFramePr>
          <p:cNvPr id="9" name="Diagram 8">
            <a:extLst>
              <a:ext uri="{FF2B5EF4-FFF2-40B4-BE49-F238E27FC236}">
                <a16:creationId xmlns:a16="http://schemas.microsoft.com/office/drawing/2014/main" id="{28B768CE-C5FD-4BE4-6E39-187DE3FAE721}"/>
              </a:ext>
            </a:extLst>
          </p:cNvPr>
          <p:cNvGraphicFramePr/>
          <p:nvPr>
            <p:extLst>
              <p:ext uri="{D42A27DB-BD31-4B8C-83A1-F6EECF244321}">
                <p14:modId xmlns:p14="http://schemas.microsoft.com/office/powerpoint/2010/main" val="419235217"/>
              </p:ext>
            </p:extLst>
          </p:nvPr>
        </p:nvGraphicFramePr>
        <p:xfrm>
          <a:off x="0" y="2420807"/>
          <a:ext cx="12192000" cy="383848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10" name="Straight Connector 9">
            <a:extLst>
              <a:ext uri="{FF2B5EF4-FFF2-40B4-BE49-F238E27FC236}">
                <a16:creationId xmlns:a16="http://schemas.microsoft.com/office/drawing/2014/main" id="{11D09D52-B41E-589F-D9A7-A63811AA0788}"/>
              </a:ext>
            </a:extLst>
          </p:cNvPr>
          <p:cNvCxnSpPr>
            <a:cxnSpLocks/>
          </p:cNvCxnSpPr>
          <p:nvPr/>
        </p:nvCxnSpPr>
        <p:spPr>
          <a:xfrm>
            <a:off x="457200" y="274320"/>
            <a:ext cx="11247120" cy="0"/>
          </a:xfrm>
          <a:prstGeom prst="line">
            <a:avLst/>
          </a:prstGeom>
          <a:ln w="31750">
            <a:solidFill>
              <a:schemeClr val="tx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84654A89-51D5-B98C-31FE-B625863A6732}"/>
              </a:ext>
            </a:extLst>
          </p:cNvPr>
          <p:cNvCxnSpPr>
            <a:cxnSpLocks/>
          </p:cNvCxnSpPr>
          <p:nvPr/>
        </p:nvCxnSpPr>
        <p:spPr>
          <a:xfrm>
            <a:off x="2246812" y="6699957"/>
            <a:ext cx="9518469" cy="0"/>
          </a:xfrm>
          <a:prstGeom prst="line">
            <a:avLst/>
          </a:prstGeom>
          <a:ln w="31750">
            <a:solidFill>
              <a:srgbClr val="C00000"/>
            </a:solidFill>
          </a:ln>
        </p:spPr>
        <p:style>
          <a:lnRef idx="3">
            <a:schemeClr val="accent1"/>
          </a:lnRef>
          <a:fillRef idx="0">
            <a:schemeClr val="accent1"/>
          </a:fillRef>
          <a:effectRef idx="2">
            <a:schemeClr val="accent1"/>
          </a:effectRef>
          <a:fontRef idx="minor">
            <a:schemeClr val="tx1"/>
          </a:fontRef>
        </p:style>
      </p:cxnSp>
      <p:sp>
        <p:nvSpPr>
          <p:cNvPr id="12" name="TextBox 11">
            <a:extLst>
              <a:ext uri="{FF2B5EF4-FFF2-40B4-BE49-F238E27FC236}">
                <a16:creationId xmlns:a16="http://schemas.microsoft.com/office/drawing/2014/main" id="{1E605CE1-5406-4139-AB33-81A9C3088E3D}"/>
              </a:ext>
            </a:extLst>
          </p:cNvPr>
          <p:cNvSpPr txBox="1"/>
          <p:nvPr/>
        </p:nvSpPr>
        <p:spPr>
          <a:xfrm>
            <a:off x="-191589" y="6331233"/>
            <a:ext cx="2565556" cy="584775"/>
          </a:xfrm>
          <a:prstGeom prst="rect">
            <a:avLst/>
          </a:prstGeom>
          <a:noFill/>
        </p:spPr>
        <p:txBody>
          <a:bodyPr wrap="square">
            <a:spAutoFit/>
          </a:bodyPr>
          <a:lstStyle/>
          <a:p>
            <a:r>
              <a:rPr lang="en-US" sz="2800" b="1" i="1" dirty="0">
                <a:solidFill>
                  <a:schemeClr val="tx2">
                    <a:lumMod val="75000"/>
                  </a:schemeClr>
                </a:solidFill>
                <a:effectLst>
                  <a:glow rad="127000">
                    <a:schemeClr val="bg1"/>
                  </a:glow>
                  <a:outerShdw blurRad="38100" dist="38100" dir="2700000" algn="tl">
                    <a:srgbClr val="000000">
                      <a:alpha val="43137"/>
                    </a:srgbClr>
                  </a:outerShdw>
                </a:effectLst>
              </a:rPr>
              <a:t>  </a:t>
            </a:r>
            <a:r>
              <a:rPr lang="en-US" sz="3200" b="1" i="1" dirty="0">
                <a:solidFill>
                  <a:schemeClr val="tx2">
                    <a:lumMod val="75000"/>
                  </a:schemeClr>
                </a:solidFill>
                <a:effectLst>
                  <a:glow rad="127000">
                    <a:schemeClr val="bg1"/>
                  </a:glow>
                  <a:outerShdw blurRad="38100" dist="38100" dir="2700000" algn="tl">
                    <a:srgbClr val="000000">
                      <a:alpha val="43137"/>
                    </a:srgbClr>
                  </a:outerShdw>
                </a:effectLst>
              </a:rPr>
              <a:t>Fund-raising</a:t>
            </a:r>
            <a:endParaRPr lang="en-US" sz="2800" dirty="0"/>
          </a:p>
        </p:txBody>
      </p:sp>
    </p:spTree>
    <p:extLst>
      <p:ext uri="{BB962C8B-B14F-4D97-AF65-F5344CB8AC3E}">
        <p14:creationId xmlns:p14="http://schemas.microsoft.com/office/powerpoint/2010/main" val="3649841902"/>
      </p:ext>
    </p:extLst>
  </p:cSld>
  <p:clrMapOvr>
    <a:masterClrMapping/>
  </p:clrMapOvr>
  <mc:AlternateContent xmlns:mc="http://schemas.openxmlformats.org/markup-compatibility/2006" xmlns:p14="http://schemas.microsoft.com/office/powerpoint/2010/main">
    <mc:Choice Requires="p14">
      <p:transition spd="slow" p14:dur="3400">
        <p14:reveal dir="r"/>
        <p:sndAc>
          <p:stSnd>
            <p:snd r:embed="rId3" name="camera.wav"/>
          </p:stSnd>
        </p:sndAc>
      </p:transition>
    </mc:Choice>
    <mc:Fallback xmlns="">
      <p:transition spd="slow">
        <p:fade/>
        <p:sndAc>
          <p:stSnd>
            <p:snd r:embed="rId10" name="camera.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548640" y="1089047"/>
            <a:ext cx="10972800" cy="914400"/>
          </a:xfrm>
          <a:noFill/>
        </p:spPr>
        <p:txBody>
          <a:bodyPr anchor="t" anchorCtr="0">
            <a:noAutofit/>
          </a:bodyPr>
          <a:lstStyle/>
          <a:p>
            <a:pPr algn="ctr"/>
            <a:r>
              <a:rPr lang="en-US" sz="4800" i="1" dirty="0">
                <a:solidFill>
                  <a:schemeClr val="accent1"/>
                </a:solidFill>
                <a:effectLst>
                  <a:outerShdw blurRad="38100" dist="38100" dir="2700000" algn="tl">
                    <a:srgbClr val="000000">
                      <a:alpha val="43137"/>
                    </a:srgbClr>
                  </a:outerShdw>
                </a:effectLst>
              </a:rPr>
              <a:t>Launch </a:t>
            </a:r>
            <a:r>
              <a:rPr lang="en-US" sz="4800" i="1" dirty="0">
                <a:solidFill>
                  <a:schemeClr val="tx2"/>
                </a:solidFill>
                <a:effectLst>
                  <a:outerShdw blurRad="38100" dist="38100" dir="2700000" algn="tl">
                    <a:srgbClr val="000000">
                      <a:alpha val="43137"/>
                    </a:srgbClr>
                  </a:outerShdw>
                </a:effectLst>
              </a:rPr>
              <a:t>&amp;</a:t>
            </a:r>
            <a:r>
              <a:rPr lang="en-US" sz="4800" i="1" dirty="0">
                <a:solidFill>
                  <a:schemeClr val="accent1"/>
                </a:solidFill>
                <a:effectLst>
                  <a:outerShdw blurRad="38100" dist="38100" dir="2700000" algn="tl">
                    <a:srgbClr val="000000">
                      <a:alpha val="43137"/>
                    </a:srgbClr>
                  </a:outerShdw>
                </a:effectLst>
              </a:rPr>
              <a:t> Promotion</a:t>
            </a:r>
            <a:endParaRPr lang="en-US" sz="4800" b="1" i="1" dirty="0">
              <a:solidFill>
                <a:schemeClr val="accent1"/>
              </a:solidFill>
              <a:effectLst>
                <a:outerShdw blurRad="38100" dist="38100" dir="2700000" algn="tl">
                  <a:srgbClr val="000000">
                    <a:alpha val="43137"/>
                  </a:srgbClr>
                </a:outerShdw>
              </a:effectLst>
            </a:endParaRPr>
          </a:p>
        </p:txBody>
      </p:sp>
      <p:graphicFrame>
        <p:nvGraphicFramePr>
          <p:cNvPr id="11" name="Diagram 10">
            <a:extLst>
              <a:ext uri="{FF2B5EF4-FFF2-40B4-BE49-F238E27FC236}">
                <a16:creationId xmlns:a16="http://schemas.microsoft.com/office/drawing/2014/main" id="{5E6CD043-4DBF-0FF7-CA58-5EC0F8188F06}"/>
              </a:ext>
            </a:extLst>
          </p:cNvPr>
          <p:cNvGraphicFramePr/>
          <p:nvPr>
            <p:extLst>
              <p:ext uri="{D42A27DB-BD31-4B8C-83A1-F6EECF244321}">
                <p14:modId xmlns:p14="http://schemas.microsoft.com/office/powerpoint/2010/main" val="4254514226"/>
              </p:ext>
            </p:extLst>
          </p:nvPr>
        </p:nvGraphicFramePr>
        <p:xfrm>
          <a:off x="1" y="2126752"/>
          <a:ext cx="11704320" cy="364220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12" name="Straight Connector 11">
            <a:extLst>
              <a:ext uri="{FF2B5EF4-FFF2-40B4-BE49-F238E27FC236}">
                <a16:creationId xmlns:a16="http://schemas.microsoft.com/office/drawing/2014/main" id="{59773695-7917-6340-5861-38F8E50D190E}"/>
              </a:ext>
            </a:extLst>
          </p:cNvPr>
          <p:cNvCxnSpPr>
            <a:cxnSpLocks/>
          </p:cNvCxnSpPr>
          <p:nvPr/>
        </p:nvCxnSpPr>
        <p:spPr>
          <a:xfrm>
            <a:off x="457200" y="274320"/>
            <a:ext cx="11247120" cy="0"/>
          </a:xfrm>
          <a:prstGeom prst="line">
            <a:avLst/>
          </a:prstGeom>
          <a:ln w="31750">
            <a:solidFill>
              <a:schemeClr val="tx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277C1143-F71E-3482-EA39-96B02D769826}"/>
              </a:ext>
            </a:extLst>
          </p:cNvPr>
          <p:cNvCxnSpPr>
            <a:cxnSpLocks/>
          </p:cNvCxnSpPr>
          <p:nvPr/>
        </p:nvCxnSpPr>
        <p:spPr>
          <a:xfrm>
            <a:off x="2246812" y="6699957"/>
            <a:ext cx="9518469" cy="0"/>
          </a:xfrm>
          <a:prstGeom prst="line">
            <a:avLst/>
          </a:prstGeom>
          <a:ln w="31750">
            <a:solidFill>
              <a:srgbClr val="C00000"/>
            </a:solidFill>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16EA6A3F-6C8D-7DA1-FA2B-CBA087294705}"/>
              </a:ext>
            </a:extLst>
          </p:cNvPr>
          <p:cNvSpPr txBox="1"/>
          <p:nvPr/>
        </p:nvSpPr>
        <p:spPr>
          <a:xfrm>
            <a:off x="-191589" y="6331233"/>
            <a:ext cx="2565556" cy="584775"/>
          </a:xfrm>
          <a:prstGeom prst="rect">
            <a:avLst/>
          </a:prstGeom>
          <a:noFill/>
        </p:spPr>
        <p:txBody>
          <a:bodyPr wrap="square">
            <a:spAutoFit/>
          </a:bodyPr>
          <a:lstStyle/>
          <a:p>
            <a:r>
              <a:rPr lang="en-US" sz="2800" b="1" i="1" dirty="0">
                <a:solidFill>
                  <a:schemeClr val="tx2">
                    <a:lumMod val="75000"/>
                  </a:schemeClr>
                </a:solidFill>
                <a:effectLst>
                  <a:glow rad="127000">
                    <a:schemeClr val="bg1"/>
                  </a:glow>
                  <a:outerShdw blurRad="38100" dist="38100" dir="2700000" algn="tl">
                    <a:srgbClr val="000000">
                      <a:alpha val="43137"/>
                    </a:srgbClr>
                  </a:outerShdw>
                </a:effectLst>
              </a:rPr>
              <a:t>  </a:t>
            </a:r>
            <a:r>
              <a:rPr lang="en-US" sz="3200" b="1" i="1" dirty="0">
                <a:solidFill>
                  <a:schemeClr val="tx2">
                    <a:lumMod val="75000"/>
                  </a:schemeClr>
                </a:solidFill>
                <a:effectLst>
                  <a:glow rad="127000">
                    <a:schemeClr val="bg1"/>
                  </a:glow>
                  <a:outerShdw blurRad="38100" dist="38100" dir="2700000" algn="tl">
                    <a:srgbClr val="000000">
                      <a:alpha val="43137"/>
                    </a:srgbClr>
                  </a:outerShdw>
                </a:effectLst>
              </a:rPr>
              <a:t>Fund-raising</a:t>
            </a:r>
            <a:endParaRPr lang="en-US" sz="2800" dirty="0"/>
          </a:p>
        </p:txBody>
      </p:sp>
    </p:spTree>
    <p:extLst>
      <p:ext uri="{BB962C8B-B14F-4D97-AF65-F5344CB8AC3E}">
        <p14:creationId xmlns:p14="http://schemas.microsoft.com/office/powerpoint/2010/main" val="3604630649"/>
      </p:ext>
    </p:extLst>
  </p:cSld>
  <p:clrMapOvr>
    <a:masterClrMapping/>
  </p:clrMapOvr>
  <mc:AlternateContent xmlns:mc="http://schemas.openxmlformats.org/markup-compatibility/2006" xmlns:p14="http://schemas.microsoft.com/office/powerpoint/2010/main">
    <mc:Choice Requires="p14">
      <p:transition spd="slow" p14:dur="3400">
        <p14:reveal dir="r"/>
        <p:sndAc>
          <p:stSnd>
            <p:snd r:embed="rId3" name="camera.wav"/>
          </p:stSnd>
        </p:sndAc>
      </p:transition>
    </mc:Choice>
    <mc:Fallback xmlns="">
      <p:transition spd="slow">
        <p:fade/>
        <p:sndAc>
          <p:stSnd>
            <p:snd r:embed="rId10" name="camera.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alphaModFix amt="40000"/>
            <a:lum/>
          </a:blip>
          <a:srcRect/>
          <a:stretch>
            <a:fillRect t="-7000" b="-7000"/>
          </a:stretch>
        </a:blipFill>
        <a:effectLst/>
      </p:bgPr>
    </p:bg>
    <p:spTree>
      <p:nvGrpSpPr>
        <p:cNvPr id="1" name="">
          <a:extLst>
            <a:ext uri="{FF2B5EF4-FFF2-40B4-BE49-F238E27FC236}">
              <a16:creationId xmlns:a16="http://schemas.microsoft.com/office/drawing/2014/main" id="{2C7F45F1-16AC-A3EA-1B99-906AFC2D95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7B7861-604D-0BD0-D979-7D1D5FB7EC44}"/>
              </a:ext>
            </a:extLst>
          </p:cNvPr>
          <p:cNvSpPr>
            <a:spLocks noGrp="1"/>
          </p:cNvSpPr>
          <p:nvPr>
            <p:ph type="title"/>
          </p:nvPr>
        </p:nvSpPr>
        <p:spPr>
          <a:xfrm>
            <a:off x="1193073" y="598715"/>
            <a:ext cx="9562011" cy="1212669"/>
          </a:xfrm>
        </p:spPr>
        <p:txBody>
          <a:bodyPr anchor="b">
            <a:normAutofit/>
          </a:bodyPr>
          <a:lstStyle/>
          <a:p>
            <a:pPr algn="ctr"/>
            <a:r>
              <a:rPr lang="en-US" sz="4800" b="1" i="1" dirty="0">
                <a:solidFill>
                  <a:schemeClr val="tx2"/>
                </a:solidFill>
                <a:effectLst>
                  <a:outerShdw blurRad="38100" dist="38100" dir="2700000" algn="tl">
                    <a:srgbClr val="000000">
                      <a:alpha val="43137"/>
                    </a:srgbClr>
                  </a:outerShdw>
                </a:effectLst>
              </a:rPr>
              <a:t>Impact </a:t>
            </a:r>
            <a:r>
              <a:rPr lang="en-US" sz="4800" b="1" i="1" dirty="0">
                <a:solidFill>
                  <a:schemeClr val="accent1"/>
                </a:solidFill>
                <a:effectLst>
                  <a:outerShdw blurRad="38100" dist="38100" dir="2700000" algn="tl">
                    <a:srgbClr val="000000">
                      <a:alpha val="43137"/>
                    </a:srgbClr>
                  </a:outerShdw>
                </a:effectLst>
              </a:rPr>
              <a:t>and</a:t>
            </a:r>
            <a:r>
              <a:rPr lang="en-US" sz="4800" b="1" i="1" dirty="0">
                <a:solidFill>
                  <a:schemeClr val="tx2"/>
                </a:solidFill>
                <a:effectLst>
                  <a:outerShdw blurRad="38100" dist="38100" dir="2700000" algn="tl">
                    <a:srgbClr val="000000">
                      <a:alpha val="43137"/>
                    </a:srgbClr>
                  </a:outerShdw>
                </a:effectLst>
              </a:rPr>
              <a:t> Future </a:t>
            </a:r>
            <a:r>
              <a:rPr lang="en-US" sz="4800" b="1" i="1" dirty="0">
                <a:solidFill>
                  <a:schemeClr val="accent1"/>
                </a:solidFill>
                <a:effectLst>
                  <a:outerShdw blurRad="38100" dist="38100" dir="2700000" algn="tl">
                    <a:srgbClr val="000000">
                      <a:alpha val="43137"/>
                    </a:srgbClr>
                  </a:outerShdw>
                </a:effectLst>
              </a:rPr>
              <a:t>Plans</a:t>
            </a:r>
            <a:endParaRPr lang="en-US" sz="34399" b="1" i="1" dirty="0">
              <a:solidFill>
                <a:schemeClr val="accent1"/>
              </a:solidFill>
              <a:effectLst>
                <a:outerShdw blurRad="38100" dist="38100" dir="2700000" algn="tl">
                  <a:srgbClr val="000000">
                    <a:alpha val="43137"/>
                  </a:srgbClr>
                </a:outerShdw>
              </a:effectLst>
            </a:endParaRPr>
          </a:p>
        </p:txBody>
      </p:sp>
      <p:graphicFrame>
        <p:nvGraphicFramePr>
          <p:cNvPr id="5" name="Diagram 4">
            <a:extLst>
              <a:ext uri="{FF2B5EF4-FFF2-40B4-BE49-F238E27FC236}">
                <a16:creationId xmlns:a16="http://schemas.microsoft.com/office/drawing/2014/main" id="{D0692B43-1829-C338-E552-12983CF2B4B3}"/>
              </a:ext>
            </a:extLst>
          </p:cNvPr>
          <p:cNvGraphicFramePr/>
          <p:nvPr>
            <p:extLst>
              <p:ext uri="{D42A27DB-BD31-4B8C-83A1-F6EECF244321}">
                <p14:modId xmlns:p14="http://schemas.microsoft.com/office/powerpoint/2010/main" val="2932818716"/>
              </p:ext>
            </p:extLst>
          </p:nvPr>
        </p:nvGraphicFramePr>
        <p:xfrm>
          <a:off x="2" y="2542905"/>
          <a:ext cx="12191999" cy="431509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6" name="Straight Connector 5">
            <a:extLst>
              <a:ext uri="{FF2B5EF4-FFF2-40B4-BE49-F238E27FC236}">
                <a16:creationId xmlns:a16="http://schemas.microsoft.com/office/drawing/2014/main" id="{96B40FD8-B36B-2B71-9277-FE2EC4A19954}"/>
              </a:ext>
            </a:extLst>
          </p:cNvPr>
          <p:cNvCxnSpPr>
            <a:cxnSpLocks/>
          </p:cNvCxnSpPr>
          <p:nvPr/>
        </p:nvCxnSpPr>
        <p:spPr>
          <a:xfrm>
            <a:off x="457200" y="274320"/>
            <a:ext cx="11247120" cy="0"/>
          </a:xfrm>
          <a:prstGeom prst="line">
            <a:avLst/>
          </a:prstGeom>
          <a:ln w="31750">
            <a:solidFill>
              <a:schemeClr val="tx2">
                <a:lumMod val="7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2C542851-351F-7646-D0B6-DED6E01DD0A2}"/>
              </a:ext>
            </a:extLst>
          </p:cNvPr>
          <p:cNvCxnSpPr>
            <a:cxnSpLocks/>
          </p:cNvCxnSpPr>
          <p:nvPr/>
        </p:nvCxnSpPr>
        <p:spPr>
          <a:xfrm>
            <a:off x="2246812" y="6699957"/>
            <a:ext cx="9518469" cy="0"/>
          </a:xfrm>
          <a:prstGeom prst="line">
            <a:avLst/>
          </a:prstGeom>
          <a:ln w="31750">
            <a:solidFill>
              <a:srgbClr val="C00000"/>
            </a:solidFill>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5EB14F5A-F376-FD31-A445-CF1D37F21983}"/>
              </a:ext>
            </a:extLst>
          </p:cNvPr>
          <p:cNvSpPr txBox="1"/>
          <p:nvPr/>
        </p:nvSpPr>
        <p:spPr>
          <a:xfrm>
            <a:off x="-191589" y="6331233"/>
            <a:ext cx="2565556" cy="584775"/>
          </a:xfrm>
          <a:prstGeom prst="rect">
            <a:avLst/>
          </a:prstGeom>
          <a:noFill/>
        </p:spPr>
        <p:txBody>
          <a:bodyPr wrap="square">
            <a:spAutoFit/>
          </a:bodyPr>
          <a:lstStyle/>
          <a:p>
            <a:r>
              <a:rPr lang="en-US" sz="2800" b="1" i="1" dirty="0">
                <a:solidFill>
                  <a:schemeClr val="tx2">
                    <a:lumMod val="75000"/>
                  </a:schemeClr>
                </a:solidFill>
                <a:effectLst>
                  <a:glow rad="127000">
                    <a:schemeClr val="bg1"/>
                  </a:glow>
                  <a:outerShdw blurRad="38100" dist="38100" dir="2700000" algn="tl">
                    <a:srgbClr val="000000">
                      <a:alpha val="43137"/>
                    </a:srgbClr>
                  </a:outerShdw>
                </a:effectLst>
              </a:rPr>
              <a:t>  </a:t>
            </a:r>
            <a:r>
              <a:rPr lang="en-US" sz="3200" b="1" i="1" dirty="0">
                <a:solidFill>
                  <a:schemeClr val="tx2">
                    <a:lumMod val="75000"/>
                  </a:schemeClr>
                </a:solidFill>
                <a:effectLst>
                  <a:glow rad="127000">
                    <a:schemeClr val="bg1"/>
                  </a:glow>
                  <a:outerShdw blurRad="38100" dist="38100" dir="2700000" algn="tl">
                    <a:srgbClr val="000000">
                      <a:alpha val="43137"/>
                    </a:srgbClr>
                  </a:outerShdw>
                </a:effectLst>
              </a:rPr>
              <a:t>Fund-raising</a:t>
            </a:r>
            <a:endParaRPr lang="en-US" sz="2800" dirty="0"/>
          </a:p>
        </p:txBody>
      </p:sp>
    </p:spTree>
    <p:extLst>
      <p:ext uri="{BB962C8B-B14F-4D97-AF65-F5344CB8AC3E}">
        <p14:creationId xmlns:p14="http://schemas.microsoft.com/office/powerpoint/2010/main" val="3376028211"/>
      </p:ext>
    </p:extLst>
  </p:cSld>
  <p:clrMapOvr>
    <a:masterClrMapping/>
  </p:clrMapOvr>
  <mc:AlternateContent xmlns:mc="http://schemas.openxmlformats.org/markup-compatibility/2006" xmlns:p14="http://schemas.microsoft.com/office/powerpoint/2010/main">
    <mc:Choice Requires="p14">
      <p:transition spd="slow" p14:dur="3400">
        <p14:reveal dir="r"/>
        <p:sndAc>
          <p:stSnd>
            <p:snd r:embed="rId3" name="camera.wav"/>
          </p:stSnd>
        </p:sndAc>
      </p:transition>
    </mc:Choice>
    <mc:Fallback xmlns="">
      <p:transition spd="slow">
        <p:fade/>
        <p:sndAc>
          <p:stSnd>
            <p:snd r:embed="rId10" name="camera.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alphaModFix amt="10000"/>
            <a:lum/>
          </a:blip>
          <a:srcRect/>
          <a:stretch>
            <a:fillRect t="-9000" b="-9000"/>
          </a:stretch>
        </a:blipFill>
        <a:effectLst/>
      </p:bgPr>
    </p:bg>
    <p:spTree>
      <p:nvGrpSpPr>
        <p:cNvPr id="1" name="">
          <a:extLst>
            <a:ext uri="{FF2B5EF4-FFF2-40B4-BE49-F238E27FC236}">
              <a16:creationId xmlns:a16="http://schemas.microsoft.com/office/drawing/2014/main" id="{99CBA81B-76B4-C6C7-F484-70F023F2E9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892488-76A1-56EB-4E79-55A97B65AA13}"/>
              </a:ext>
            </a:extLst>
          </p:cNvPr>
          <p:cNvSpPr>
            <a:spLocks noGrp="1"/>
          </p:cNvSpPr>
          <p:nvPr>
            <p:ph type="title"/>
          </p:nvPr>
        </p:nvSpPr>
        <p:spPr>
          <a:xfrm>
            <a:off x="1193073" y="598715"/>
            <a:ext cx="9562011" cy="1212669"/>
          </a:xfrm>
        </p:spPr>
        <p:txBody>
          <a:bodyPr anchor="b">
            <a:normAutofit/>
          </a:bodyPr>
          <a:lstStyle/>
          <a:p>
            <a:pPr algn="ctr"/>
            <a:r>
              <a:rPr lang="en-US" sz="6000" b="1" i="1" dirty="0">
                <a:solidFill>
                  <a:srgbClr val="C00000"/>
                </a:solidFill>
                <a:effectLst>
                  <a:outerShdw blurRad="38100" dist="38100" dir="2700000" algn="tl">
                    <a:srgbClr val="000000">
                      <a:alpha val="43137"/>
                    </a:srgbClr>
                  </a:outerShdw>
                </a:effectLst>
              </a:rPr>
              <a:t>Conclusion</a:t>
            </a:r>
            <a:endParaRPr lang="en-US" sz="177696" b="1" i="1" dirty="0">
              <a:solidFill>
                <a:srgbClr val="C00000"/>
              </a:solidFill>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DA083656-742C-3ED9-4B81-8A8603FC1861}"/>
              </a:ext>
            </a:extLst>
          </p:cNvPr>
          <p:cNvSpPr txBox="1"/>
          <p:nvPr/>
        </p:nvSpPr>
        <p:spPr>
          <a:xfrm>
            <a:off x="1193074" y="3126829"/>
            <a:ext cx="10363199" cy="2308324"/>
          </a:xfrm>
          <a:prstGeom prst="rect">
            <a:avLst/>
          </a:prstGeom>
          <a:noFill/>
        </p:spPr>
        <p:txBody>
          <a:bodyPr wrap="square">
            <a:spAutoFit/>
          </a:bodyPr>
          <a:lstStyle/>
          <a:p>
            <a:pPr algn="just"/>
            <a:r>
              <a:rPr lang="en-US" sz="2400" b="1" dirty="0">
                <a:solidFill>
                  <a:schemeClr val="tx2"/>
                </a:solidFill>
              </a:rPr>
              <a:t>This fund-raising web application has been designed with the goal of creating a transparent, secure, and user-friendly platform for charitable giving. By ensuring organizations are verified and providing donors with complete transparency about their contributions, we are addressing the trust issues that often hinder charitable donations. Our app is a tool for good, and we’re excited to see how it evolves to make a difference in the world.</a:t>
            </a:r>
          </a:p>
        </p:txBody>
      </p:sp>
      <p:cxnSp>
        <p:nvCxnSpPr>
          <p:cNvPr id="6" name="Straight Connector 5">
            <a:extLst>
              <a:ext uri="{FF2B5EF4-FFF2-40B4-BE49-F238E27FC236}">
                <a16:creationId xmlns:a16="http://schemas.microsoft.com/office/drawing/2014/main" id="{DC94EB23-5F48-352E-7F2D-D2A82E9DC43D}"/>
              </a:ext>
            </a:extLst>
          </p:cNvPr>
          <p:cNvCxnSpPr>
            <a:cxnSpLocks/>
          </p:cNvCxnSpPr>
          <p:nvPr/>
        </p:nvCxnSpPr>
        <p:spPr>
          <a:xfrm>
            <a:off x="457200" y="274320"/>
            <a:ext cx="11247120" cy="0"/>
          </a:xfrm>
          <a:prstGeom prst="line">
            <a:avLst/>
          </a:prstGeom>
          <a:ln w="31750">
            <a:solidFill>
              <a:schemeClr val="tx2">
                <a:lumMod val="7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7602C1A6-CCB5-EC4F-C3B5-A835BFF3C49C}"/>
              </a:ext>
            </a:extLst>
          </p:cNvPr>
          <p:cNvCxnSpPr>
            <a:cxnSpLocks/>
          </p:cNvCxnSpPr>
          <p:nvPr/>
        </p:nvCxnSpPr>
        <p:spPr>
          <a:xfrm>
            <a:off x="2246812" y="6699957"/>
            <a:ext cx="9518469" cy="0"/>
          </a:xfrm>
          <a:prstGeom prst="line">
            <a:avLst/>
          </a:prstGeom>
          <a:ln w="31750">
            <a:solidFill>
              <a:srgbClr val="C00000"/>
            </a:solidFill>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BE7D00A1-9CFF-EE33-AC4C-C54DBB6118AA}"/>
              </a:ext>
            </a:extLst>
          </p:cNvPr>
          <p:cNvSpPr txBox="1"/>
          <p:nvPr/>
        </p:nvSpPr>
        <p:spPr>
          <a:xfrm>
            <a:off x="-191589" y="6331233"/>
            <a:ext cx="2565556" cy="584775"/>
          </a:xfrm>
          <a:prstGeom prst="rect">
            <a:avLst/>
          </a:prstGeom>
          <a:noFill/>
        </p:spPr>
        <p:txBody>
          <a:bodyPr wrap="square">
            <a:spAutoFit/>
          </a:bodyPr>
          <a:lstStyle/>
          <a:p>
            <a:r>
              <a:rPr lang="en-US" sz="2800" b="1" i="1" dirty="0">
                <a:solidFill>
                  <a:schemeClr val="tx2">
                    <a:lumMod val="75000"/>
                  </a:schemeClr>
                </a:solidFill>
                <a:effectLst>
                  <a:glow rad="127000">
                    <a:schemeClr val="bg1"/>
                  </a:glow>
                  <a:outerShdw blurRad="38100" dist="38100" dir="2700000" algn="tl">
                    <a:srgbClr val="000000">
                      <a:alpha val="43137"/>
                    </a:srgbClr>
                  </a:outerShdw>
                </a:effectLst>
              </a:rPr>
              <a:t>  </a:t>
            </a:r>
            <a:r>
              <a:rPr lang="en-US" sz="3200" b="1" i="1" dirty="0">
                <a:solidFill>
                  <a:schemeClr val="tx2">
                    <a:lumMod val="75000"/>
                  </a:schemeClr>
                </a:solidFill>
                <a:effectLst>
                  <a:glow rad="127000">
                    <a:schemeClr val="bg1"/>
                  </a:glow>
                  <a:outerShdw blurRad="38100" dist="38100" dir="2700000" algn="tl">
                    <a:srgbClr val="000000">
                      <a:alpha val="43137"/>
                    </a:srgbClr>
                  </a:outerShdw>
                </a:effectLst>
              </a:rPr>
              <a:t>Fund-raising</a:t>
            </a:r>
            <a:endParaRPr lang="en-US" sz="2800" dirty="0"/>
          </a:p>
        </p:txBody>
      </p:sp>
    </p:spTree>
    <p:extLst>
      <p:ext uri="{BB962C8B-B14F-4D97-AF65-F5344CB8AC3E}">
        <p14:creationId xmlns:p14="http://schemas.microsoft.com/office/powerpoint/2010/main" val="2665400847"/>
      </p:ext>
    </p:extLst>
  </p:cSld>
  <p:clrMapOvr>
    <a:masterClrMapping/>
  </p:clrMapOvr>
  <mc:AlternateContent xmlns:mc="http://schemas.openxmlformats.org/markup-compatibility/2006" xmlns:p14="http://schemas.microsoft.com/office/powerpoint/2010/main">
    <mc:Choice Requires="p14">
      <p:transition spd="slow" p14:dur="3400">
        <p14:reveal dir="r"/>
        <p:sndAc>
          <p:stSnd>
            <p:snd r:embed="rId3" name="camera.wav"/>
          </p:stSnd>
        </p:sndAc>
      </p:transition>
    </mc:Choice>
    <mc:Fallback xmlns="">
      <p:transition spd="slow">
        <p:fade/>
        <p:sndAc>
          <p:stSnd>
            <p:snd r:embed="rId5" name="camera.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alphaModFix amt="19000"/>
            <a:lum/>
          </a:blip>
          <a:srcRect/>
          <a:stretch>
            <a:fillRect t="-21000" b="-21000"/>
          </a:stretch>
        </a:blipFill>
        <a:effectLst/>
      </p:bgPr>
    </p:bg>
    <p:spTree>
      <p:nvGrpSpPr>
        <p:cNvPr id="1" name="">
          <a:extLst>
            <a:ext uri="{FF2B5EF4-FFF2-40B4-BE49-F238E27FC236}">
              <a16:creationId xmlns:a16="http://schemas.microsoft.com/office/drawing/2014/main" id="{A5728420-4017-6C02-8DCC-C75058988997}"/>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B162BA26-B4AB-A53F-6A95-6FF2787E058B}"/>
              </a:ext>
            </a:extLst>
          </p:cNvPr>
          <p:cNvGraphicFramePr/>
          <p:nvPr>
            <p:extLst>
              <p:ext uri="{D42A27DB-BD31-4B8C-83A1-F6EECF244321}">
                <p14:modId xmlns:p14="http://schemas.microsoft.com/office/powerpoint/2010/main" val="716942640"/>
              </p:ext>
            </p:extLst>
          </p:nvPr>
        </p:nvGraphicFramePr>
        <p:xfrm>
          <a:off x="1314995" y="2237517"/>
          <a:ext cx="9562011" cy="267128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6" name="Picture 5">
            <a:extLst>
              <a:ext uri="{FF2B5EF4-FFF2-40B4-BE49-F238E27FC236}">
                <a16:creationId xmlns:a16="http://schemas.microsoft.com/office/drawing/2014/main" id="{8DDB1A47-1CA9-B3BE-D515-B64F6AF9011C}"/>
              </a:ext>
            </a:extLst>
          </p:cNvPr>
          <p:cNvPicPr>
            <a:picLocks noChangeAspect="1"/>
          </p:cNvPicPr>
          <p:nvPr/>
        </p:nvPicPr>
        <p:blipFill>
          <a:blip r:embed="rId10"/>
          <a:srcRect/>
          <a:stretch/>
        </p:blipFill>
        <p:spPr>
          <a:xfrm>
            <a:off x="8179719" y="2664824"/>
            <a:ext cx="2200583" cy="1820091"/>
          </a:xfrm>
          <a:prstGeom prst="rect">
            <a:avLst/>
          </a:prstGeom>
          <a:solidFill>
            <a:schemeClr val="accent1">
              <a:alpha val="0"/>
            </a:schemeClr>
          </a:solidFill>
          <a:ln w="0">
            <a:solidFill>
              <a:schemeClr val="bg1">
                <a:alpha val="0"/>
              </a:schemeClr>
            </a:solidFill>
          </a:ln>
        </p:spPr>
      </p:pic>
      <p:cxnSp>
        <p:nvCxnSpPr>
          <p:cNvPr id="7" name="Straight Connector 6">
            <a:extLst>
              <a:ext uri="{FF2B5EF4-FFF2-40B4-BE49-F238E27FC236}">
                <a16:creationId xmlns:a16="http://schemas.microsoft.com/office/drawing/2014/main" id="{7522B0F5-8949-BE41-2305-8844128DF934}"/>
              </a:ext>
            </a:extLst>
          </p:cNvPr>
          <p:cNvCxnSpPr>
            <a:cxnSpLocks/>
          </p:cNvCxnSpPr>
          <p:nvPr/>
        </p:nvCxnSpPr>
        <p:spPr>
          <a:xfrm>
            <a:off x="457200" y="274320"/>
            <a:ext cx="11247120" cy="0"/>
          </a:xfrm>
          <a:prstGeom prst="line">
            <a:avLst/>
          </a:prstGeom>
          <a:ln w="31750">
            <a:solidFill>
              <a:schemeClr val="tx2">
                <a:lumMod val="75000"/>
              </a:schemeClr>
            </a:solidFill>
          </a:ln>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13743F01-3875-1177-71D3-BFAAEF41786F}"/>
              </a:ext>
            </a:extLst>
          </p:cNvPr>
          <p:cNvCxnSpPr>
            <a:cxnSpLocks/>
          </p:cNvCxnSpPr>
          <p:nvPr/>
        </p:nvCxnSpPr>
        <p:spPr>
          <a:xfrm>
            <a:off x="2246812" y="6699957"/>
            <a:ext cx="9518469" cy="0"/>
          </a:xfrm>
          <a:prstGeom prst="line">
            <a:avLst/>
          </a:prstGeom>
          <a:ln w="31750">
            <a:solidFill>
              <a:srgbClr val="C00000"/>
            </a:solidFill>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2616FEA1-273E-DB40-73AE-D78F0FB3953A}"/>
              </a:ext>
            </a:extLst>
          </p:cNvPr>
          <p:cNvSpPr txBox="1"/>
          <p:nvPr/>
        </p:nvSpPr>
        <p:spPr>
          <a:xfrm>
            <a:off x="-191589" y="6331233"/>
            <a:ext cx="2565556" cy="584775"/>
          </a:xfrm>
          <a:prstGeom prst="rect">
            <a:avLst/>
          </a:prstGeom>
          <a:noFill/>
        </p:spPr>
        <p:txBody>
          <a:bodyPr wrap="square">
            <a:spAutoFit/>
          </a:bodyPr>
          <a:lstStyle/>
          <a:p>
            <a:r>
              <a:rPr lang="en-US" sz="2800" b="1" i="1" dirty="0">
                <a:solidFill>
                  <a:schemeClr val="tx2">
                    <a:lumMod val="75000"/>
                  </a:schemeClr>
                </a:solidFill>
                <a:effectLst>
                  <a:glow rad="127000">
                    <a:schemeClr val="bg1"/>
                  </a:glow>
                  <a:outerShdw blurRad="38100" dist="38100" dir="2700000" algn="tl">
                    <a:srgbClr val="000000">
                      <a:alpha val="43137"/>
                    </a:srgbClr>
                  </a:outerShdw>
                </a:effectLst>
              </a:rPr>
              <a:t>  </a:t>
            </a:r>
            <a:r>
              <a:rPr lang="en-US" sz="3200" b="1" i="1" dirty="0">
                <a:solidFill>
                  <a:schemeClr val="tx2">
                    <a:lumMod val="75000"/>
                  </a:schemeClr>
                </a:solidFill>
                <a:effectLst>
                  <a:glow rad="127000">
                    <a:schemeClr val="bg1"/>
                  </a:glow>
                  <a:outerShdw blurRad="38100" dist="38100" dir="2700000" algn="tl">
                    <a:srgbClr val="000000">
                      <a:alpha val="43137"/>
                    </a:srgbClr>
                  </a:outerShdw>
                </a:effectLst>
              </a:rPr>
              <a:t>Fund-raising</a:t>
            </a:r>
            <a:endParaRPr lang="en-US" sz="2800" dirty="0"/>
          </a:p>
        </p:txBody>
      </p:sp>
    </p:spTree>
    <p:extLst>
      <p:ext uri="{BB962C8B-B14F-4D97-AF65-F5344CB8AC3E}">
        <p14:creationId xmlns:p14="http://schemas.microsoft.com/office/powerpoint/2010/main" val="2451965952"/>
      </p:ext>
    </p:extLst>
  </p:cSld>
  <p:clrMapOvr>
    <a:masterClrMapping/>
  </p:clrMapOvr>
  <mc:AlternateContent xmlns:mc="http://schemas.openxmlformats.org/markup-compatibility/2006" xmlns:p14="http://schemas.microsoft.com/office/powerpoint/2010/main">
    <mc:Choice Requires="p14">
      <p:transition spd="slow" p14:dur="3400">
        <p14:reveal dir="r"/>
        <p:sndAc>
          <p:stSnd>
            <p:snd r:embed="rId3" name="camera.wav"/>
          </p:stSnd>
        </p:sndAc>
      </p:transition>
    </mc:Choice>
    <mc:Fallback xmlns="">
      <p:transition spd="slow">
        <p:fade/>
        <p:sndAc>
          <p:stSnd>
            <p:snd r:embed="rId11" name="camera.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alphaModFix amt="60000"/>
            <a:lum/>
          </a:blip>
          <a:srcRect/>
          <a:stretch>
            <a:fillRect l="-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487288" y="226799"/>
            <a:ext cx="8794865" cy="1000111"/>
          </a:xfrm>
        </p:spPr>
        <p:txBody>
          <a:bodyPr anchor="b" anchorCtr="0">
            <a:normAutofit/>
          </a:bodyPr>
          <a:lstStyle/>
          <a:p>
            <a:r>
              <a:rPr lang="en-US" sz="4800" b="1" dirty="0">
                <a:solidFill>
                  <a:schemeClr val="tx2">
                    <a:lumMod val="75000"/>
                  </a:schemeClr>
                </a:solidFill>
              </a:rPr>
              <a:t>MEET THE </a:t>
            </a:r>
            <a:r>
              <a:rPr lang="en-US" sz="4800" b="1" dirty="0">
                <a:solidFill>
                  <a:schemeClr val="accent1"/>
                </a:solidFill>
              </a:rPr>
              <a:t>LEADERSHIP TEAM</a:t>
            </a:r>
          </a:p>
        </p:txBody>
      </p:sp>
      <p:graphicFrame>
        <p:nvGraphicFramePr>
          <p:cNvPr id="12" name="Diagram 11">
            <a:extLst>
              <a:ext uri="{FF2B5EF4-FFF2-40B4-BE49-F238E27FC236}">
                <a16:creationId xmlns:a16="http://schemas.microsoft.com/office/drawing/2014/main" id="{AB413FE3-0211-FC51-E8B7-FA74E254FC15}"/>
              </a:ext>
            </a:extLst>
          </p:cNvPr>
          <p:cNvGraphicFramePr/>
          <p:nvPr>
            <p:extLst>
              <p:ext uri="{D42A27DB-BD31-4B8C-83A1-F6EECF244321}">
                <p14:modId xmlns:p14="http://schemas.microsoft.com/office/powerpoint/2010/main" val="3364960390"/>
              </p:ext>
            </p:extLst>
          </p:nvPr>
        </p:nvGraphicFramePr>
        <p:xfrm>
          <a:off x="2050909" y="6126480"/>
          <a:ext cx="6035040" cy="457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6" name="Picture Placeholder 25">
            <a:extLst>
              <a:ext uri="{FF2B5EF4-FFF2-40B4-BE49-F238E27FC236}">
                <a16:creationId xmlns:a16="http://schemas.microsoft.com/office/drawing/2014/main" id="{A2BF176F-5FF4-4E1E-83AA-20C41123AB05}"/>
              </a:ext>
            </a:extLst>
          </p:cNvPr>
          <p:cNvPicPr>
            <a:picLocks noGrp="1" noChangeAspect="1"/>
          </p:cNvPicPr>
          <p:nvPr>
            <p:ph type="pic" sz="quarter" idx="10"/>
          </p:nvPr>
        </p:nvPicPr>
        <p:blipFill>
          <a:blip r:embed="rId10"/>
          <a:srcRect l="9922" r="9922"/>
          <a:stretch/>
        </p:blipFill>
        <p:spPr>
          <a:xfrm>
            <a:off x="822961" y="1609344"/>
            <a:ext cx="1920240" cy="2395629"/>
          </a:xfrm>
          <a:prstGeom prst="roundRect">
            <a:avLst>
              <a:gd name="adj" fmla="val 8594"/>
            </a:avLst>
          </a:prstGeom>
          <a:gradFill>
            <a:gsLst>
              <a:gs pos="62000">
                <a:schemeClr val="tx2"/>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0" cmpd="sng">
            <a:gradFill>
              <a:gsLst>
                <a:gs pos="91500">
                  <a:schemeClr val="tx2">
                    <a:alpha val="20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dir="5400000" sx="110000" sy="110000" algn="ctr" rotWithShape="0">
              <a:schemeClr val="tx2">
                <a:lumMod val="75000"/>
              </a:schemeClr>
            </a:outerShdw>
          </a:effectLst>
        </p:spPr>
      </p:pic>
      <p:pic>
        <p:nvPicPr>
          <p:cNvPr id="9" name="Picture Placeholder 25">
            <a:extLst>
              <a:ext uri="{FF2B5EF4-FFF2-40B4-BE49-F238E27FC236}">
                <a16:creationId xmlns:a16="http://schemas.microsoft.com/office/drawing/2014/main" id="{E5706E23-B477-5531-7844-F770197A3707}"/>
              </a:ext>
            </a:extLst>
          </p:cNvPr>
          <p:cNvPicPr>
            <a:picLocks noChangeAspect="1"/>
          </p:cNvPicPr>
          <p:nvPr/>
        </p:nvPicPr>
        <p:blipFill>
          <a:blip r:embed="rId11"/>
          <a:srcRect t="9971" b="9971"/>
          <a:stretch/>
        </p:blipFill>
        <p:spPr>
          <a:xfrm>
            <a:off x="3735188" y="1604357"/>
            <a:ext cx="1905661" cy="2377440"/>
          </a:xfrm>
          <a:prstGeom prst="roundRect">
            <a:avLst>
              <a:gd name="adj" fmla="val 8594"/>
            </a:avLst>
          </a:prstGeom>
          <a:solidFill>
            <a:srgbClr val="FFFFFF">
              <a:shade val="85000"/>
            </a:srgbClr>
          </a:solidFill>
          <a:ln>
            <a:noFill/>
          </a:ln>
          <a:effectLst>
            <a:outerShdw dir="5400000" sx="110000" sy="110000" algn="ctr" rotWithShape="0">
              <a:schemeClr val="tx2">
                <a:lumMod val="75000"/>
              </a:schemeClr>
            </a:outerShdw>
          </a:effectLst>
        </p:spPr>
      </p:pic>
      <p:pic>
        <p:nvPicPr>
          <p:cNvPr id="10" name="Picture Placeholder 25">
            <a:extLst>
              <a:ext uri="{FF2B5EF4-FFF2-40B4-BE49-F238E27FC236}">
                <a16:creationId xmlns:a16="http://schemas.microsoft.com/office/drawing/2014/main" id="{BABC734E-C780-89D5-A61B-CEC0B960F452}"/>
              </a:ext>
            </a:extLst>
          </p:cNvPr>
          <p:cNvPicPr>
            <a:picLocks noChangeAspect="1"/>
          </p:cNvPicPr>
          <p:nvPr/>
        </p:nvPicPr>
        <p:blipFill>
          <a:blip r:embed="rId12"/>
          <a:srcRect t="97" b="97"/>
          <a:stretch/>
        </p:blipFill>
        <p:spPr>
          <a:xfrm>
            <a:off x="6630788" y="1604357"/>
            <a:ext cx="1905661" cy="2377440"/>
          </a:xfrm>
          <a:prstGeom prst="roundRect">
            <a:avLst>
              <a:gd name="adj" fmla="val 8594"/>
            </a:avLst>
          </a:prstGeom>
          <a:solidFill>
            <a:srgbClr val="FFFFFF">
              <a:shade val="85000"/>
            </a:srgbClr>
          </a:solidFill>
          <a:ln>
            <a:noFill/>
          </a:ln>
          <a:effectLst>
            <a:outerShdw dir="5400000" sx="110000" sy="110000" algn="ctr" rotWithShape="0">
              <a:schemeClr val="tx2">
                <a:lumMod val="75000"/>
              </a:schemeClr>
            </a:outerShdw>
            <a:reflection endPos="0" dir="5400000" sy="-100000" algn="bl" rotWithShape="0"/>
          </a:effectLst>
        </p:spPr>
      </p:pic>
      <p:pic>
        <p:nvPicPr>
          <p:cNvPr id="11" name="Picture Placeholder 25">
            <a:extLst>
              <a:ext uri="{FF2B5EF4-FFF2-40B4-BE49-F238E27FC236}">
                <a16:creationId xmlns:a16="http://schemas.microsoft.com/office/drawing/2014/main" id="{0787DC31-7E5E-3E6B-92EA-C99B8123229A}"/>
              </a:ext>
            </a:extLst>
          </p:cNvPr>
          <p:cNvPicPr>
            <a:picLocks noChangeAspect="1"/>
          </p:cNvPicPr>
          <p:nvPr/>
        </p:nvPicPr>
        <p:blipFill>
          <a:blip r:embed="rId13"/>
          <a:srcRect l="6707" r="6707"/>
          <a:stretch/>
        </p:blipFill>
        <p:spPr>
          <a:xfrm>
            <a:off x="9526388" y="1604357"/>
            <a:ext cx="1905661" cy="2377440"/>
          </a:xfrm>
          <a:prstGeom prst="roundRect">
            <a:avLst>
              <a:gd name="adj" fmla="val 8594"/>
            </a:avLst>
          </a:prstGeom>
          <a:solidFill>
            <a:srgbClr val="FFFFFF">
              <a:shade val="85000"/>
            </a:srgbClr>
          </a:solidFill>
          <a:ln>
            <a:noFill/>
          </a:ln>
          <a:effectLst>
            <a:outerShdw dir="5400000" sx="110000" sy="110000" algn="ctr" rotWithShape="0">
              <a:schemeClr val="tx2">
                <a:lumMod val="75000"/>
              </a:schemeClr>
            </a:outerShdw>
            <a:reflection blurRad="12700" endPos="0" dir="5400000" sy="-100000" algn="bl" rotWithShape="0"/>
          </a:effectLst>
        </p:spPr>
      </p:pic>
      <p:graphicFrame>
        <p:nvGraphicFramePr>
          <p:cNvPr id="44" name="Diagram 43">
            <a:extLst>
              <a:ext uri="{FF2B5EF4-FFF2-40B4-BE49-F238E27FC236}">
                <a16:creationId xmlns:a16="http://schemas.microsoft.com/office/drawing/2014/main" id="{5A72B26E-0454-EDAB-763C-5DBADB6508C9}"/>
              </a:ext>
            </a:extLst>
          </p:cNvPr>
          <p:cNvGraphicFramePr/>
          <p:nvPr>
            <p:extLst>
              <p:ext uri="{D42A27DB-BD31-4B8C-83A1-F6EECF244321}">
                <p14:modId xmlns:p14="http://schemas.microsoft.com/office/powerpoint/2010/main" val="2983140936"/>
              </p:ext>
            </p:extLst>
          </p:nvPr>
        </p:nvGraphicFramePr>
        <p:xfrm>
          <a:off x="770001" y="4323993"/>
          <a:ext cx="2059411" cy="439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4" name="Diagram 13">
            <a:extLst>
              <a:ext uri="{FF2B5EF4-FFF2-40B4-BE49-F238E27FC236}">
                <a16:creationId xmlns:a16="http://schemas.microsoft.com/office/drawing/2014/main" id="{45FC43C9-6EB9-C8A6-175B-8762180B7ACA}"/>
              </a:ext>
            </a:extLst>
          </p:cNvPr>
          <p:cNvGraphicFramePr/>
          <p:nvPr>
            <p:extLst>
              <p:ext uri="{D42A27DB-BD31-4B8C-83A1-F6EECF244321}">
                <p14:modId xmlns:p14="http://schemas.microsoft.com/office/powerpoint/2010/main" val="3303256502"/>
              </p:ext>
            </p:extLst>
          </p:nvPr>
        </p:nvGraphicFramePr>
        <p:xfrm>
          <a:off x="610293" y="3885496"/>
          <a:ext cx="2378827" cy="491936"/>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pSp>
        <p:nvGrpSpPr>
          <p:cNvPr id="46" name="Group 45">
            <a:extLst>
              <a:ext uri="{FF2B5EF4-FFF2-40B4-BE49-F238E27FC236}">
                <a16:creationId xmlns:a16="http://schemas.microsoft.com/office/drawing/2014/main" id="{EC33220B-D579-8737-FACF-07374EAE691C}"/>
              </a:ext>
            </a:extLst>
          </p:cNvPr>
          <p:cNvGrpSpPr/>
          <p:nvPr/>
        </p:nvGrpSpPr>
        <p:grpSpPr>
          <a:xfrm>
            <a:off x="3665601" y="4362396"/>
            <a:ext cx="2059411" cy="383760"/>
            <a:chOff x="0" y="27719"/>
            <a:chExt cx="2059410" cy="383760"/>
          </a:xfrm>
        </p:grpSpPr>
        <p:sp>
          <p:nvSpPr>
            <p:cNvPr id="47" name="Rectangle: Rounded Corners 46">
              <a:extLst>
                <a:ext uri="{FF2B5EF4-FFF2-40B4-BE49-F238E27FC236}">
                  <a16:creationId xmlns:a16="http://schemas.microsoft.com/office/drawing/2014/main" id="{61FC9F0F-BEBE-85A4-28D9-C81A6309922A}"/>
                </a:ext>
              </a:extLst>
            </p:cNvPr>
            <p:cNvSpPr/>
            <p:nvPr/>
          </p:nvSpPr>
          <p:spPr>
            <a:xfrm>
              <a:off x="0" y="27719"/>
              <a:ext cx="2059410" cy="38376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48" name="Rectangle: Rounded Corners 4">
              <a:extLst>
                <a:ext uri="{FF2B5EF4-FFF2-40B4-BE49-F238E27FC236}">
                  <a16:creationId xmlns:a16="http://schemas.microsoft.com/office/drawing/2014/main" id="{6CBB1AA0-8D55-F84F-0B99-95FFDE20D90E}"/>
                </a:ext>
              </a:extLst>
            </p:cNvPr>
            <p:cNvSpPr txBox="1"/>
            <p:nvPr/>
          </p:nvSpPr>
          <p:spPr>
            <a:xfrm>
              <a:off x="18734" y="46453"/>
              <a:ext cx="2021942" cy="346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defTabSz="711182">
                <a:lnSpc>
                  <a:spcPct val="90000"/>
                </a:lnSpc>
                <a:spcBef>
                  <a:spcPct val="0"/>
                </a:spcBef>
                <a:spcAft>
                  <a:spcPct val="35000"/>
                </a:spcAft>
              </a:pPr>
              <a:r>
                <a:rPr lang="en-US" sz="1600" b="1" dirty="0"/>
                <a:t>Frontend Developer</a:t>
              </a:r>
              <a:endParaRPr lang="en-US" sz="1600" dirty="0"/>
            </a:p>
          </p:txBody>
        </p:sp>
      </p:grpSp>
      <p:grpSp>
        <p:nvGrpSpPr>
          <p:cNvPr id="15" name="Group 14">
            <a:extLst>
              <a:ext uri="{FF2B5EF4-FFF2-40B4-BE49-F238E27FC236}">
                <a16:creationId xmlns:a16="http://schemas.microsoft.com/office/drawing/2014/main" id="{8A998054-0DC0-7D67-9910-20E3C8C22570}"/>
              </a:ext>
            </a:extLst>
          </p:cNvPr>
          <p:cNvGrpSpPr/>
          <p:nvPr/>
        </p:nvGrpSpPr>
        <p:grpSpPr>
          <a:xfrm>
            <a:off x="3505893" y="3890712"/>
            <a:ext cx="2378827" cy="486720"/>
            <a:chOff x="0" y="0"/>
            <a:chExt cx="2378826" cy="486720"/>
          </a:xfrm>
        </p:grpSpPr>
        <p:sp>
          <p:nvSpPr>
            <p:cNvPr id="16" name="Rectangle: Rounded Corners 15">
              <a:extLst>
                <a:ext uri="{FF2B5EF4-FFF2-40B4-BE49-F238E27FC236}">
                  <a16:creationId xmlns:a16="http://schemas.microsoft.com/office/drawing/2014/main" id="{DA92F1A4-930A-AF86-C546-C07BF9BE9DBD}"/>
                </a:ext>
              </a:extLst>
            </p:cNvPr>
            <p:cNvSpPr/>
            <p:nvPr/>
          </p:nvSpPr>
          <p:spPr>
            <a:xfrm>
              <a:off x="0" y="0"/>
              <a:ext cx="2378826" cy="486720"/>
            </a:xfrm>
            <a:prstGeom prst="roundRect">
              <a:avLst/>
            </a:prstGeom>
            <a:solidFill>
              <a:schemeClr val="tx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7" name="Rectangle: Rounded Corners 4">
              <a:extLst>
                <a:ext uri="{FF2B5EF4-FFF2-40B4-BE49-F238E27FC236}">
                  <a16:creationId xmlns:a16="http://schemas.microsoft.com/office/drawing/2014/main" id="{2DEE4FCF-3A8D-155E-CA95-01AA8C349375}"/>
                </a:ext>
              </a:extLst>
            </p:cNvPr>
            <p:cNvSpPr txBox="1"/>
            <p:nvPr/>
          </p:nvSpPr>
          <p:spPr>
            <a:xfrm>
              <a:off x="47520" y="23760"/>
              <a:ext cx="2331306" cy="4392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defTabSz="888978">
                <a:lnSpc>
                  <a:spcPct val="90000"/>
                </a:lnSpc>
                <a:spcBef>
                  <a:spcPct val="0"/>
                </a:spcBef>
                <a:spcAft>
                  <a:spcPct val="35000"/>
                </a:spcAft>
              </a:pPr>
              <a:r>
                <a:rPr lang="en-US" sz="2000" dirty="0"/>
                <a:t>      </a:t>
              </a:r>
              <a:r>
                <a:rPr lang="en-US" sz="2000" b="1" dirty="0">
                  <a:effectLst>
                    <a:outerShdw blurRad="38100" dist="38100" dir="2700000" algn="tl">
                      <a:srgbClr val="000000">
                        <a:alpha val="43137"/>
                      </a:srgbClr>
                    </a:outerShdw>
                  </a:effectLst>
                </a:rPr>
                <a:t>Abdul </a:t>
              </a:r>
              <a:r>
                <a:rPr lang="en-US" sz="2000" b="1" dirty="0" err="1">
                  <a:effectLst>
                    <a:outerShdw blurRad="38100" dist="38100" dir="2700000" algn="tl">
                      <a:srgbClr val="000000">
                        <a:alpha val="43137"/>
                      </a:srgbClr>
                    </a:outerShdw>
                  </a:effectLst>
                </a:rPr>
                <a:t>Rafay</a:t>
              </a:r>
              <a:r>
                <a:rPr lang="en-US" sz="2000" b="1" dirty="0">
                  <a:effectLst>
                    <a:outerShdw blurRad="38100" dist="38100" dir="2700000" algn="tl">
                      <a:srgbClr val="000000">
                        <a:alpha val="43137"/>
                      </a:srgbClr>
                    </a:outerShdw>
                  </a:effectLst>
                </a:rPr>
                <a:t> 22SW156</a:t>
              </a:r>
            </a:p>
          </p:txBody>
        </p:sp>
      </p:grpSp>
      <p:grpSp>
        <p:nvGrpSpPr>
          <p:cNvPr id="49" name="Group 48">
            <a:extLst>
              <a:ext uri="{FF2B5EF4-FFF2-40B4-BE49-F238E27FC236}">
                <a16:creationId xmlns:a16="http://schemas.microsoft.com/office/drawing/2014/main" id="{7DD604DB-FF8F-730E-542C-9C8124ACF087}"/>
              </a:ext>
            </a:extLst>
          </p:cNvPr>
          <p:cNvGrpSpPr/>
          <p:nvPr/>
        </p:nvGrpSpPr>
        <p:grpSpPr>
          <a:xfrm>
            <a:off x="6587753" y="4338636"/>
            <a:ext cx="2059411" cy="383760"/>
            <a:chOff x="0" y="27719"/>
            <a:chExt cx="2059410" cy="383760"/>
          </a:xfrm>
        </p:grpSpPr>
        <p:sp>
          <p:nvSpPr>
            <p:cNvPr id="50" name="Rectangle: Rounded Corners 49">
              <a:extLst>
                <a:ext uri="{FF2B5EF4-FFF2-40B4-BE49-F238E27FC236}">
                  <a16:creationId xmlns:a16="http://schemas.microsoft.com/office/drawing/2014/main" id="{5F604D15-0A8E-9947-573D-835255EF3643}"/>
                </a:ext>
              </a:extLst>
            </p:cNvPr>
            <p:cNvSpPr/>
            <p:nvPr/>
          </p:nvSpPr>
          <p:spPr>
            <a:xfrm>
              <a:off x="0" y="27719"/>
              <a:ext cx="2059410" cy="38376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51" name="Rectangle: Rounded Corners 4">
              <a:extLst>
                <a:ext uri="{FF2B5EF4-FFF2-40B4-BE49-F238E27FC236}">
                  <a16:creationId xmlns:a16="http://schemas.microsoft.com/office/drawing/2014/main" id="{EDFABE00-A5B7-BD8F-12C5-43896ABCE94E}"/>
                </a:ext>
              </a:extLst>
            </p:cNvPr>
            <p:cNvSpPr txBox="1"/>
            <p:nvPr/>
          </p:nvSpPr>
          <p:spPr>
            <a:xfrm>
              <a:off x="18734" y="46453"/>
              <a:ext cx="2021942" cy="346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defTabSz="711182">
                <a:lnSpc>
                  <a:spcPct val="90000"/>
                </a:lnSpc>
                <a:spcBef>
                  <a:spcPct val="0"/>
                </a:spcBef>
                <a:spcAft>
                  <a:spcPct val="35000"/>
                </a:spcAft>
              </a:pPr>
              <a:r>
                <a:rPr lang="en-US" sz="1600" b="1" dirty="0"/>
                <a:t>  </a:t>
              </a:r>
              <a:r>
                <a:rPr lang="en-US" b="1" dirty="0"/>
                <a:t>Project Manager</a:t>
              </a:r>
              <a:endParaRPr lang="en-US" sz="1600" dirty="0"/>
            </a:p>
          </p:txBody>
        </p:sp>
      </p:grpSp>
      <p:grpSp>
        <p:nvGrpSpPr>
          <p:cNvPr id="19" name="Group 18">
            <a:extLst>
              <a:ext uri="{FF2B5EF4-FFF2-40B4-BE49-F238E27FC236}">
                <a16:creationId xmlns:a16="http://schemas.microsoft.com/office/drawing/2014/main" id="{9CEA1425-7CFF-9F22-335B-1B1E1C65B373}"/>
              </a:ext>
            </a:extLst>
          </p:cNvPr>
          <p:cNvGrpSpPr/>
          <p:nvPr/>
        </p:nvGrpSpPr>
        <p:grpSpPr>
          <a:xfrm>
            <a:off x="6420995" y="3866952"/>
            <a:ext cx="2378827" cy="486720"/>
            <a:chOff x="0" y="0"/>
            <a:chExt cx="2378826" cy="486720"/>
          </a:xfrm>
        </p:grpSpPr>
        <p:sp>
          <p:nvSpPr>
            <p:cNvPr id="20" name="Rectangle: Rounded Corners 19">
              <a:extLst>
                <a:ext uri="{FF2B5EF4-FFF2-40B4-BE49-F238E27FC236}">
                  <a16:creationId xmlns:a16="http://schemas.microsoft.com/office/drawing/2014/main" id="{56E8D727-D453-436D-7D63-20901FD8C187}"/>
                </a:ext>
              </a:extLst>
            </p:cNvPr>
            <p:cNvSpPr/>
            <p:nvPr/>
          </p:nvSpPr>
          <p:spPr>
            <a:xfrm>
              <a:off x="0" y="0"/>
              <a:ext cx="2378826" cy="486720"/>
            </a:xfrm>
            <a:prstGeom prst="roundRect">
              <a:avLst/>
            </a:prstGeom>
            <a:solidFill>
              <a:schemeClr val="tx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21" name="Rectangle: Rounded Corners 4">
              <a:extLst>
                <a:ext uri="{FF2B5EF4-FFF2-40B4-BE49-F238E27FC236}">
                  <a16:creationId xmlns:a16="http://schemas.microsoft.com/office/drawing/2014/main" id="{5A2DB64F-568D-DB25-6345-016DAAE6E18D}"/>
                </a:ext>
              </a:extLst>
            </p:cNvPr>
            <p:cNvSpPr txBox="1"/>
            <p:nvPr/>
          </p:nvSpPr>
          <p:spPr>
            <a:xfrm>
              <a:off x="23760" y="23760"/>
              <a:ext cx="2331306" cy="4392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defTabSz="888978">
                <a:lnSpc>
                  <a:spcPct val="90000"/>
                </a:lnSpc>
                <a:spcBef>
                  <a:spcPct val="0"/>
                </a:spcBef>
                <a:spcAft>
                  <a:spcPct val="35000"/>
                </a:spcAft>
              </a:pP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Fuzail</a:t>
              </a:r>
              <a:r>
                <a:rPr lang="en-US" sz="2000" b="1" dirty="0">
                  <a:effectLst>
                    <a:outerShdw blurRad="38100" dist="38100" dir="2700000" algn="tl">
                      <a:srgbClr val="000000">
                        <a:alpha val="43137"/>
                      </a:srgbClr>
                    </a:outerShdw>
                  </a:effectLst>
                </a:rPr>
                <a:t> Hussain 22SW132</a:t>
              </a:r>
            </a:p>
          </p:txBody>
        </p:sp>
      </p:grpSp>
      <p:grpSp>
        <p:nvGrpSpPr>
          <p:cNvPr id="52" name="Group 51">
            <a:extLst>
              <a:ext uri="{FF2B5EF4-FFF2-40B4-BE49-F238E27FC236}">
                <a16:creationId xmlns:a16="http://schemas.microsoft.com/office/drawing/2014/main" id="{6E799A33-6F18-44DB-94AC-673D1A750EAA}"/>
              </a:ext>
            </a:extLst>
          </p:cNvPr>
          <p:cNvGrpSpPr/>
          <p:nvPr/>
        </p:nvGrpSpPr>
        <p:grpSpPr>
          <a:xfrm>
            <a:off x="9423449" y="4347360"/>
            <a:ext cx="2059411" cy="383760"/>
            <a:chOff x="0" y="27719"/>
            <a:chExt cx="2059410" cy="383760"/>
          </a:xfrm>
        </p:grpSpPr>
        <p:sp>
          <p:nvSpPr>
            <p:cNvPr id="53" name="Rectangle: Rounded Corners 52">
              <a:extLst>
                <a:ext uri="{FF2B5EF4-FFF2-40B4-BE49-F238E27FC236}">
                  <a16:creationId xmlns:a16="http://schemas.microsoft.com/office/drawing/2014/main" id="{EAB71407-B9CC-5397-B49C-49A0FC179CE6}"/>
                </a:ext>
              </a:extLst>
            </p:cNvPr>
            <p:cNvSpPr/>
            <p:nvPr/>
          </p:nvSpPr>
          <p:spPr>
            <a:xfrm>
              <a:off x="0" y="27719"/>
              <a:ext cx="2059410" cy="38376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54" name="Rectangle: Rounded Corners 4">
              <a:extLst>
                <a:ext uri="{FF2B5EF4-FFF2-40B4-BE49-F238E27FC236}">
                  <a16:creationId xmlns:a16="http://schemas.microsoft.com/office/drawing/2014/main" id="{E13B8677-81EF-1C81-EA20-A87BD32F1FA8}"/>
                </a:ext>
              </a:extLst>
            </p:cNvPr>
            <p:cNvSpPr txBox="1"/>
            <p:nvPr/>
          </p:nvSpPr>
          <p:spPr>
            <a:xfrm>
              <a:off x="18734" y="46453"/>
              <a:ext cx="2021942" cy="346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defTabSz="711182">
                <a:lnSpc>
                  <a:spcPct val="90000"/>
                </a:lnSpc>
                <a:spcBef>
                  <a:spcPct val="0"/>
                </a:spcBef>
                <a:spcAft>
                  <a:spcPct val="35000"/>
                </a:spcAft>
              </a:pPr>
              <a:r>
                <a:rPr lang="en-US" sz="1600" b="1" dirty="0"/>
                <a:t>        </a:t>
              </a:r>
              <a:r>
                <a:rPr lang="en-US" sz="2000" b="1" dirty="0"/>
                <a:t>Designer</a:t>
              </a:r>
              <a:endParaRPr lang="en-US" sz="1600" dirty="0"/>
            </a:p>
          </p:txBody>
        </p:sp>
      </p:grpSp>
      <p:grpSp>
        <p:nvGrpSpPr>
          <p:cNvPr id="22" name="Group 21">
            <a:extLst>
              <a:ext uri="{FF2B5EF4-FFF2-40B4-BE49-F238E27FC236}">
                <a16:creationId xmlns:a16="http://schemas.microsoft.com/office/drawing/2014/main" id="{34691351-F54C-F225-B5D2-28183D245B0E}"/>
              </a:ext>
            </a:extLst>
          </p:cNvPr>
          <p:cNvGrpSpPr/>
          <p:nvPr/>
        </p:nvGrpSpPr>
        <p:grpSpPr>
          <a:xfrm>
            <a:off x="9263741" y="3866952"/>
            <a:ext cx="2378827" cy="486720"/>
            <a:chOff x="0" y="0"/>
            <a:chExt cx="2378826" cy="486720"/>
          </a:xfrm>
        </p:grpSpPr>
        <p:sp>
          <p:nvSpPr>
            <p:cNvPr id="23" name="Rectangle: Rounded Corners 22">
              <a:extLst>
                <a:ext uri="{FF2B5EF4-FFF2-40B4-BE49-F238E27FC236}">
                  <a16:creationId xmlns:a16="http://schemas.microsoft.com/office/drawing/2014/main" id="{597FF7B7-ADF5-C78D-CB42-07ACF6623EF5}"/>
                </a:ext>
              </a:extLst>
            </p:cNvPr>
            <p:cNvSpPr/>
            <p:nvPr/>
          </p:nvSpPr>
          <p:spPr>
            <a:xfrm>
              <a:off x="0" y="0"/>
              <a:ext cx="2378826" cy="486720"/>
            </a:xfrm>
            <a:prstGeom prst="roundRect">
              <a:avLst/>
            </a:prstGeom>
            <a:solidFill>
              <a:schemeClr val="tx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24" name="Rectangle: Rounded Corners 4">
              <a:extLst>
                <a:ext uri="{FF2B5EF4-FFF2-40B4-BE49-F238E27FC236}">
                  <a16:creationId xmlns:a16="http://schemas.microsoft.com/office/drawing/2014/main" id="{2D70C946-02CD-E71B-045B-ECC4259C1265}"/>
                </a:ext>
              </a:extLst>
            </p:cNvPr>
            <p:cNvSpPr txBox="1"/>
            <p:nvPr/>
          </p:nvSpPr>
          <p:spPr>
            <a:xfrm>
              <a:off x="23760" y="23760"/>
              <a:ext cx="2331306" cy="4392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defTabSz="888978">
                <a:lnSpc>
                  <a:spcPct val="90000"/>
                </a:lnSpc>
                <a:spcBef>
                  <a:spcPct val="0"/>
                </a:spcBef>
                <a:spcAft>
                  <a:spcPct val="35000"/>
                </a:spcAft>
              </a:pPr>
              <a:r>
                <a:rPr lang="en-US" sz="2000" b="1" dirty="0">
                  <a:effectLst>
                    <a:outerShdw blurRad="38100" dist="38100" dir="2700000" algn="tl">
                      <a:srgbClr val="000000">
                        <a:alpha val="43137"/>
                      </a:srgbClr>
                    </a:outerShdw>
                  </a:effectLst>
                </a:rPr>
                <a:t>   Shoaib Ahmed   22SW126</a:t>
              </a:r>
              <a:endParaRPr lang="en-US" sz="2400" b="1" dirty="0">
                <a:effectLst>
                  <a:outerShdw blurRad="38100" dist="38100" dir="2700000" algn="tl">
                    <a:srgbClr val="000000">
                      <a:alpha val="43137"/>
                    </a:srgbClr>
                  </a:outerShdw>
                </a:effectLst>
              </a:endParaRPr>
            </a:p>
          </p:txBody>
        </p:sp>
      </p:grpSp>
      <p:sp>
        <p:nvSpPr>
          <p:cNvPr id="13" name="TextBox 12">
            <a:extLst>
              <a:ext uri="{FF2B5EF4-FFF2-40B4-BE49-F238E27FC236}">
                <a16:creationId xmlns:a16="http://schemas.microsoft.com/office/drawing/2014/main" id="{A3779BC9-E5E7-7EA3-23DA-37C0477F99C2}"/>
              </a:ext>
            </a:extLst>
          </p:cNvPr>
          <p:cNvSpPr txBox="1"/>
          <p:nvPr/>
        </p:nvSpPr>
        <p:spPr>
          <a:xfrm>
            <a:off x="610293" y="4901609"/>
            <a:ext cx="2378827" cy="830997"/>
          </a:xfrm>
          <a:prstGeom prst="rect">
            <a:avLst/>
          </a:prstGeom>
          <a:noFill/>
        </p:spPr>
        <p:txBody>
          <a:bodyPr wrap="square">
            <a:spAutoFit/>
          </a:bodyPr>
          <a:lstStyle/>
          <a:p>
            <a:r>
              <a:rPr lang="en-US" sz="1200" b="1" dirty="0">
                <a:solidFill>
                  <a:schemeClr val="tx2">
                    <a:lumMod val="75000"/>
                  </a:schemeClr>
                </a:solidFill>
              </a:rPr>
              <a:t>As </a:t>
            </a:r>
            <a:r>
              <a:rPr lang="en-US" sz="1200" b="1" dirty="0">
                <a:solidFill>
                  <a:srgbClr val="C00000"/>
                </a:solidFill>
              </a:rPr>
              <a:t>full-stack developer</a:t>
            </a:r>
            <a:r>
              <a:rPr lang="en-US" sz="1200" b="1" dirty="0">
                <a:solidFill>
                  <a:schemeClr val="tx2">
                    <a:lumMod val="75000"/>
                  </a:schemeClr>
                </a:solidFill>
              </a:rPr>
              <a:t>, I'll oversee the backend and front-end development to ensure a seamless user experience.</a:t>
            </a:r>
          </a:p>
        </p:txBody>
      </p:sp>
      <p:sp>
        <p:nvSpPr>
          <p:cNvPr id="28" name="TextBox 27">
            <a:extLst>
              <a:ext uri="{FF2B5EF4-FFF2-40B4-BE49-F238E27FC236}">
                <a16:creationId xmlns:a16="http://schemas.microsoft.com/office/drawing/2014/main" id="{A677E5C2-B11B-4E56-7763-39926CE98D9F}"/>
              </a:ext>
            </a:extLst>
          </p:cNvPr>
          <p:cNvSpPr txBox="1"/>
          <p:nvPr/>
        </p:nvSpPr>
        <p:spPr>
          <a:xfrm>
            <a:off x="9202881" y="4902406"/>
            <a:ext cx="2378827" cy="830997"/>
          </a:xfrm>
          <a:prstGeom prst="rect">
            <a:avLst/>
          </a:prstGeom>
          <a:noFill/>
        </p:spPr>
        <p:txBody>
          <a:bodyPr wrap="square">
            <a:spAutoFit/>
          </a:bodyPr>
          <a:lstStyle/>
          <a:p>
            <a:r>
              <a:rPr lang="en-US" sz="1200" b="1" dirty="0">
                <a:solidFill>
                  <a:schemeClr val="tx2">
                    <a:lumMod val="75000"/>
                  </a:schemeClr>
                </a:solidFill>
              </a:rPr>
              <a:t>As </a:t>
            </a:r>
            <a:r>
              <a:rPr lang="en-US" sz="1200" b="1" dirty="0">
                <a:solidFill>
                  <a:srgbClr val="C00000"/>
                </a:solidFill>
              </a:rPr>
              <a:t>Designer</a:t>
            </a:r>
            <a:r>
              <a:rPr lang="en-US" sz="1200" b="1" dirty="0">
                <a:solidFill>
                  <a:schemeClr val="tx2">
                    <a:lumMod val="75000"/>
                  </a:schemeClr>
                </a:solidFill>
              </a:rPr>
              <a:t>, I'll design the layout and graphics, bringing creativity and aesthetic value to the platform.</a:t>
            </a:r>
          </a:p>
        </p:txBody>
      </p:sp>
      <p:sp>
        <p:nvSpPr>
          <p:cNvPr id="30" name="TextBox 29">
            <a:extLst>
              <a:ext uri="{FF2B5EF4-FFF2-40B4-BE49-F238E27FC236}">
                <a16:creationId xmlns:a16="http://schemas.microsoft.com/office/drawing/2014/main" id="{0364FEDA-7F3C-311E-036D-5E0B550F3D96}"/>
              </a:ext>
            </a:extLst>
          </p:cNvPr>
          <p:cNvSpPr txBox="1"/>
          <p:nvPr/>
        </p:nvSpPr>
        <p:spPr>
          <a:xfrm>
            <a:off x="3486391" y="4901607"/>
            <a:ext cx="2417831" cy="646331"/>
          </a:xfrm>
          <a:prstGeom prst="rect">
            <a:avLst/>
          </a:prstGeom>
          <a:noFill/>
        </p:spPr>
        <p:txBody>
          <a:bodyPr wrap="square">
            <a:spAutoFit/>
          </a:bodyPr>
          <a:lstStyle/>
          <a:p>
            <a:r>
              <a:rPr lang="en-US" sz="1200" b="1" dirty="0">
                <a:solidFill>
                  <a:schemeClr val="tx2">
                    <a:lumMod val="75000"/>
                  </a:schemeClr>
                </a:solidFill>
              </a:rPr>
              <a:t>As </a:t>
            </a:r>
            <a:r>
              <a:rPr lang="en-US" sz="1200" b="1" dirty="0">
                <a:solidFill>
                  <a:srgbClr val="C00000"/>
                </a:solidFill>
              </a:rPr>
              <a:t>Frontend Developer</a:t>
            </a:r>
            <a:r>
              <a:rPr lang="en-US" sz="1200" b="1" dirty="0">
                <a:solidFill>
                  <a:schemeClr val="tx2">
                    <a:lumMod val="75000"/>
                  </a:schemeClr>
                </a:solidFill>
              </a:rPr>
              <a:t>, I'll focus on creating an intuitive and visually appealing user interface</a:t>
            </a:r>
            <a:r>
              <a:rPr lang="en-US" sz="1200" dirty="0"/>
              <a:t>.</a:t>
            </a:r>
            <a:endParaRPr lang="en-US" sz="1200" b="1" dirty="0"/>
          </a:p>
        </p:txBody>
      </p:sp>
      <p:sp>
        <p:nvSpPr>
          <p:cNvPr id="31" name="TextBox 30">
            <a:extLst>
              <a:ext uri="{FF2B5EF4-FFF2-40B4-BE49-F238E27FC236}">
                <a16:creationId xmlns:a16="http://schemas.microsoft.com/office/drawing/2014/main" id="{4E694AE7-4FF1-0053-827B-60CB22B70FEA}"/>
              </a:ext>
            </a:extLst>
          </p:cNvPr>
          <p:cNvSpPr txBox="1"/>
          <p:nvPr/>
        </p:nvSpPr>
        <p:spPr>
          <a:xfrm>
            <a:off x="6459999" y="4901608"/>
            <a:ext cx="2339823" cy="830997"/>
          </a:xfrm>
          <a:prstGeom prst="rect">
            <a:avLst/>
          </a:prstGeom>
          <a:noFill/>
        </p:spPr>
        <p:txBody>
          <a:bodyPr wrap="square">
            <a:spAutoFit/>
          </a:bodyPr>
          <a:lstStyle/>
          <a:p>
            <a:r>
              <a:rPr lang="en-US" sz="1200" b="1" dirty="0">
                <a:solidFill>
                  <a:schemeClr val="tx2">
                    <a:lumMod val="75000"/>
                  </a:schemeClr>
                </a:solidFill>
              </a:rPr>
              <a:t>As </a:t>
            </a:r>
            <a:r>
              <a:rPr lang="en-US" sz="1200" b="1" dirty="0">
                <a:solidFill>
                  <a:srgbClr val="C00000"/>
                </a:solidFill>
              </a:rPr>
              <a:t>Project Manager</a:t>
            </a:r>
            <a:r>
              <a:rPr lang="en-US" sz="1200" b="1" dirty="0">
                <a:solidFill>
                  <a:schemeClr val="tx2">
                    <a:lumMod val="75000"/>
                  </a:schemeClr>
                </a:solidFill>
              </a:rPr>
              <a:t>, I'll manage timelines, and resources, and ensure smooth collaboration among the team.</a:t>
            </a:r>
          </a:p>
        </p:txBody>
      </p:sp>
      <p:graphicFrame>
        <p:nvGraphicFramePr>
          <p:cNvPr id="34" name="Diagram 33">
            <a:extLst>
              <a:ext uri="{FF2B5EF4-FFF2-40B4-BE49-F238E27FC236}">
                <a16:creationId xmlns:a16="http://schemas.microsoft.com/office/drawing/2014/main" id="{26B4B915-82D2-74FB-13D0-62CCEE9CA48A}"/>
              </a:ext>
            </a:extLst>
          </p:cNvPr>
          <p:cNvGraphicFramePr/>
          <p:nvPr>
            <p:extLst>
              <p:ext uri="{D42A27DB-BD31-4B8C-83A1-F6EECF244321}">
                <p14:modId xmlns:p14="http://schemas.microsoft.com/office/powerpoint/2010/main" val="2359318554"/>
              </p:ext>
            </p:extLst>
          </p:nvPr>
        </p:nvGraphicFramePr>
        <p:xfrm>
          <a:off x="2565557" y="5788749"/>
          <a:ext cx="9053251" cy="745249"/>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cxnSp>
        <p:nvCxnSpPr>
          <p:cNvPr id="41" name="Straight Connector 40">
            <a:extLst>
              <a:ext uri="{FF2B5EF4-FFF2-40B4-BE49-F238E27FC236}">
                <a16:creationId xmlns:a16="http://schemas.microsoft.com/office/drawing/2014/main" id="{50528033-6E63-5DC1-A8EA-4E740845E49B}"/>
              </a:ext>
            </a:extLst>
          </p:cNvPr>
          <p:cNvCxnSpPr>
            <a:cxnSpLocks/>
          </p:cNvCxnSpPr>
          <p:nvPr/>
        </p:nvCxnSpPr>
        <p:spPr>
          <a:xfrm>
            <a:off x="457200" y="274320"/>
            <a:ext cx="11247120" cy="0"/>
          </a:xfrm>
          <a:prstGeom prst="line">
            <a:avLst/>
          </a:prstGeom>
          <a:ln w="31750">
            <a:solidFill>
              <a:schemeClr val="tx2">
                <a:lumMod val="75000"/>
              </a:schemeClr>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7FF0A19D-946B-F2FB-C148-7FF0D6DC2E16}"/>
              </a:ext>
            </a:extLst>
          </p:cNvPr>
          <p:cNvSpPr txBox="1"/>
          <p:nvPr/>
        </p:nvSpPr>
        <p:spPr>
          <a:xfrm>
            <a:off x="-191589" y="6331233"/>
            <a:ext cx="2565556" cy="584775"/>
          </a:xfrm>
          <a:prstGeom prst="rect">
            <a:avLst/>
          </a:prstGeom>
          <a:noFill/>
        </p:spPr>
        <p:txBody>
          <a:bodyPr wrap="square">
            <a:spAutoFit/>
          </a:bodyPr>
          <a:lstStyle/>
          <a:p>
            <a:r>
              <a:rPr lang="en-US" sz="2800" b="1" i="1" dirty="0">
                <a:solidFill>
                  <a:schemeClr val="tx2">
                    <a:lumMod val="75000"/>
                  </a:schemeClr>
                </a:solidFill>
                <a:effectLst>
                  <a:glow rad="127000">
                    <a:schemeClr val="bg1"/>
                  </a:glow>
                  <a:outerShdw blurRad="38100" dist="38100" dir="2700000" algn="tl">
                    <a:srgbClr val="000000">
                      <a:alpha val="43137"/>
                    </a:srgbClr>
                  </a:outerShdw>
                </a:effectLst>
              </a:rPr>
              <a:t>  </a:t>
            </a:r>
            <a:r>
              <a:rPr lang="en-US" sz="3200" b="1" i="1" dirty="0">
                <a:solidFill>
                  <a:schemeClr val="tx2">
                    <a:lumMod val="75000"/>
                  </a:schemeClr>
                </a:solidFill>
                <a:effectLst>
                  <a:glow rad="127000">
                    <a:schemeClr val="bg1"/>
                  </a:glow>
                  <a:outerShdw blurRad="38100" dist="38100" dir="2700000" algn="tl">
                    <a:srgbClr val="000000">
                      <a:alpha val="43137"/>
                    </a:srgbClr>
                  </a:outerShdw>
                </a:effectLst>
              </a:rPr>
              <a:t>Fund-raising</a:t>
            </a:r>
            <a:endParaRPr lang="en-US" sz="2800" dirty="0"/>
          </a:p>
        </p:txBody>
      </p:sp>
      <p:cxnSp>
        <p:nvCxnSpPr>
          <p:cNvPr id="5" name="Straight Connector 4">
            <a:extLst>
              <a:ext uri="{FF2B5EF4-FFF2-40B4-BE49-F238E27FC236}">
                <a16:creationId xmlns:a16="http://schemas.microsoft.com/office/drawing/2014/main" id="{CFA17894-F44B-5672-BD16-6C8298131CF5}"/>
              </a:ext>
            </a:extLst>
          </p:cNvPr>
          <p:cNvCxnSpPr>
            <a:cxnSpLocks/>
          </p:cNvCxnSpPr>
          <p:nvPr/>
        </p:nvCxnSpPr>
        <p:spPr>
          <a:xfrm>
            <a:off x="2246812" y="6699957"/>
            <a:ext cx="9518469" cy="0"/>
          </a:xfrm>
          <a:prstGeom prst="line">
            <a:avLst/>
          </a:prstGeom>
          <a:ln w="31750">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6065505"/>
      </p:ext>
    </p:extLst>
  </p:cSld>
  <p:clrMapOvr>
    <a:masterClrMapping/>
  </p:clrMapOvr>
  <mc:AlternateContent xmlns:mc="http://schemas.openxmlformats.org/markup-compatibility/2006" xmlns:p14="http://schemas.microsoft.com/office/powerpoint/2010/main">
    <mc:Choice Requires="p14">
      <p:transition spd="slow" p14:dur="3400">
        <p14:reveal dir="r"/>
        <p:sndAc>
          <p:stSnd>
            <p:snd r:embed="rId3" name="camera.wav"/>
          </p:stSnd>
        </p:sndAc>
      </p:transition>
    </mc:Choice>
    <mc:Fallback xmlns="">
      <p:transition spd="slow">
        <p:fade/>
        <p:sndAc>
          <p:stSnd>
            <p:snd r:embed="rId29" name="camera.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alphaModFix amt="20000"/>
            <a:lum/>
          </a:blip>
          <a:srcRect/>
          <a:stretch>
            <a:fillRect/>
          </a:stretch>
        </a:blipFill>
        <a:effectLst/>
      </p:bgPr>
    </p:bg>
    <p:spTree>
      <p:nvGrpSpPr>
        <p:cNvPr id="1" name=""/>
        <p:cNvGrpSpPr/>
        <p:nvPr/>
      </p:nvGrpSpPr>
      <p:grpSpPr>
        <a:xfrm>
          <a:off x="0" y="0"/>
          <a:ext cx="0" cy="0"/>
          <a:chOff x="0" y="0"/>
          <a:chExt cx="0" cy="0"/>
        </a:xfrm>
      </p:grpSpPr>
      <p:sp>
        <p:nvSpPr>
          <p:cNvPr id="36" name="Rectangle 3">
            <a:extLst>
              <a:ext uri="{FF2B5EF4-FFF2-40B4-BE49-F238E27FC236}">
                <a16:creationId xmlns:a16="http://schemas.microsoft.com/office/drawing/2014/main" id="{84BCC580-574C-CE9B-4877-C0944FD46464}"/>
              </a:ext>
            </a:extLst>
          </p:cNvPr>
          <p:cNvSpPr>
            <a:spLocks noChangeArrowheads="1"/>
          </p:cNvSpPr>
          <p:nvPr/>
        </p:nvSpPr>
        <p:spPr bwMode="auto">
          <a:xfrm>
            <a:off x="6705600" y="2521059"/>
            <a:ext cx="5486400" cy="181588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ctr" defTabSz="914377" eaLnBrk="0" fontAlgn="base" hangingPunct="0">
              <a:spcBef>
                <a:spcPct val="0"/>
              </a:spcBef>
              <a:spcAft>
                <a:spcPct val="0"/>
              </a:spcAft>
            </a:pPr>
            <a:r>
              <a:rPr lang="en-US" altLang="en-US" sz="4800" b="1" i="1" dirty="0">
                <a:solidFill>
                  <a:srgbClr val="C00000"/>
                </a:solidFill>
                <a:effectLst>
                  <a:outerShdw blurRad="38100" dist="38100" dir="2700000" algn="tl">
                    <a:srgbClr val="000000">
                      <a:alpha val="43137"/>
                    </a:srgbClr>
                  </a:outerShdw>
                </a:effectLst>
                <a:latin typeface="Arial" panose="020B0604020202020204" pitchFamily="34" charset="0"/>
              </a:rPr>
              <a:t>THE ISSUE YOU'RE SOLVING</a:t>
            </a:r>
          </a:p>
          <a:p>
            <a:pPr lvl="2" algn="just" eaLnBrk="0" fontAlgn="base" hangingPunct="0">
              <a:spcBef>
                <a:spcPct val="0"/>
              </a:spcBef>
              <a:spcAft>
                <a:spcPct val="0"/>
              </a:spcAft>
              <a:buFontTx/>
              <a:buChar char="•"/>
            </a:pPr>
            <a:endParaRPr lang="en-US" altLang="en-US" sz="1600" dirty="0">
              <a:solidFill>
                <a:srgbClr val="C00000"/>
              </a:solidFill>
              <a:latin typeface="Arial" panose="020B0604020202020204" pitchFamily="34" charset="0"/>
            </a:endParaRPr>
          </a:p>
        </p:txBody>
      </p:sp>
      <p:graphicFrame>
        <p:nvGraphicFramePr>
          <p:cNvPr id="47" name="Diagram 46">
            <a:extLst>
              <a:ext uri="{FF2B5EF4-FFF2-40B4-BE49-F238E27FC236}">
                <a16:creationId xmlns:a16="http://schemas.microsoft.com/office/drawing/2014/main" id="{4D10CAC2-57D9-579D-DBE2-AC7B12B54CAA}"/>
              </a:ext>
            </a:extLst>
          </p:cNvPr>
          <p:cNvGraphicFramePr/>
          <p:nvPr>
            <p:extLst>
              <p:ext uri="{D42A27DB-BD31-4B8C-83A1-F6EECF244321}">
                <p14:modId xmlns:p14="http://schemas.microsoft.com/office/powerpoint/2010/main" val="2410209856"/>
              </p:ext>
            </p:extLst>
          </p:nvPr>
        </p:nvGraphicFramePr>
        <p:xfrm>
          <a:off x="0" y="0"/>
          <a:ext cx="6705600" cy="685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447338695"/>
      </p:ext>
    </p:extLst>
  </p:cSld>
  <p:clrMapOvr>
    <a:masterClrMapping/>
  </p:clrMapOvr>
  <mc:AlternateContent xmlns:mc="http://schemas.openxmlformats.org/markup-compatibility/2006" xmlns:p14="http://schemas.microsoft.com/office/powerpoint/2010/main">
    <mc:Choice Requires="p14">
      <p:transition spd="slow" p14:dur="3400">
        <p14:reveal dir="r"/>
        <p:sndAc>
          <p:stSnd>
            <p:snd r:embed="rId3" name="camera.wav"/>
          </p:stSnd>
        </p:sndAc>
      </p:transition>
    </mc:Choice>
    <mc:Fallback xmlns="">
      <p:transition spd="slow">
        <p:fade/>
        <p:sndAc>
          <p:stSnd>
            <p:snd r:embed="rId10" name="camera.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alphaModFix amt="10000"/>
            <a:lum/>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78378" y="1"/>
            <a:ext cx="5930537" cy="4693920"/>
          </a:xfrm>
          <a:solidFill>
            <a:schemeClr val="bg1">
              <a:alpha val="0"/>
            </a:schemeClr>
          </a:solidFill>
        </p:spPr>
        <p:txBody>
          <a:bodyPr anchor="t" anchorCtr="0">
            <a:noAutofit/>
          </a:bodyPr>
          <a:lstStyle/>
          <a:p>
            <a:pPr algn="ctr"/>
            <a:br>
              <a:rPr lang="en-US" dirty="0"/>
            </a:br>
            <a:br>
              <a:rPr lang="en-US" dirty="0"/>
            </a:br>
            <a:br>
              <a:rPr lang="en-US" dirty="0"/>
            </a:br>
            <a:br>
              <a:rPr lang="en-US" dirty="0"/>
            </a:br>
            <a:br>
              <a:rPr lang="en-US" dirty="0"/>
            </a:br>
            <a:br>
              <a:rPr lang="en-US" dirty="0"/>
            </a:br>
            <a:br>
              <a:rPr lang="en-US" dirty="0">
                <a:solidFill>
                  <a:schemeClr val="tx2"/>
                </a:solidFill>
              </a:rPr>
            </a:br>
            <a:r>
              <a:rPr lang="en-US" sz="4800" b="1" i="1" dirty="0">
                <a:solidFill>
                  <a:schemeClr val="tx2"/>
                </a:solidFill>
                <a:effectLst>
                  <a:outerShdw blurRad="38100" dist="38100" dir="2700000" algn="tl">
                    <a:srgbClr val="000000">
                      <a:alpha val="43137"/>
                    </a:srgbClr>
                  </a:outerShdw>
                </a:effectLst>
              </a:rPr>
              <a:t>Your </a:t>
            </a:r>
            <a:r>
              <a:rPr lang="en-US" sz="4800" b="1" i="1" dirty="0">
                <a:solidFill>
                  <a:schemeClr val="accent1"/>
                </a:solidFill>
                <a:effectLst>
                  <a:outerShdw blurRad="38100" dist="38100" dir="2700000" algn="tl">
                    <a:srgbClr val="000000">
                      <a:alpha val="43137"/>
                    </a:srgbClr>
                  </a:outerShdw>
                </a:effectLst>
              </a:rPr>
              <a:t>submitted</a:t>
            </a:r>
            <a:r>
              <a:rPr lang="en-US" sz="4800" b="1" i="1" dirty="0">
                <a:solidFill>
                  <a:schemeClr val="tx2"/>
                </a:solidFill>
                <a:effectLst>
                  <a:outerShdw blurRad="38100" dist="38100" dir="2700000" algn="tl">
                    <a:srgbClr val="000000">
                      <a:alpha val="43137"/>
                    </a:srgbClr>
                  </a:outerShdw>
                </a:effectLst>
              </a:rPr>
              <a:t> </a:t>
            </a:r>
            <a:r>
              <a:rPr lang="en-US" sz="4800" b="1" i="1" dirty="0">
                <a:solidFill>
                  <a:schemeClr val="accent1"/>
                </a:solidFill>
                <a:effectLst>
                  <a:outerShdw blurRad="38100" dist="38100" dir="2700000" algn="tl">
                    <a:srgbClr val="000000">
                      <a:alpha val="43137"/>
                    </a:srgbClr>
                  </a:outerShdw>
                </a:effectLst>
              </a:rPr>
              <a:t>software</a:t>
            </a:r>
            <a:r>
              <a:rPr lang="en-US" sz="4800" b="1" i="1" dirty="0">
                <a:solidFill>
                  <a:schemeClr val="tx2"/>
                </a:solidFill>
                <a:effectLst>
                  <a:outerShdw blurRad="38100" dist="38100" dir="2700000" algn="tl">
                    <a:srgbClr val="000000">
                      <a:alpha val="43137"/>
                    </a:srgbClr>
                  </a:outerShdw>
                </a:effectLst>
              </a:rPr>
              <a:t> and its functionality</a:t>
            </a:r>
            <a:endParaRPr lang="en-US" b="1" i="1" dirty="0">
              <a:solidFill>
                <a:schemeClr val="tx2"/>
              </a:solidFill>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5ACD348C-545C-9EF6-CFE8-8E5672C70817}"/>
              </a:ext>
            </a:extLst>
          </p:cNvPr>
          <p:cNvGraphicFramePr>
            <a:graphicFrameLocks noGrp="1"/>
          </p:cNvGraphicFramePr>
          <p:nvPr>
            <p:ph idx="1"/>
            <p:extLst>
              <p:ext uri="{D42A27DB-BD31-4B8C-83A1-F6EECF244321}">
                <p14:modId xmlns:p14="http://schemas.microsoft.com/office/powerpoint/2010/main" val="2480094460"/>
              </p:ext>
            </p:extLst>
          </p:nvPr>
        </p:nvGraphicFramePr>
        <p:xfrm>
          <a:off x="5661061" y="0"/>
          <a:ext cx="6330642" cy="685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3" name="Straight Connector 2">
            <a:extLst>
              <a:ext uri="{FF2B5EF4-FFF2-40B4-BE49-F238E27FC236}">
                <a16:creationId xmlns:a16="http://schemas.microsoft.com/office/drawing/2014/main" id="{EABAF535-4784-0B5A-57C6-F4F947B3D863}"/>
              </a:ext>
            </a:extLst>
          </p:cNvPr>
          <p:cNvCxnSpPr>
            <a:cxnSpLocks/>
          </p:cNvCxnSpPr>
          <p:nvPr/>
        </p:nvCxnSpPr>
        <p:spPr>
          <a:xfrm>
            <a:off x="457200" y="274320"/>
            <a:ext cx="11247120" cy="0"/>
          </a:xfrm>
          <a:prstGeom prst="line">
            <a:avLst/>
          </a:prstGeom>
          <a:ln w="31750">
            <a:solidFill>
              <a:schemeClr val="tx2"/>
            </a:solidFill>
          </a:ln>
        </p:spPr>
        <p:style>
          <a:lnRef idx="3">
            <a:schemeClr val="accent1"/>
          </a:lnRef>
          <a:fillRef idx="0">
            <a:schemeClr val="accent1"/>
          </a:fillRef>
          <a:effectRef idx="2">
            <a:schemeClr val="accent1"/>
          </a:effectRef>
          <a:fontRef idx="minor">
            <a:schemeClr val="tx1"/>
          </a:fontRef>
        </p:style>
      </p:cxnSp>
      <p:cxnSp>
        <p:nvCxnSpPr>
          <p:cNvPr id="6" name="Straight Connector 5">
            <a:extLst>
              <a:ext uri="{FF2B5EF4-FFF2-40B4-BE49-F238E27FC236}">
                <a16:creationId xmlns:a16="http://schemas.microsoft.com/office/drawing/2014/main" id="{E2752146-551B-7C63-E654-622ABE9AE9F7}"/>
              </a:ext>
            </a:extLst>
          </p:cNvPr>
          <p:cNvCxnSpPr>
            <a:cxnSpLocks/>
          </p:cNvCxnSpPr>
          <p:nvPr/>
        </p:nvCxnSpPr>
        <p:spPr>
          <a:xfrm>
            <a:off x="2246812" y="6699957"/>
            <a:ext cx="9518469" cy="0"/>
          </a:xfrm>
          <a:prstGeom prst="line">
            <a:avLst/>
          </a:prstGeom>
          <a:ln w="31750">
            <a:solidFill>
              <a:srgbClr val="C00000"/>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B14735F9-1101-417C-AFEA-B539E9DF9A1B}"/>
              </a:ext>
            </a:extLst>
          </p:cNvPr>
          <p:cNvSpPr txBox="1"/>
          <p:nvPr/>
        </p:nvSpPr>
        <p:spPr>
          <a:xfrm>
            <a:off x="-191589" y="6331233"/>
            <a:ext cx="2565556" cy="584775"/>
          </a:xfrm>
          <a:prstGeom prst="rect">
            <a:avLst/>
          </a:prstGeom>
          <a:noFill/>
        </p:spPr>
        <p:txBody>
          <a:bodyPr wrap="square">
            <a:spAutoFit/>
          </a:bodyPr>
          <a:lstStyle/>
          <a:p>
            <a:r>
              <a:rPr lang="en-US" sz="2800" b="1" i="1" dirty="0">
                <a:solidFill>
                  <a:schemeClr val="tx2">
                    <a:lumMod val="75000"/>
                  </a:schemeClr>
                </a:solidFill>
                <a:effectLst>
                  <a:glow rad="127000">
                    <a:schemeClr val="bg1"/>
                  </a:glow>
                  <a:outerShdw blurRad="38100" dist="38100" dir="2700000" algn="tl">
                    <a:srgbClr val="000000">
                      <a:alpha val="43137"/>
                    </a:srgbClr>
                  </a:outerShdw>
                </a:effectLst>
              </a:rPr>
              <a:t>  </a:t>
            </a:r>
            <a:r>
              <a:rPr lang="en-US" sz="3200" b="1" i="1" dirty="0">
                <a:solidFill>
                  <a:schemeClr val="tx2">
                    <a:lumMod val="75000"/>
                  </a:schemeClr>
                </a:solidFill>
                <a:effectLst>
                  <a:glow rad="127000">
                    <a:schemeClr val="bg1"/>
                  </a:glow>
                  <a:outerShdw blurRad="38100" dist="38100" dir="2700000" algn="tl">
                    <a:srgbClr val="000000">
                      <a:alpha val="43137"/>
                    </a:srgbClr>
                  </a:outerShdw>
                </a:effectLst>
              </a:rPr>
              <a:t>Fund-raising</a:t>
            </a:r>
            <a:endParaRPr lang="en-US" sz="2800" dirty="0"/>
          </a:p>
        </p:txBody>
      </p:sp>
    </p:spTree>
    <p:extLst>
      <p:ext uri="{BB962C8B-B14F-4D97-AF65-F5344CB8AC3E}">
        <p14:creationId xmlns:p14="http://schemas.microsoft.com/office/powerpoint/2010/main" val="3666674671"/>
      </p:ext>
    </p:extLst>
  </p:cSld>
  <p:clrMapOvr>
    <a:masterClrMapping/>
  </p:clrMapOvr>
  <mc:AlternateContent xmlns:mc="http://schemas.openxmlformats.org/markup-compatibility/2006" xmlns:p14="http://schemas.microsoft.com/office/powerpoint/2010/main">
    <mc:Choice Requires="p14">
      <p:transition spd="slow" p14:dur="3400">
        <p14:reveal dir="r"/>
        <p:sndAc>
          <p:stSnd>
            <p:snd r:embed="rId3" name="camera.wav"/>
          </p:stSnd>
        </p:sndAc>
      </p:transition>
    </mc:Choice>
    <mc:Fallback xmlns="">
      <p:transition spd="slow">
        <p:fade/>
        <p:sndAc>
          <p:stSnd>
            <p:snd r:embed="rId10" name="camera.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alphaModFix amt="10000"/>
            <a:lum/>
          </a:blip>
          <a:srcRect/>
          <a:stretch>
            <a:fillRect t="-21000" b="-21000"/>
          </a:stretch>
        </a:blipFill>
        <a:effectLst/>
      </p:bgPr>
    </p:bg>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FACC9DF0-7D1A-8DAE-9D01-6618D54F6873}"/>
              </a:ext>
            </a:extLst>
          </p:cNvPr>
          <p:cNvGraphicFramePr/>
          <p:nvPr>
            <p:extLst>
              <p:ext uri="{D42A27DB-BD31-4B8C-83A1-F6EECF244321}">
                <p14:modId xmlns:p14="http://schemas.microsoft.com/office/powerpoint/2010/main" val="439485946"/>
              </p:ext>
            </p:extLst>
          </p:nvPr>
        </p:nvGraphicFramePr>
        <p:xfrm>
          <a:off x="2" y="0"/>
          <a:ext cx="6810103" cy="685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 name="TextBox 8">
            <a:extLst>
              <a:ext uri="{FF2B5EF4-FFF2-40B4-BE49-F238E27FC236}">
                <a16:creationId xmlns:a16="http://schemas.microsoft.com/office/drawing/2014/main" id="{BE7B013D-E390-EDD3-17D4-2A7F69E66253}"/>
              </a:ext>
            </a:extLst>
          </p:cNvPr>
          <p:cNvSpPr txBox="1"/>
          <p:nvPr/>
        </p:nvSpPr>
        <p:spPr>
          <a:xfrm>
            <a:off x="627021" y="3502410"/>
            <a:ext cx="853439" cy="369332"/>
          </a:xfrm>
          <a:prstGeom prst="rect">
            <a:avLst/>
          </a:prstGeom>
          <a:noFill/>
        </p:spPr>
        <p:txBody>
          <a:bodyPr wrap="square">
            <a:spAutoFit/>
          </a:bodyPr>
          <a:lstStyle/>
          <a:p>
            <a:r>
              <a:rPr lang="en-US" b="1" dirty="0">
                <a:solidFill>
                  <a:srgbClr val="C00000"/>
                </a:solidFill>
              </a:rPr>
              <a:t>USER</a:t>
            </a:r>
          </a:p>
        </p:txBody>
      </p:sp>
      <p:sp>
        <p:nvSpPr>
          <p:cNvPr id="11" name="TextBox 10">
            <a:extLst>
              <a:ext uri="{FF2B5EF4-FFF2-40B4-BE49-F238E27FC236}">
                <a16:creationId xmlns:a16="http://schemas.microsoft.com/office/drawing/2014/main" id="{F96706E0-FA99-5EC7-0D7D-77FF65E6DCEF}"/>
              </a:ext>
            </a:extLst>
          </p:cNvPr>
          <p:cNvSpPr txBox="1"/>
          <p:nvPr/>
        </p:nvSpPr>
        <p:spPr>
          <a:xfrm>
            <a:off x="6783979" y="2459504"/>
            <a:ext cx="5381896" cy="1938992"/>
          </a:xfrm>
          <a:prstGeom prst="rect">
            <a:avLst/>
          </a:prstGeom>
          <a:noFill/>
        </p:spPr>
        <p:txBody>
          <a:bodyPr wrap="square">
            <a:spAutoFit/>
          </a:bodyPr>
          <a:lstStyle/>
          <a:p>
            <a:pPr algn="ctr"/>
            <a:r>
              <a:rPr lang="en-US" sz="6000" b="1" i="1" dirty="0">
                <a:solidFill>
                  <a:srgbClr val="C00000"/>
                </a:solidFill>
                <a:effectLst>
                  <a:outerShdw blurRad="38100" dist="38100" dir="2700000" algn="tl">
                    <a:srgbClr val="000000">
                      <a:alpha val="43137"/>
                    </a:srgbClr>
                  </a:outerShdw>
                </a:effectLst>
              </a:rPr>
              <a:t>Three Types of Users</a:t>
            </a:r>
          </a:p>
        </p:txBody>
      </p:sp>
      <p:cxnSp>
        <p:nvCxnSpPr>
          <p:cNvPr id="2" name="Straight Connector 1">
            <a:extLst>
              <a:ext uri="{FF2B5EF4-FFF2-40B4-BE49-F238E27FC236}">
                <a16:creationId xmlns:a16="http://schemas.microsoft.com/office/drawing/2014/main" id="{94A0C1AA-B6B3-F25F-C4C9-FBACD993777C}"/>
              </a:ext>
            </a:extLst>
          </p:cNvPr>
          <p:cNvCxnSpPr>
            <a:cxnSpLocks/>
          </p:cNvCxnSpPr>
          <p:nvPr/>
        </p:nvCxnSpPr>
        <p:spPr>
          <a:xfrm>
            <a:off x="457200" y="274320"/>
            <a:ext cx="11247120" cy="0"/>
          </a:xfrm>
          <a:prstGeom prst="line">
            <a:avLst/>
          </a:prstGeom>
          <a:ln w="31750">
            <a:solidFill>
              <a:schemeClr val="tx2"/>
            </a:solidFill>
          </a:ln>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69DD08CB-7C10-5250-EF1F-C63AAA59CC46}"/>
              </a:ext>
            </a:extLst>
          </p:cNvPr>
          <p:cNvCxnSpPr>
            <a:cxnSpLocks/>
          </p:cNvCxnSpPr>
          <p:nvPr/>
        </p:nvCxnSpPr>
        <p:spPr>
          <a:xfrm>
            <a:off x="457200" y="6656409"/>
            <a:ext cx="9518469" cy="0"/>
          </a:xfrm>
          <a:prstGeom prst="line">
            <a:avLst/>
          </a:prstGeom>
          <a:ln w="31750">
            <a:solidFill>
              <a:srgbClr val="C00000"/>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C2A496AE-5AC5-F1BD-18F1-3AA77D8C042E}"/>
              </a:ext>
            </a:extLst>
          </p:cNvPr>
          <p:cNvSpPr txBox="1"/>
          <p:nvPr/>
        </p:nvSpPr>
        <p:spPr>
          <a:xfrm>
            <a:off x="9710057" y="6369668"/>
            <a:ext cx="2565556" cy="584775"/>
          </a:xfrm>
          <a:prstGeom prst="rect">
            <a:avLst/>
          </a:prstGeom>
          <a:noFill/>
        </p:spPr>
        <p:txBody>
          <a:bodyPr wrap="square">
            <a:spAutoFit/>
          </a:bodyPr>
          <a:lstStyle/>
          <a:p>
            <a:r>
              <a:rPr lang="en-US" sz="2800" b="1" i="1" dirty="0">
                <a:solidFill>
                  <a:schemeClr val="tx2">
                    <a:lumMod val="75000"/>
                  </a:schemeClr>
                </a:solidFill>
                <a:effectLst>
                  <a:glow rad="127000">
                    <a:schemeClr val="bg1"/>
                  </a:glow>
                  <a:outerShdw blurRad="38100" dist="38100" dir="2700000" algn="tl">
                    <a:srgbClr val="000000">
                      <a:alpha val="43137"/>
                    </a:srgbClr>
                  </a:outerShdw>
                </a:effectLst>
              </a:rPr>
              <a:t>  </a:t>
            </a:r>
            <a:r>
              <a:rPr lang="en-US" sz="3200" b="1" i="1" dirty="0">
                <a:solidFill>
                  <a:schemeClr val="tx2">
                    <a:lumMod val="75000"/>
                  </a:schemeClr>
                </a:solidFill>
                <a:effectLst>
                  <a:glow rad="127000">
                    <a:schemeClr val="bg1"/>
                  </a:glow>
                  <a:outerShdw blurRad="38100" dist="38100" dir="2700000" algn="tl">
                    <a:srgbClr val="000000">
                      <a:alpha val="43137"/>
                    </a:srgbClr>
                  </a:outerShdw>
                </a:effectLst>
              </a:rPr>
              <a:t>Fund-raising</a:t>
            </a:r>
            <a:endParaRPr lang="en-US" sz="2800" dirty="0"/>
          </a:p>
        </p:txBody>
      </p:sp>
    </p:spTree>
    <p:extLst>
      <p:ext uri="{BB962C8B-B14F-4D97-AF65-F5344CB8AC3E}">
        <p14:creationId xmlns:p14="http://schemas.microsoft.com/office/powerpoint/2010/main" val="1008037533"/>
      </p:ext>
    </p:extLst>
  </p:cSld>
  <p:clrMapOvr>
    <a:masterClrMapping/>
  </p:clrMapOvr>
  <mc:AlternateContent xmlns:mc="http://schemas.openxmlformats.org/markup-compatibility/2006" xmlns:p14="http://schemas.microsoft.com/office/powerpoint/2010/main">
    <mc:Choice Requires="p14">
      <p:transition spd="slow" p14:dur="3400">
        <p14:reveal dir="r"/>
        <p:sndAc>
          <p:stSnd>
            <p:snd r:embed="rId3" name="camera.wav"/>
          </p:stSnd>
        </p:sndAc>
      </p:transition>
    </mc:Choice>
    <mc:Fallback xmlns="">
      <p:transition spd="slow">
        <p:fade/>
        <p:sndAc>
          <p:stSnd>
            <p:snd r:embed="rId10" name="camera.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20000"/>
            <a:lum/>
          </a:blip>
          <a:srcRect/>
          <a:stretch>
            <a:fillRect t="-5000" b="-5000"/>
          </a:stretch>
        </a:blipFill>
        <a:effectLst/>
      </p:bgPr>
    </p:bg>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B662FFA6-3ECE-A011-FB4E-8104C146DB63}"/>
              </a:ext>
            </a:extLst>
          </p:cNvPr>
          <p:cNvGraphicFramePr>
            <a:graphicFrameLocks noGrp="1"/>
          </p:cNvGraphicFramePr>
          <p:nvPr>
            <p:ph sz="half" idx="1"/>
            <p:extLst>
              <p:ext uri="{D42A27DB-BD31-4B8C-83A1-F6EECF244321}">
                <p14:modId xmlns:p14="http://schemas.microsoft.com/office/powerpoint/2010/main" val="1336223587"/>
              </p:ext>
            </p:extLst>
          </p:nvPr>
        </p:nvGraphicFramePr>
        <p:xfrm>
          <a:off x="5548046" y="2"/>
          <a:ext cx="6643956" cy="68579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4" name="TextBox 13">
            <a:extLst>
              <a:ext uri="{FF2B5EF4-FFF2-40B4-BE49-F238E27FC236}">
                <a16:creationId xmlns:a16="http://schemas.microsoft.com/office/drawing/2014/main" id="{DE29504A-2A79-F164-5350-8EC10689B7D9}"/>
              </a:ext>
            </a:extLst>
          </p:cNvPr>
          <p:cNvSpPr txBox="1"/>
          <p:nvPr/>
        </p:nvSpPr>
        <p:spPr>
          <a:xfrm>
            <a:off x="0" y="670560"/>
            <a:ext cx="5554893" cy="3785652"/>
          </a:xfrm>
          <a:prstGeom prst="rect">
            <a:avLst/>
          </a:prstGeom>
          <a:noFill/>
        </p:spPr>
        <p:txBody>
          <a:bodyPr wrap="square">
            <a:spAutoFit/>
          </a:bodyPr>
          <a:lstStyle/>
          <a:p>
            <a:pPr algn="ctr"/>
            <a:endParaRPr lang="en-US" sz="6000" dirty="0">
              <a:solidFill>
                <a:srgbClr val="C00000"/>
              </a:solidFill>
            </a:endParaRPr>
          </a:p>
          <a:p>
            <a:pPr algn="ctr"/>
            <a:endParaRPr lang="en-US" sz="6000" dirty="0">
              <a:solidFill>
                <a:srgbClr val="C00000"/>
              </a:solidFill>
            </a:endParaRPr>
          </a:p>
          <a:p>
            <a:pPr algn="ctr"/>
            <a:r>
              <a:rPr lang="en-US" sz="6000" b="1" i="1" dirty="0">
                <a:solidFill>
                  <a:srgbClr val="C00000"/>
                </a:solidFill>
                <a:effectLst>
                  <a:outerShdw blurRad="38100" dist="38100" dir="2700000" algn="tl">
                    <a:srgbClr val="000000">
                      <a:alpha val="43137"/>
                    </a:srgbClr>
                  </a:outerShdw>
                </a:effectLst>
              </a:rPr>
              <a:t>Campaign Management</a:t>
            </a:r>
          </a:p>
        </p:txBody>
      </p:sp>
      <p:cxnSp>
        <p:nvCxnSpPr>
          <p:cNvPr id="2" name="Straight Connector 1">
            <a:extLst>
              <a:ext uri="{FF2B5EF4-FFF2-40B4-BE49-F238E27FC236}">
                <a16:creationId xmlns:a16="http://schemas.microsoft.com/office/drawing/2014/main" id="{30357D2F-B819-6EA5-B3EF-FAEBC8F15DFB}"/>
              </a:ext>
            </a:extLst>
          </p:cNvPr>
          <p:cNvCxnSpPr>
            <a:cxnSpLocks/>
          </p:cNvCxnSpPr>
          <p:nvPr/>
        </p:nvCxnSpPr>
        <p:spPr>
          <a:xfrm>
            <a:off x="457200" y="274320"/>
            <a:ext cx="11247120" cy="0"/>
          </a:xfrm>
          <a:prstGeom prst="line">
            <a:avLst/>
          </a:prstGeom>
          <a:ln w="31750">
            <a:solidFill>
              <a:schemeClr val="tx2"/>
            </a:solidFill>
          </a:ln>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65FD8237-4348-BEEA-AD37-3CB9165F2920}"/>
              </a:ext>
            </a:extLst>
          </p:cNvPr>
          <p:cNvCxnSpPr>
            <a:cxnSpLocks/>
          </p:cNvCxnSpPr>
          <p:nvPr/>
        </p:nvCxnSpPr>
        <p:spPr>
          <a:xfrm>
            <a:off x="2246812" y="6699957"/>
            <a:ext cx="9518469" cy="0"/>
          </a:xfrm>
          <a:prstGeom prst="line">
            <a:avLst/>
          </a:prstGeom>
          <a:ln w="31750">
            <a:solidFill>
              <a:srgbClr val="C00000"/>
            </a:solidFill>
          </a:ln>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95019797-CA2D-70DE-C4FD-FFB1786C6A2E}"/>
              </a:ext>
            </a:extLst>
          </p:cNvPr>
          <p:cNvSpPr txBox="1"/>
          <p:nvPr/>
        </p:nvSpPr>
        <p:spPr>
          <a:xfrm>
            <a:off x="-191589" y="6331233"/>
            <a:ext cx="2565556" cy="584775"/>
          </a:xfrm>
          <a:prstGeom prst="rect">
            <a:avLst/>
          </a:prstGeom>
          <a:noFill/>
        </p:spPr>
        <p:txBody>
          <a:bodyPr wrap="square">
            <a:spAutoFit/>
          </a:bodyPr>
          <a:lstStyle/>
          <a:p>
            <a:r>
              <a:rPr lang="en-US" sz="2800" b="1" i="1" dirty="0">
                <a:solidFill>
                  <a:schemeClr val="tx2">
                    <a:lumMod val="75000"/>
                  </a:schemeClr>
                </a:solidFill>
                <a:effectLst>
                  <a:glow rad="127000">
                    <a:schemeClr val="bg1"/>
                  </a:glow>
                  <a:outerShdw blurRad="38100" dist="38100" dir="2700000" algn="tl">
                    <a:srgbClr val="000000">
                      <a:alpha val="43137"/>
                    </a:srgbClr>
                  </a:outerShdw>
                </a:effectLst>
              </a:rPr>
              <a:t>  </a:t>
            </a:r>
            <a:r>
              <a:rPr lang="en-US" sz="3200" b="1" i="1" dirty="0">
                <a:solidFill>
                  <a:schemeClr val="tx2">
                    <a:lumMod val="75000"/>
                  </a:schemeClr>
                </a:solidFill>
                <a:effectLst>
                  <a:glow rad="127000">
                    <a:schemeClr val="bg1"/>
                  </a:glow>
                  <a:outerShdw blurRad="38100" dist="38100" dir="2700000" algn="tl">
                    <a:srgbClr val="000000">
                      <a:alpha val="43137"/>
                    </a:srgbClr>
                  </a:outerShdw>
                </a:effectLst>
              </a:rPr>
              <a:t>Fund-raising</a:t>
            </a:r>
            <a:endParaRPr lang="en-US" sz="2800" dirty="0"/>
          </a:p>
        </p:txBody>
      </p:sp>
    </p:spTree>
    <p:extLst>
      <p:ext uri="{BB962C8B-B14F-4D97-AF65-F5344CB8AC3E}">
        <p14:creationId xmlns:p14="http://schemas.microsoft.com/office/powerpoint/2010/main" val="2737241225"/>
      </p:ext>
    </p:extLst>
  </p:cSld>
  <p:clrMapOvr>
    <a:masterClrMapping/>
  </p:clrMapOvr>
  <mc:AlternateContent xmlns:mc="http://schemas.openxmlformats.org/markup-compatibility/2006" xmlns:p14="http://schemas.microsoft.com/office/powerpoint/2010/main">
    <mc:Choice Requires="p14">
      <p:transition spd="slow" p14:dur="3400">
        <p14:reveal dir="r"/>
        <p:sndAc>
          <p:stSnd>
            <p:snd r:embed="rId3" name="camera.wav"/>
          </p:stSnd>
        </p:sndAc>
      </p:transition>
    </mc:Choice>
    <mc:Fallback xmlns="">
      <p:transition spd="slow">
        <p:fade/>
        <p:sndAc>
          <p:stSnd>
            <p:snd r:embed="rId10" name="camera.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8709" y="0"/>
            <a:ext cx="12192000" cy="6858000"/>
          </a:xfrm>
          <a:blipFill dpi="0" rotWithShape="1">
            <a:blip r:embed="rId4">
              <a:alphaModFix amt="50000"/>
            </a:blip>
            <a:srcRect/>
            <a:stretch>
              <a:fillRect t="-5000" b="-5000"/>
            </a:stretch>
          </a:blipFill>
        </p:spPr>
        <p:txBody>
          <a:bodyPr anchor="t" anchorCtr="0">
            <a:noAutofit/>
          </a:bodyPr>
          <a:lstStyle/>
          <a:p>
            <a:pPr algn="ctr"/>
            <a:br>
              <a:rPr lang="en-US" sz="4800" b="1" i="1" dirty="0">
                <a:effectLst>
                  <a:outerShdw blurRad="38100" dist="38100" dir="2700000" algn="tl">
                    <a:srgbClr val="000000">
                      <a:alpha val="43137"/>
                    </a:srgbClr>
                  </a:outerShdw>
                </a:effectLst>
              </a:rPr>
            </a:br>
            <a:br>
              <a:rPr lang="en-US" sz="4800" b="1" i="1" dirty="0">
                <a:effectLst>
                  <a:outerShdw blurRad="38100" dist="38100" dir="2700000" algn="tl">
                    <a:srgbClr val="000000">
                      <a:alpha val="43137"/>
                    </a:srgbClr>
                  </a:outerShdw>
                </a:effectLst>
              </a:rPr>
            </a:br>
            <a:r>
              <a:rPr lang="en-US" sz="5400" b="1" i="1" dirty="0">
                <a:solidFill>
                  <a:schemeClr val="tx2"/>
                </a:solidFill>
                <a:effectLst>
                  <a:outerShdw blurRad="38100" dist="38100" dir="2700000" algn="tl">
                    <a:srgbClr val="000000">
                      <a:alpha val="43137"/>
                    </a:srgbClr>
                  </a:outerShdw>
                </a:effectLst>
              </a:rPr>
              <a:t>Transparency and Security</a:t>
            </a:r>
            <a:endParaRPr lang="en-US" sz="4800" i="1" dirty="0">
              <a:solidFill>
                <a:schemeClr val="tx2"/>
              </a:solidFill>
              <a:effectLst>
                <a:outerShdw blurRad="38100" dist="38100" dir="2700000" algn="tl">
                  <a:srgbClr val="000000">
                    <a:alpha val="43137"/>
                  </a:srgbClr>
                </a:outerShdw>
              </a:effectLst>
            </a:endParaRPr>
          </a:p>
        </p:txBody>
      </p:sp>
      <p:sp>
        <p:nvSpPr>
          <p:cNvPr id="16" name="Rectangle 4">
            <a:extLst>
              <a:ext uri="{FF2B5EF4-FFF2-40B4-BE49-F238E27FC236}">
                <a16:creationId xmlns:a16="http://schemas.microsoft.com/office/drawing/2014/main" id="{1E23026F-99CD-6AC7-9D82-4A098117B7E1}"/>
              </a:ext>
            </a:extLst>
          </p:cNvPr>
          <p:cNvSpPr>
            <a:spLocks noChangeArrowheads="1"/>
          </p:cNvSpPr>
          <p:nvPr/>
        </p:nvSpPr>
        <p:spPr bwMode="auto">
          <a:xfrm>
            <a:off x="607448" y="3797295"/>
            <a:ext cx="4498811" cy="1200329"/>
          </a:xfrm>
          <a:prstGeom prst="rect">
            <a:avLst/>
          </a:prstGeom>
          <a:noFill/>
          <a:ln w="38100" cmpd="sng">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defTabSz="914377" eaLnBrk="0" fontAlgn="base" hangingPunct="0">
              <a:spcBef>
                <a:spcPct val="0"/>
              </a:spcBef>
              <a:spcAft>
                <a:spcPct val="0"/>
              </a:spcAft>
            </a:pPr>
            <a:r>
              <a:rPr lang="en-US" altLang="en-US" sz="2400" b="1" dirty="0">
                <a:solidFill>
                  <a:srgbClr val="C00000"/>
                </a:solidFill>
                <a:latin typeface="Arial" panose="020B0604020202020204" pitchFamily="34" charset="0"/>
              </a:rPr>
              <a:t>Verification Badges</a:t>
            </a:r>
            <a:r>
              <a:rPr lang="en-US" altLang="en-US" sz="2400" dirty="0">
                <a:solidFill>
                  <a:srgbClr val="C00000"/>
                </a:solidFill>
                <a:latin typeface="Arial" panose="020B0604020202020204" pitchFamily="34" charset="0"/>
              </a:rPr>
              <a:t> </a:t>
            </a:r>
          </a:p>
          <a:p>
            <a:pPr defTabSz="914377" eaLnBrk="0" fontAlgn="base" hangingPunct="0">
              <a:spcBef>
                <a:spcPct val="0"/>
              </a:spcBef>
              <a:spcAft>
                <a:spcPct val="0"/>
              </a:spcAft>
            </a:pPr>
            <a:r>
              <a:rPr lang="en-US" altLang="en-US" sz="1600" b="1" dirty="0">
                <a:solidFill>
                  <a:schemeClr val="tx2"/>
                </a:solidFill>
                <a:latin typeface="Arial" panose="020B0604020202020204" pitchFamily="34" charset="0"/>
              </a:rPr>
              <a:t>Verified organizations get special badges or tags to distinguish them from non-verified entities, ensuring credibility.</a:t>
            </a:r>
          </a:p>
        </p:txBody>
      </p:sp>
      <p:sp>
        <p:nvSpPr>
          <p:cNvPr id="17" name="Rectangle 4">
            <a:extLst>
              <a:ext uri="{FF2B5EF4-FFF2-40B4-BE49-F238E27FC236}">
                <a16:creationId xmlns:a16="http://schemas.microsoft.com/office/drawing/2014/main" id="{9A02E73D-6C65-136B-F74F-115D691955E5}"/>
              </a:ext>
            </a:extLst>
          </p:cNvPr>
          <p:cNvSpPr>
            <a:spLocks noChangeArrowheads="1"/>
          </p:cNvSpPr>
          <p:nvPr/>
        </p:nvSpPr>
        <p:spPr bwMode="auto">
          <a:xfrm>
            <a:off x="6944889" y="3674183"/>
            <a:ext cx="4498811" cy="1446550"/>
          </a:xfrm>
          <a:prstGeom prst="rect">
            <a:avLst/>
          </a:prstGeom>
          <a:noFill/>
          <a:ln w="38100" cmpd="sng">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defTabSz="914377" eaLnBrk="0" fontAlgn="base" hangingPunct="0">
              <a:spcBef>
                <a:spcPct val="0"/>
              </a:spcBef>
              <a:spcAft>
                <a:spcPct val="0"/>
              </a:spcAft>
            </a:pPr>
            <a:r>
              <a:rPr lang="en-US" sz="2400" b="1" dirty="0">
                <a:solidFill>
                  <a:srgbClr val="C00000"/>
                </a:solidFill>
              </a:rPr>
              <a:t>Donation Transparency</a:t>
            </a:r>
          </a:p>
          <a:p>
            <a:pPr defTabSz="914377" eaLnBrk="0" fontAlgn="base" hangingPunct="0">
              <a:spcBef>
                <a:spcPct val="0"/>
              </a:spcBef>
              <a:spcAft>
                <a:spcPct val="0"/>
              </a:spcAft>
            </a:pPr>
            <a:r>
              <a:rPr lang="en-US" sz="1600" b="1" dirty="0">
                <a:solidFill>
                  <a:schemeClr val="tx2"/>
                </a:solidFill>
              </a:rPr>
              <a:t>Donors can see how funds are being used and how much has been raised. Organizations can post updates about how donations are benefiting the cause.</a:t>
            </a:r>
            <a:endParaRPr lang="en-US" altLang="en-US" sz="1100" b="1" dirty="0">
              <a:solidFill>
                <a:schemeClr val="tx2"/>
              </a:solidFill>
              <a:latin typeface="Arial" panose="020B0604020202020204" pitchFamily="34" charset="0"/>
            </a:endParaRPr>
          </a:p>
        </p:txBody>
      </p:sp>
      <p:sp>
        <p:nvSpPr>
          <p:cNvPr id="20" name="Arrow: Right 19">
            <a:extLst>
              <a:ext uri="{FF2B5EF4-FFF2-40B4-BE49-F238E27FC236}">
                <a16:creationId xmlns:a16="http://schemas.microsoft.com/office/drawing/2014/main" id="{8F864E52-A7FF-D6F0-B7A1-F7AC94280289}"/>
              </a:ext>
            </a:extLst>
          </p:cNvPr>
          <p:cNvSpPr/>
          <p:nvPr/>
        </p:nvSpPr>
        <p:spPr>
          <a:xfrm>
            <a:off x="5536371" y="3917399"/>
            <a:ext cx="978408" cy="960120"/>
          </a:xfrm>
          <a:prstGeom prst="rightArrow">
            <a:avLst/>
          </a:prstGeom>
          <a:solidFill>
            <a:srgbClr val="C00000">
              <a:alpha val="0"/>
            </a:srgbClr>
          </a:solid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90EDBC4-FC29-0327-2AE9-7450D902AF28}"/>
              </a:ext>
            </a:extLst>
          </p:cNvPr>
          <p:cNvCxnSpPr>
            <a:cxnSpLocks/>
          </p:cNvCxnSpPr>
          <p:nvPr/>
        </p:nvCxnSpPr>
        <p:spPr>
          <a:xfrm>
            <a:off x="457200" y="274320"/>
            <a:ext cx="11247120" cy="0"/>
          </a:xfrm>
          <a:prstGeom prst="line">
            <a:avLst/>
          </a:prstGeom>
          <a:ln w="31750">
            <a:solidFill>
              <a:schemeClr val="tx2">
                <a:lumMod val="75000"/>
              </a:schemeClr>
            </a:solidFill>
          </a:ln>
        </p:spPr>
        <p:style>
          <a:lnRef idx="3">
            <a:schemeClr val="accent1"/>
          </a:lnRef>
          <a:fillRef idx="0">
            <a:schemeClr val="accent1"/>
          </a:fillRef>
          <a:effectRef idx="2">
            <a:schemeClr val="accent1"/>
          </a:effectRef>
          <a:fontRef idx="minor">
            <a:schemeClr val="tx1"/>
          </a:fontRef>
        </p:style>
      </p:cxnSp>
      <p:cxnSp>
        <p:nvCxnSpPr>
          <p:cNvPr id="22" name="Straight Connector 21">
            <a:extLst>
              <a:ext uri="{FF2B5EF4-FFF2-40B4-BE49-F238E27FC236}">
                <a16:creationId xmlns:a16="http://schemas.microsoft.com/office/drawing/2014/main" id="{5A650C7D-5F79-CECC-9C8E-1C62F7A27871}"/>
              </a:ext>
            </a:extLst>
          </p:cNvPr>
          <p:cNvCxnSpPr>
            <a:cxnSpLocks/>
          </p:cNvCxnSpPr>
          <p:nvPr/>
        </p:nvCxnSpPr>
        <p:spPr>
          <a:xfrm>
            <a:off x="2246812" y="6699957"/>
            <a:ext cx="9518469" cy="0"/>
          </a:xfrm>
          <a:prstGeom prst="line">
            <a:avLst/>
          </a:prstGeom>
          <a:ln w="31750">
            <a:solidFill>
              <a:srgbClr val="C00000"/>
            </a:solidFill>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CB55744D-5F65-F25D-64CA-133119F2EC17}"/>
              </a:ext>
            </a:extLst>
          </p:cNvPr>
          <p:cNvSpPr txBox="1"/>
          <p:nvPr/>
        </p:nvSpPr>
        <p:spPr>
          <a:xfrm>
            <a:off x="-191589" y="6331233"/>
            <a:ext cx="2565556" cy="584775"/>
          </a:xfrm>
          <a:prstGeom prst="rect">
            <a:avLst/>
          </a:prstGeom>
          <a:noFill/>
        </p:spPr>
        <p:txBody>
          <a:bodyPr wrap="square">
            <a:spAutoFit/>
          </a:bodyPr>
          <a:lstStyle/>
          <a:p>
            <a:r>
              <a:rPr lang="en-US" sz="2800" b="1" i="1" dirty="0">
                <a:solidFill>
                  <a:schemeClr val="tx2">
                    <a:lumMod val="75000"/>
                  </a:schemeClr>
                </a:solidFill>
                <a:effectLst>
                  <a:glow rad="127000">
                    <a:schemeClr val="bg1"/>
                  </a:glow>
                  <a:outerShdw blurRad="38100" dist="38100" dir="2700000" algn="tl">
                    <a:srgbClr val="000000">
                      <a:alpha val="43137"/>
                    </a:srgbClr>
                  </a:outerShdw>
                </a:effectLst>
              </a:rPr>
              <a:t>  </a:t>
            </a:r>
            <a:r>
              <a:rPr lang="en-US" sz="3200" b="1" i="1" dirty="0">
                <a:solidFill>
                  <a:schemeClr val="tx2">
                    <a:lumMod val="75000"/>
                  </a:schemeClr>
                </a:solidFill>
                <a:effectLst>
                  <a:glow rad="127000">
                    <a:schemeClr val="bg1"/>
                  </a:glow>
                  <a:outerShdw blurRad="38100" dist="38100" dir="2700000" algn="tl">
                    <a:srgbClr val="000000">
                      <a:alpha val="43137"/>
                    </a:srgbClr>
                  </a:outerShdw>
                </a:effectLst>
              </a:rPr>
              <a:t>Fund-raising</a:t>
            </a:r>
            <a:endParaRPr lang="en-US" sz="2800" dirty="0"/>
          </a:p>
        </p:txBody>
      </p:sp>
    </p:spTree>
    <p:extLst>
      <p:ext uri="{BB962C8B-B14F-4D97-AF65-F5344CB8AC3E}">
        <p14:creationId xmlns:p14="http://schemas.microsoft.com/office/powerpoint/2010/main" val="1210802199"/>
      </p:ext>
    </p:extLst>
  </p:cSld>
  <p:clrMapOvr>
    <a:masterClrMapping/>
  </p:clrMapOvr>
  <mc:AlternateContent xmlns:mc="http://schemas.openxmlformats.org/markup-compatibility/2006" xmlns:p14="http://schemas.microsoft.com/office/powerpoint/2010/main">
    <mc:Choice Requires="p14">
      <p:transition spd="slow" p14:dur="3400">
        <p14:reveal dir="r"/>
        <p:sndAc>
          <p:stSnd>
            <p:snd r:embed="rId3" name="camera.wav"/>
          </p:stSnd>
        </p:sndAc>
      </p:transition>
    </mc:Choice>
    <mc:Fallback xmlns="">
      <p:transition spd="slow">
        <p:fade/>
        <p:sndAc>
          <p:stSnd>
            <p:snd r:embed="rId5" name="camera.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alphaModFix amt="20000"/>
            <a:lum/>
          </a:blip>
          <a:srcRect/>
          <a:stretch>
            <a:fillRect t="-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0" y="0"/>
            <a:ext cx="12192000" cy="6858000"/>
          </a:xfrm>
          <a:noFill/>
        </p:spPr>
        <p:txBody>
          <a:bodyPr anchor="t" anchorCtr="0">
            <a:noAutofit/>
          </a:bodyPr>
          <a:lstStyle/>
          <a:p>
            <a:pPr algn="ctr"/>
            <a:br>
              <a:rPr lang="en-US" sz="4800" dirty="0"/>
            </a:br>
            <a:br>
              <a:rPr lang="en-US" sz="4800" dirty="0"/>
            </a:br>
            <a:r>
              <a:rPr lang="en-US" sz="5400" b="1" i="1" dirty="0">
                <a:solidFill>
                  <a:srgbClr val="C00000"/>
                </a:solidFill>
                <a:effectLst>
                  <a:outerShdw blurRad="38100" dist="38100" dir="2700000" algn="tl">
                    <a:srgbClr val="000000">
                      <a:alpha val="43137"/>
                    </a:srgbClr>
                  </a:outerShdw>
                </a:effectLst>
              </a:rPr>
              <a:t>Payment Integration</a:t>
            </a:r>
            <a:endParaRPr lang="en-US" sz="4800" b="1" i="1" dirty="0">
              <a:solidFill>
                <a:srgbClr val="C00000"/>
              </a:solidFill>
              <a:effectLst>
                <a:outerShdw blurRad="38100" dist="38100" dir="2700000" algn="tl">
                  <a:srgbClr val="000000">
                    <a:alpha val="43137"/>
                  </a:srgbClr>
                </a:outerShdw>
              </a:effectLst>
            </a:endParaRPr>
          </a:p>
        </p:txBody>
      </p:sp>
      <p:graphicFrame>
        <p:nvGraphicFramePr>
          <p:cNvPr id="11" name="Diagram 10">
            <a:hlinkClick r:id="" action="ppaction://noaction" highlightClick="1"/>
            <a:extLst>
              <a:ext uri="{FF2B5EF4-FFF2-40B4-BE49-F238E27FC236}">
                <a16:creationId xmlns:a16="http://schemas.microsoft.com/office/drawing/2014/main" id="{94B524C3-6CB1-CA47-A3A2-DF62213F984B}"/>
              </a:ext>
            </a:extLst>
          </p:cNvPr>
          <p:cNvGraphicFramePr/>
          <p:nvPr>
            <p:extLst>
              <p:ext uri="{D42A27DB-BD31-4B8C-83A1-F6EECF244321}">
                <p14:modId xmlns:p14="http://schemas.microsoft.com/office/powerpoint/2010/main" val="1214509762"/>
              </p:ext>
            </p:extLst>
          </p:nvPr>
        </p:nvGraphicFramePr>
        <p:xfrm>
          <a:off x="0" y="2329314"/>
          <a:ext cx="11983453" cy="452868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3" name="TextBox 12">
            <a:extLst>
              <a:ext uri="{FF2B5EF4-FFF2-40B4-BE49-F238E27FC236}">
                <a16:creationId xmlns:a16="http://schemas.microsoft.com/office/drawing/2014/main" id="{4F051B2A-E851-E648-50F8-65441B73FF6B}"/>
              </a:ext>
            </a:extLst>
          </p:cNvPr>
          <p:cNvSpPr txBox="1"/>
          <p:nvPr/>
        </p:nvSpPr>
        <p:spPr>
          <a:xfrm>
            <a:off x="1341217" y="3553225"/>
            <a:ext cx="461555" cy="523220"/>
          </a:xfrm>
          <a:prstGeom prst="rect">
            <a:avLst/>
          </a:prstGeom>
          <a:solidFill>
            <a:schemeClr val="bg1">
              <a:alpha val="0"/>
            </a:schemeClr>
          </a:solidFill>
          <a:ln>
            <a:solidFill>
              <a:schemeClr val="tx2">
                <a:alpha val="0"/>
              </a:schemeClr>
            </a:solidFill>
          </a:ln>
        </p:spPr>
        <p:txBody>
          <a:bodyPr wrap="square">
            <a:spAutoFit/>
          </a:bodyPr>
          <a:lstStyle/>
          <a:p>
            <a:r>
              <a:rPr lang="en-US" sz="2800" b="1" dirty="0">
                <a:solidFill>
                  <a:srgbClr val="C00000"/>
                </a:solidFill>
              </a:rPr>
              <a:t>1</a:t>
            </a:r>
          </a:p>
        </p:txBody>
      </p:sp>
      <p:sp>
        <p:nvSpPr>
          <p:cNvPr id="15" name="TextBox 14">
            <a:extLst>
              <a:ext uri="{FF2B5EF4-FFF2-40B4-BE49-F238E27FC236}">
                <a16:creationId xmlns:a16="http://schemas.microsoft.com/office/drawing/2014/main" id="{34DC016E-83AE-1DF4-A43E-EB1FD9E09D07}"/>
              </a:ext>
            </a:extLst>
          </p:cNvPr>
          <p:cNvSpPr txBox="1"/>
          <p:nvPr/>
        </p:nvSpPr>
        <p:spPr>
          <a:xfrm>
            <a:off x="6607459" y="3553225"/>
            <a:ext cx="400595" cy="523220"/>
          </a:xfrm>
          <a:prstGeom prst="rect">
            <a:avLst/>
          </a:prstGeom>
          <a:solidFill>
            <a:schemeClr val="tx2">
              <a:alpha val="0"/>
            </a:schemeClr>
          </a:solidFill>
        </p:spPr>
        <p:txBody>
          <a:bodyPr wrap="square">
            <a:spAutoFit/>
          </a:bodyPr>
          <a:lstStyle/>
          <a:p>
            <a:r>
              <a:rPr lang="en-US" sz="2800" b="1" dirty="0">
                <a:solidFill>
                  <a:srgbClr val="C00000"/>
                </a:solidFill>
              </a:rPr>
              <a:t>2</a:t>
            </a:r>
          </a:p>
        </p:txBody>
      </p:sp>
      <p:cxnSp>
        <p:nvCxnSpPr>
          <p:cNvPr id="16" name="Straight Connector 15">
            <a:extLst>
              <a:ext uri="{FF2B5EF4-FFF2-40B4-BE49-F238E27FC236}">
                <a16:creationId xmlns:a16="http://schemas.microsoft.com/office/drawing/2014/main" id="{33B243D0-2333-043C-A507-5EDD0329EA95}"/>
              </a:ext>
            </a:extLst>
          </p:cNvPr>
          <p:cNvCxnSpPr>
            <a:cxnSpLocks/>
          </p:cNvCxnSpPr>
          <p:nvPr/>
        </p:nvCxnSpPr>
        <p:spPr>
          <a:xfrm>
            <a:off x="457200" y="274320"/>
            <a:ext cx="11247120" cy="0"/>
          </a:xfrm>
          <a:prstGeom prst="line">
            <a:avLst/>
          </a:prstGeom>
          <a:ln w="31750">
            <a:solidFill>
              <a:schemeClr val="tx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1BCFDFC3-313B-2730-059B-1FADAD8402EA}"/>
              </a:ext>
            </a:extLst>
          </p:cNvPr>
          <p:cNvCxnSpPr>
            <a:cxnSpLocks/>
          </p:cNvCxnSpPr>
          <p:nvPr/>
        </p:nvCxnSpPr>
        <p:spPr>
          <a:xfrm>
            <a:off x="2246812" y="6699957"/>
            <a:ext cx="9518469" cy="0"/>
          </a:xfrm>
          <a:prstGeom prst="line">
            <a:avLst/>
          </a:prstGeom>
          <a:ln w="31750">
            <a:solidFill>
              <a:srgbClr val="C00000"/>
            </a:solidFill>
          </a:ln>
        </p:spPr>
        <p:style>
          <a:lnRef idx="3">
            <a:schemeClr val="accent1"/>
          </a:lnRef>
          <a:fillRef idx="0">
            <a:schemeClr val="accent1"/>
          </a:fillRef>
          <a:effectRef idx="2">
            <a:schemeClr val="accent1"/>
          </a:effectRef>
          <a:fontRef idx="minor">
            <a:schemeClr val="tx1"/>
          </a:fontRef>
        </p:style>
      </p:cxnSp>
      <p:sp>
        <p:nvSpPr>
          <p:cNvPr id="18" name="TextBox 17">
            <a:extLst>
              <a:ext uri="{FF2B5EF4-FFF2-40B4-BE49-F238E27FC236}">
                <a16:creationId xmlns:a16="http://schemas.microsoft.com/office/drawing/2014/main" id="{CC3871A5-E9BE-25E3-76D4-41E521FCFE06}"/>
              </a:ext>
            </a:extLst>
          </p:cNvPr>
          <p:cNvSpPr txBox="1"/>
          <p:nvPr/>
        </p:nvSpPr>
        <p:spPr>
          <a:xfrm>
            <a:off x="-191589" y="6331233"/>
            <a:ext cx="2565556" cy="584775"/>
          </a:xfrm>
          <a:prstGeom prst="rect">
            <a:avLst/>
          </a:prstGeom>
          <a:noFill/>
        </p:spPr>
        <p:txBody>
          <a:bodyPr wrap="square">
            <a:spAutoFit/>
          </a:bodyPr>
          <a:lstStyle/>
          <a:p>
            <a:r>
              <a:rPr lang="en-US" sz="2800" b="1" i="1" dirty="0">
                <a:solidFill>
                  <a:schemeClr val="tx2">
                    <a:lumMod val="75000"/>
                  </a:schemeClr>
                </a:solidFill>
                <a:effectLst>
                  <a:glow rad="127000">
                    <a:schemeClr val="bg1"/>
                  </a:glow>
                  <a:outerShdw blurRad="38100" dist="38100" dir="2700000" algn="tl">
                    <a:srgbClr val="000000">
                      <a:alpha val="43137"/>
                    </a:srgbClr>
                  </a:outerShdw>
                </a:effectLst>
              </a:rPr>
              <a:t>  </a:t>
            </a:r>
            <a:r>
              <a:rPr lang="en-US" sz="3200" b="1" i="1" dirty="0">
                <a:solidFill>
                  <a:schemeClr val="tx2">
                    <a:lumMod val="75000"/>
                  </a:schemeClr>
                </a:solidFill>
                <a:effectLst>
                  <a:glow rad="127000">
                    <a:schemeClr val="bg1"/>
                  </a:glow>
                  <a:outerShdw blurRad="38100" dist="38100" dir="2700000" algn="tl">
                    <a:srgbClr val="000000">
                      <a:alpha val="43137"/>
                    </a:srgbClr>
                  </a:outerShdw>
                </a:effectLst>
              </a:rPr>
              <a:t>Fund-raising</a:t>
            </a:r>
            <a:endParaRPr lang="en-US" sz="2800" dirty="0"/>
          </a:p>
        </p:txBody>
      </p:sp>
    </p:spTree>
    <p:extLst>
      <p:ext uri="{BB962C8B-B14F-4D97-AF65-F5344CB8AC3E}">
        <p14:creationId xmlns:p14="http://schemas.microsoft.com/office/powerpoint/2010/main" val="4259977132"/>
      </p:ext>
    </p:extLst>
  </p:cSld>
  <p:clrMapOvr>
    <a:masterClrMapping/>
  </p:clrMapOvr>
  <mc:AlternateContent xmlns:mc="http://schemas.openxmlformats.org/markup-compatibility/2006" xmlns:p14="http://schemas.microsoft.com/office/powerpoint/2010/main">
    <mc:Choice Requires="p14">
      <p:transition spd="slow" p14:dur="3400">
        <p14:reveal dir="r"/>
        <p:sndAc>
          <p:stSnd>
            <p:snd r:embed="rId3" name="camera.wav"/>
          </p:stSnd>
        </p:sndAc>
      </p:transition>
    </mc:Choice>
    <mc:Fallback xmlns="">
      <p:transition spd="slow">
        <p:fade/>
        <p:sndAc>
          <p:stSnd>
            <p:snd r:embed="rId10" name="camera.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alphaModFix amt="10000"/>
            <a:lum/>
          </a:blip>
          <a:srcRect/>
          <a:stretch>
            <a:fillRect t="-21000" b="-21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305671" y="2046514"/>
            <a:ext cx="5232981" cy="2708367"/>
          </a:xfrm>
          <a:noFill/>
        </p:spPr>
        <p:txBody>
          <a:bodyPr>
            <a:noAutofit/>
          </a:bodyPr>
          <a:lstStyle/>
          <a:p>
            <a:r>
              <a:rPr lang="en-US" b="1" i="1" dirty="0">
                <a:solidFill>
                  <a:srgbClr val="C00000"/>
                </a:solidFill>
                <a:effectLst>
                  <a:outerShdw blurRad="38100" dist="38100" dir="2700000" algn="tl">
                    <a:srgbClr val="000000">
                      <a:alpha val="43137"/>
                    </a:srgbClr>
                  </a:outerShdw>
                </a:effectLst>
              </a:rPr>
              <a:t>An Overview of How It Was Created</a:t>
            </a:r>
          </a:p>
        </p:txBody>
      </p:sp>
      <p:graphicFrame>
        <p:nvGraphicFramePr>
          <p:cNvPr id="7" name="Diagram 6">
            <a:extLst>
              <a:ext uri="{FF2B5EF4-FFF2-40B4-BE49-F238E27FC236}">
                <a16:creationId xmlns:a16="http://schemas.microsoft.com/office/drawing/2014/main" id="{B6A14C4F-A12E-38DF-4851-FCFAE8253773}"/>
              </a:ext>
            </a:extLst>
          </p:cNvPr>
          <p:cNvGraphicFramePr/>
          <p:nvPr>
            <p:extLst>
              <p:ext uri="{D42A27DB-BD31-4B8C-83A1-F6EECF244321}">
                <p14:modId xmlns:p14="http://schemas.microsoft.com/office/powerpoint/2010/main" val="3950742119"/>
              </p:ext>
            </p:extLst>
          </p:nvPr>
        </p:nvGraphicFramePr>
        <p:xfrm>
          <a:off x="5233852" y="513806"/>
          <a:ext cx="6958149" cy="593053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5" name="TextBox 14">
            <a:extLst>
              <a:ext uri="{FF2B5EF4-FFF2-40B4-BE49-F238E27FC236}">
                <a16:creationId xmlns:a16="http://schemas.microsoft.com/office/drawing/2014/main" id="{DB284EF0-8E03-B928-B051-BD288F143FF2}"/>
              </a:ext>
            </a:extLst>
          </p:cNvPr>
          <p:cNvSpPr txBox="1"/>
          <p:nvPr/>
        </p:nvSpPr>
        <p:spPr>
          <a:xfrm>
            <a:off x="6706037" y="4776536"/>
            <a:ext cx="383177" cy="830997"/>
          </a:xfrm>
          <a:prstGeom prst="rect">
            <a:avLst/>
          </a:prstGeom>
          <a:noFill/>
        </p:spPr>
        <p:txBody>
          <a:bodyPr wrap="square">
            <a:spAutoFit/>
          </a:bodyPr>
          <a:lstStyle/>
          <a:p>
            <a:pPr lvl="0" algn="ctr"/>
            <a:r>
              <a:rPr lang="en-US" sz="4800" b="1" dirty="0">
                <a:solidFill>
                  <a:srgbClr val="C00000"/>
                </a:solidFill>
              </a:rPr>
              <a:t>.</a:t>
            </a:r>
          </a:p>
        </p:txBody>
      </p:sp>
      <p:sp>
        <p:nvSpPr>
          <p:cNvPr id="16" name="TextBox 15">
            <a:extLst>
              <a:ext uri="{FF2B5EF4-FFF2-40B4-BE49-F238E27FC236}">
                <a16:creationId xmlns:a16="http://schemas.microsoft.com/office/drawing/2014/main" id="{4CA0515C-C7E2-113D-657B-8212DCBDCF40}"/>
              </a:ext>
            </a:extLst>
          </p:cNvPr>
          <p:cNvSpPr txBox="1"/>
          <p:nvPr/>
        </p:nvSpPr>
        <p:spPr>
          <a:xfrm>
            <a:off x="6671201" y="4020388"/>
            <a:ext cx="383177" cy="830997"/>
          </a:xfrm>
          <a:prstGeom prst="rect">
            <a:avLst/>
          </a:prstGeom>
          <a:noFill/>
        </p:spPr>
        <p:txBody>
          <a:bodyPr wrap="square">
            <a:spAutoFit/>
          </a:bodyPr>
          <a:lstStyle/>
          <a:p>
            <a:pPr lvl="0" algn="ctr"/>
            <a:r>
              <a:rPr lang="en-US" sz="4800" b="1" dirty="0">
                <a:solidFill>
                  <a:srgbClr val="C00000"/>
                </a:solidFill>
              </a:rPr>
              <a:t>.</a:t>
            </a:r>
          </a:p>
        </p:txBody>
      </p:sp>
      <p:sp>
        <p:nvSpPr>
          <p:cNvPr id="17" name="TextBox 16">
            <a:extLst>
              <a:ext uri="{FF2B5EF4-FFF2-40B4-BE49-F238E27FC236}">
                <a16:creationId xmlns:a16="http://schemas.microsoft.com/office/drawing/2014/main" id="{8741D5E3-CCE4-0F09-D92D-93978956C3F0}"/>
              </a:ext>
            </a:extLst>
          </p:cNvPr>
          <p:cNvSpPr txBox="1"/>
          <p:nvPr/>
        </p:nvSpPr>
        <p:spPr>
          <a:xfrm>
            <a:off x="6706037" y="1591117"/>
            <a:ext cx="383177" cy="830997"/>
          </a:xfrm>
          <a:prstGeom prst="rect">
            <a:avLst/>
          </a:prstGeom>
          <a:noFill/>
        </p:spPr>
        <p:txBody>
          <a:bodyPr wrap="square">
            <a:spAutoFit/>
          </a:bodyPr>
          <a:lstStyle/>
          <a:p>
            <a:pPr lvl="0" algn="ctr"/>
            <a:r>
              <a:rPr lang="en-US" sz="4800" b="1" dirty="0">
                <a:solidFill>
                  <a:srgbClr val="C00000"/>
                </a:solidFill>
              </a:rPr>
              <a:t>.</a:t>
            </a:r>
          </a:p>
        </p:txBody>
      </p:sp>
      <p:sp>
        <p:nvSpPr>
          <p:cNvPr id="18" name="TextBox 17">
            <a:extLst>
              <a:ext uri="{FF2B5EF4-FFF2-40B4-BE49-F238E27FC236}">
                <a16:creationId xmlns:a16="http://schemas.microsoft.com/office/drawing/2014/main" id="{6DD69747-5AB1-516F-7E4A-CC13E06AB506}"/>
              </a:ext>
            </a:extLst>
          </p:cNvPr>
          <p:cNvSpPr txBox="1"/>
          <p:nvPr/>
        </p:nvSpPr>
        <p:spPr>
          <a:xfrm>
            <a:off x="6671201" y="834969"/>
            <a:ext cx="383177" cy="830997"/>
          </a:xfrm>
          <a:prstGeom prst="rect">
            <a:avLst/>
          </a:prstGeom>
          <a:noFill/>
        </p:spPr>
        <p:txBody>
          <a:bodyPr wrap="square">
            <a:spAutoFit/>
          </a:bodyPr>
          <a:lstStyle/>
          <a:p>
            <a:pPr lvl="0" algn="ctr"/>
            <a:r>
              <a:rPr lang="en-US" sz="4800" b="1" dirty="0">
                <a:solidFill>
                  <a:srgbClr val="C00000"/>
                </a:solidFill>
              </a:rPr>
              <a:t>.</a:t>
            </a:r>
          </a:p>
        </p:txBody>
      </p:sp>
      <p:cxnSp>
        <p:nvCxnSpPr>
          <p:cNvPr id="19" name="Straight Connector 18">
            <a:extLst>
              <a:ext uri="{FF2B5EF4-FFF2-40B4-BE49-F238E27FC236}">
                <a16:creationId xmlns:a16="http://schemas.microsoft.com/office/drawing/2014/main" id="{78ADD143-03D8-2E89-7CAF-09B94F193CDA}"/>
              </a:ext>
            </a:extLst>
          </p:cNvPr>
          <p:cNvCxnSpPr>
            <a:cxnSpLocks/>
          </p:cNvCxnSpPr>
          <p:nvPr/>
        </p:nvCxnSpPr>
        <p:spPr>
          <a:xfrm>
            <a:off x="457200" y="274320"/>
            <a:ext cx="11247120" cy="0"/>
          </a:xfrm>
          <a:prstGeom prst="line">
            <a:avLst/>
          </a:prstGeom>
          <a:ln w="31750">
            <a:solidFill>
              <a:schemeClr val="tx2">
                <a:lumMod val="75000"/>
              </a:schemeClr>
            </a:solidFill>
          </a:ln>
        </p:spPr>
        <p:style>
          <a:lnRef idx="3">
            <a:schemeClr val="accent1"/>
          </a:lnRef>
          <a:fillRef idx="0">
            <a:schemeClr val="accent1"/>
          </a:fillRef>
          <a:effectRef idx="2">
            <a:schemeClr val="accent1"/>
          </a:effectRef>
          <a:fontRef idx="minor">
            <a:schemeClr val="tx1"/>
          </a:fontRef>
        </p:style>
      </p:cxnSp>
      <p:cxnSp>
        <p:nvCxnSpPr>
          <p:cNvPr id="20" name="Straight Connector 19">
            <a:extLst>
              <a:ext uri="{FF2B5EF4-FFF2-40B4-BE49-F238E27FC236}">
                <a16:creationId xmlns:a16="http://schemas.microsoft.com/office/drawing/2014/main" id="{8DAECE5D-A6B0-C34D-700D-E9F25E36CF42}"/>
              </a:ext>
            </a:extLst>
          </p:cNvPr>
          <p:cNvCxnSpPr>
            <a:cxnSpLocks/>
          </p:cNvCxnSpPr>
          <p:nvPr/>
        </p:nvCxnSpPr>
        <p:spPr>
          <a:xfrm>
            <a:off x="2246812" y="6699957"/>
            <a:ext cx="9518469" cy="0"/>
          </a:xfrm>
          <a:prstGeom prst="line">
            <a:avLst/>
          </a:prstGeom>
          <a:ln w="31750">
            <a:solidFill>
              <a:srgbClr val="C00000"/>
            </a:solidFill>
          </a:ln>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FB5392EC-1F02-F5A5-C294-F6D5E3B2D160}"/>
              </a:ext>
            </a:extLst>
          </p:cNvPr>
          <p:cNvSpPr txBox="1"/>
          <p:nvPr/>
        </p:nvSpPr>
        <p:spPr>
          <a:xfrm>
            <a:off x="-191589" y="6331233"/>
            <a:ext cx="2565556" cy="584775"/>
          </a:xfrm>
          <a:prstGeom prst="rect">
            <a:avLst/>
          </a:prstGeom>
          <a:noFill/>
        </p:spPr>
        <p:txBody>
          <a:bodyPr wrap="square">
            <a:spAutoFit/>
          </a:bodyPr>
          <a:lstStyle/>
          <a:p>
            <a:r>
              <a:rPr lang="en-US" sz="2800" b="1" i="1" dirty="0">
                <a:solidFill>
                  <a:schemeClr val="tx2">
                    <a:lumMod val="75000"/>
                  </a:schemeClr>
                </a:solidFill>
                <a:effectLst>
                  <a:glow rad="127000">
                    <a:schemeClr val="bg1"/>
                  </a:glow>
                  <a:outerShdw blurRad="38100" dist="38100" dir="2700000" algn="tl">
                    <a:srgbClr val="000000">
                      <a:alpha val="43137"/>
                    </a:srgbClr>
                  </a:outerShdw>
                </a:effectLst>
              </a:rPr>
              <a:t>  </a:t>
            </a:r>
            <a:r>
              <a:rPr lang="en-US" sz="3200" b="1" i="1" dirty="0">
                <a:solidFill>
                  <a:schemeClr val="tx2">
                    <a:lumMod val="75000"/>
                  </a:schemeClr>
                </a:solidFill>
                <a:effectLst>
                  <a:glow rad="127000">
                    <a:schemeClr val="bg1"/>
                  </a:glow>
                  <a:outerShdw blurRad="38100" dist="38100" dir="2700000" algn="tl">
                    <a:srgbClr val="000000">
                      <a:alpha val="43137"/>
                    </a:srgbClr>
                  </a:outerShdw>
                </a:effectLst>
              </a:rPr>
              <a:t>Fund-raising</a:t>
            </a:r>
            <a:endParaRPr lang="en-US" sz="2800" dirty="0"/>
          </a:p>
        </p:txBody>
      </p:sp>
    </p:spTree>
    <p:extLst>
      <p:ext uri="{BB962C8B-B14F-4D97-AF65-F5344CB8AC3E}">
        <p14:creationId xmlns:p14="http://schemas.microsoft.com/office/powerpoint/2010/main" val="3058085568"/>
      </p:ext>
    </p:extLst>
  </p:cSld>
  <p:clrMapOvr>
    <a:masterClrMapping/>
  </p:clrMapOvr>
  <mc:AlternateContent xmlns:mc="http://schemas.openxmlformats.org/markup-compatibility/2006" xmlns:p14="http://schemas.microsoft.com/office/powerpoint/2010/main">
    <mc:Choice Requires="p14">
      <p:transition spd="slow" p14:dur="3400">
        <p14:reveal dir="r"/>
        <p:sndAc>
          <p:stSnd>
            <p:snd r:embed="rId3" name="camera.wav"/>
          </p:stSnd>
        </p:sndAc>
      </p:transition>
    </mc:Choice>
    <mc:Fallback xmlns="">
      <p:transition spd="slow">
        <p:fade/>
        <p:sndAc>
          <p:stSnd>
            <p:snd r:embed="rId10" name="camera.wav"/>
          </p:stSnd>
        </p:sndAc>
      </p:transition>
    </mc:Fallback>
  </mc:AlternateContent>
</p:sld>
</file>

<file path=ppt/theme/theme1.xml><?xml version="1.0" encoding="utf-8"?>
<a:theme xmlns:a="http://schemas.openxmlformats.org/drawingml/2006/main" name="Custom">
  <a:themeElements>
    <a:clrScheme name="Custom 81">
      <a:dk1>
        <a:sysClr val="windowText" lastClr="000000"/>
      </a:dk1>
      <a:lt1>
        <a:sysClr val="window" lastClr="FFFFFF"/>
      </a:lt1>
      <a:dk2>
        <a:srgbClr val="025373"/>
      </a:dk2>
      <a:lt2>
        <a:srgbClr val="E7E6E6"/>
      </a:lt2>
      <a:accent1>
        <a:srgbClr val="2A828C"/>
      </a:accent1>
      <a:accent2>
        <a:srgbClr val="41A6A6"/>
      </a:accent2>
      <a:accent3>
        <a:srgbClr val="D99B77"/>
      </a:accent3>
      <a:accent4>
        <a:srgbClr val="D9B6A3"/>
      </a:accent4>
      <a:accent5>
        <a:srgbClr val="F2A74B"/>
      </a:accent5>
      <a:accent6>
        <a:srgbClr val="4D748C"/>
      </a:accent6>
      <a:hlink>
        <a:srgbClr val="0563C1"/>
      </a:hlink>
      <a:folHlink>
        <a:srgbClr val="954F72"/>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cean presentation_win_V1_EF_v3" id="{D63A48B2-CB12-46EA-8658-6FD48838EE12}" vid="{49FE4105-9945-42C0-9DA5-6611A93606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9D2655-BB4A-43AF-8486-7195F30CFFA6}">
  <ds:schemaRefs>
    <ds:schemaRef ds:uri="http://schemas.microsoft.com/sharepoint/v3/contenttype/forms"/>
  </ds:schemaRefs>
</ds:datastoreItem>
</file>

<file path=customXml/itemProps2.xml><?xml version="1.0" encoding="utf-8"?>
<ds:datastoreItem xmlns:ds="http://schemas.openxmlformats.org/officeDocument/2006/customXml" ds:itemID="{FC8E45D4-EF91-4FDE-9009-9846553E36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99D69E0-C497-4251-BDFF-3D273C778D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TM03090434[[fn=Wood Type]]</Template>
  <TotalTime>2408</TotalTime>
  <Words>1645</Words>
  <Application>Microsoft Office PowerPoint</Application>
  <PresentationFormat>Widescreen</PresentationFormat>
  <Paragraphs>118</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AvenirNext LT Pro Medium</vt:lpstr>
      <vt:lpstr>Calibri</vt:lpstr>
      <vt:lpstr>Custom</vt:lpstr>
      <vt:lpstr>Fund-raising</vt:lpstr>
      <vt:lpstr>MEET THE LEADERSHIP TEAM</vt:lpstr>
      <vt:lpstr>PowerPoint Presentation</vt:lpstr>
      <vt:lpstr>       Your submitted software and its functionality</vt:lpstr>
      <vt:lpstr>PowerPoint Presentation</vt:lpstr>
      <vt:lpstr>PowerPoint Presentation</vt:lpstr>
      <vt:lpstr>  Transparency and Security</vt:lpstr>
      <vt:lpstr>  Payment Integration</vt:lpstr>
      <vt:lpstr>An Overview of How It Was Created</vt:lpstr>
      <vt:lpstr>Prototyping &amp; Development</vt:lpstr>
      <vt:lpstr>Testing &amp; Refinement</vt:lpstr>
      <vt:lpstr>Launch &amp; Promotion</vt:lpstr>
      <vt:lpstr>Impact and Future Plans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22SW126</dc:creator>
  <cp:lastModifiedBy>22SW129</cp:lastModifiedBy>
  <cp:revision>5</cp:revision>
  <dcterms:created xsi:type="dcterms:W3CDTF">2025-01-17T15:56:26Z</dcterms:created>
  <dcterms:modified xsi:type="dcterms:W3CDTF">2025-01-30T15:56:44Z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