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34" r:id="rId2"/>
  </p:sldMasterIdLst>
  <p:notesMasterIdLst>
    <p:notesMasterId r:id="rId9"/>
  </p:notesMasterIdLst>
  <p:sldIdLst>
    <p:sldId id="717" r:id="rId3"/>
    <p:sldId id="715" r:id="rId4"/>
    <p:sldId id="716" r:id="rId5"/>
    <p:sldId id="722" r:id="rId6"/>
    <p:sldId id="721" r:id="rId7"/>
    <p:sldId id="6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7AF"/>
    <a:srgbClr val="F1E1C1"/>
    <a:srgbClr val="00FF00"/>
    <a:srgbClr val="ECD6AA"/>
    <a:srgbClr val="EFE1C5"/>
    <a:srgbClr val="EFD6A4"/>
    <a:srgbClr val="D3D3A5"/>
    <a:srgbClr val="000000"/>
    <a:srgbClr val="008000"/>
    <a:srgbClr val="2917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249" autoAdjust="0"/>
  </p:normalViewPr>
  <p:slideViewPr>
    <p:cSldViewPr snapToGrid="0">
      <p:cViewPr varScale="1">
        <p:scale>
          <a:sx n="50" d="100"/>
          <a:sy n="50" d="100"/>
        </p:scale>
        <p:origin x="-888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C3D39-B356-433B-A373-DC8D0F90274C}" type="datetimeFigureOut">
              <a:rPr lang="en-GB" smtClean="0"/>
              <a:pPr/>
              <a:t>25/08/2019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BF9AB-258D-48AE-8C11-C18A902EF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4620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7C4E1-1D69-4199-8D51-141D5CD89839}" type="slidenum">
              <a:rPr kumimoji="0" lang="en-US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48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7C4E1-1D69-4199-8D51-141D5CD89839}" type="slidenum">
              <a:rPr kumimoji="0" lang="en-US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09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7C4E1-1D69-4199-8D51-141D5CD89839}" type="slidenum">
              <a:rPr kumimoji="0" lang="en-US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35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7C4E1-1D69-4199-8D51-141D5CD89839}" type="slidenum">
              <a:rPr kumimoji="0" lang="en-US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827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7C4E1-1D69-4199-8D51-141D5CD89839}" type="slidenum">
              <a:rPr kumimoji="0" lang="en-US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1111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BE360-F336-4CD2-A706-B88E4B50B20D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63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547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765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95321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651785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79139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66489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16683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235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0651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648200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986518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67200" y="6619877"/>
            <a:ext cx="3860800" cy="476251"/>
          </a:xfrm>
          <a:prstGeom prst="rect">
            <a:avLst/>
          </a:prstGeom>
        </p:spPr>
        <p:txBody>
          <a:bodyPr lIns="91434" tIns="45718" rIns="91434" bIns="45718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eaLnBrk="0" hangingPunct="0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9978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555614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179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648200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14399" y="6783509"/>
            <a:ext cx="11766760" cy="45719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438401" y="6458513"/>
            <a:ext cx="1451035" cy="323163"/>
          </a:xfrm>
          <a:prstGeom prst="rect">
            <a:avLst/>
          </a:prstGeom>
          <a:noFill/>
        </p:spPr>
        <p:txBody>
          <a:bodyPr wrap="none" lIns="91434" tIns="45718" rIns="91434" bIns="45718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FFFFFF">
                    <a:lumMod val="50000"/>
                  </a:srgb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95801" y="6460177"/>
            <a:ext cx="2975491" cy="323163"/>
          </a:xfrm>
          <a:prstGeom prst="rect">
            <a:avLst/>
          </a:prstGeom>
          <a:noFill/>
        </p:spPr>
        <p:txBody>
          <a:bodyPr wrap="none" lIns="91434" tIns="45718" rIns="91434" bIns="45718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FFFFFF">
                    <a:lumMod val="50000"/>
                  </a:srgb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CPEC – CARDINALS &amp; PROSPECTS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077201" y="6474025"/>
            <a:ext cx="1274704" cy="323163"/>
          </a:xfrm>
          <a:prstGeom prst="rect">
            <a:avLst/>
          </a:prstGeom>
          <a:noFill/>
        </p:spPr>
        <p:txBody>
          <a:bodyPr wrap="none" lIns="91434" tIns="45718" rIns="91434" bIns="45718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FFFFFF">
                    <a:lumMod val="50000"/>
                  </a:srgb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70091" y="6477001"/>
            <a:ext cx="1496432" cy="323163"/>
          </a:xfrm>
          <a:prstGeom prst="rect">
            <a:avLst/>
          </a:prstGeom>
          <a:noFill/>
        </p:spPr>
        <p:txBody>
          <a:bodyPr wrap="none" lIns="91434" tIns="45718" rIns="91434" bIns="45718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FFFFFF">
                    <a:lumMod val="50000"/>
                  </a:srgb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WAY FORWARD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95069" y="6459957"/>
            <a:ext cx="1715531" cy="323163"/>
          </a:xfrm>
          <a:prstGeom prst="rect">
            <a:avLst/>
          </a:prstGeom>
          <a:noFill/>
        </p:spPr>
        <p:txBody>
          <a:bodyPr wrap="none" lIns="91434" tIns="45718" rIns="91434" bIns="45718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FFFFFF">
                    <a:lumMod val="50000"/>
                  </a:srgb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OVERVIEW - OBOR</a:t>
            </a:r>
          </a:p>
        </p:txBody>
      </p:sp>
    </p:spTree>
    <p:extLst>
      <p:ext uri="{BB962C8B-B14F-4D97-AF65-F5344CB8AC3E}">
        <p14:creationId xmlns:p14="http://schemas.microsoft.com/office/powerpoint/2010/main" xmlns="" val="882266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79013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447800"/>
            <a:ext cx="10972800" cy="4648200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</p:spPr>
        <p:txBody>
          <a:bodyPr lIns="91434" tIns="45718" rIns="91434" bIns="45718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eaLnBrk="0" hangingPunct="0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360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226843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2540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0918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1301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195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59976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37461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25429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7200">
          <p15:clr>
            <a:srgbClr val="FBAE40"/>
          </p15:clr>
        </p15:guide>
        <p15:guide id="2" pos="540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52705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7200">
          <p15:clr>
            <a:srgbClr val="FBAE40"/>
          </p15:clr>
        </p15:guide>
        <p15:guide id="2" pos="540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0244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5768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909101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03078047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977941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796882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874160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95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69471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136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67200" y="6619877"/>
            <a:ext cx="3860800" cy="476251"/>
          </a:xfrm>
          <a:prstGeom prst="rect">
            <a:avLst/>
          </a:prstGeom>
        </p:spPr>
        <p:txBody>
          <a:bodyPr lIns="91434" tIns="45718" rIns="91434" bIns="45718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eaLnBrk="0" hangingPunct="0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64565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648200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0670043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477245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38348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388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447800"/>
            <a:ext cx="10972800" cy="4648200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</p:spPr>
        <p:txBody>
          <a:bodyPr lIns="91434" tIns="45718" rIns="91434" bIns="45718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eaLnBrk="0" hangingPunct="0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50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79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3305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98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56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pPr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44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E7C90ABE-2C99-41F2-918B-2A4B7AF1191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680821" y="6505143"/>
            <a:ext cx="646567" cy="304800"/>
          </a:xfrm>
          <a:prstGeom prst="rect">
            <a:avLst/>
          </a:prstGeom>
          <a:ln>
            <a:noFill/>
          </a:ln>
        </p:spPr>
        <p:txBody>
          <a:bodyPr lIns="91434" tIns="45718" rIns="91434" bIns="4571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6B652B7-F73A-4F58-9350-CF33F261C814}" type="slidenum">
              <a:rPr lang="en-US" altLang="en-US" b="1" smtClean="0">
                <a:solidFill>
                  <a:srgbClr val="FFFF00"/>
                </a:solidFill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9644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6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D76BDD3-340A-438E-A374-799C5CCFC47A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826374-424C-4969-9144-70D4B4137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4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694" r:id="rId19"/>
    <p:sldLayoutId id="2147483663" r:id="rId20"/>
    <p:sldLayoutId id="2147483664" r:id="rId21"/>
    <p:sldLayoutId id="2147483665" r:id="rId22"/>
    <p:sldLayoutId id="2147483675" r:id="rId2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64">
          <p15:clr>
            <a:srgbClr val="F26B43"/>
          </p15:clr>
        </p15:guide>
        <p15:guide id="2" pos="5888">
          <p15:clr>
            <a:srgbClr val="F26B43"/>
          </p15:clr>
        </p15:guide>
        <p15:guide id="3" pos="6400">
          <p15:clr>
            <a:srgbClr val="F26B43"/>
          </p15:clr>
        </p15:guide>
        <p15:guide id="4" pos="9824">
          <p15:clr>
            <a:srgbClr val="F26B43"/>
          </p15:clr>
        </p15:guide>
        <p15:guide id="5" pos="32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1848">
          <p15:clr>
            <a:srgbClr val="F26B43"/>
          </p15:clr>
        </p15:guide>
        <p15:guide id="8" orient="horz" pos="3960">
          <p15:clr>
            <a:srgbClr val="F26B43"/>
          </p15:clr>
        </p15:guide>
        <p15:guide id="9" orient="horz" pos="1536">
          <p15:clr>
            <a:srgbClr val="F26B43"/>
          </p15:clr>
        </p15:guide>
        <p15:guide id="10" orient="horz" pos="3840">
          <p15:clr>
            <a:srgbClr val="F26B43"/>
          </p15:clr>
        </p15:guide>
        <p15:guide id="11" pos="4416">
          <p15:clr>
            <a:srgbClr val="F26B43"/>
          </p15:clr>
        </p15:guide>
        <p15:guide id="12" pos="4800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pos="7368">
          <p15:clr>
            <a:srgbClr val="F26B43"/>
          </p15:clr>
        </p15:guide>
        <p15:guide id="1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82265" y="257663"/>
            <a:ext cx="9669519" cy="762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2265" y="992954"/>
            <a:ext cx="966951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11924" y="343199"/>
            <a:ext cx="8610199" cy="590927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pPr marL="0" lvl="2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Entity Relationship Diagram</a:t>
            </a:r>
            <a:endParaRPr lang="en-US" sz="6000" b="1" kern="0" dirty="0">
              <a:ln w="13462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4DFB5FB-3CB1-4BCF-A188-4B942C5AE070}"/>
              </a:ext>
            </a:extLst>
          </p:cNvPr>
          <p:cNvSpPr/>
          <p:nvPr/>
        </p:nvSpPr>
        <p:spPr bwMode="auto">
          <a:xfrm>
            <a:off x="533932" y="1304365"/>
            <a:ext cx="11124135" cy="5123329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27000">
              <a:schemeClr val="accent4"/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20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0863" y="3406264"/>
            <a:ext cx="2180204" cy="447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Haroof</a:t>
            </a:r>
            <a:r>
              <a:rPr lang="en-US" sz="2400" dirty="0" err="1">
                <a:solidFill>
                  <a:schemeClr val="tx1"/>
                </a:solidFill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</a:rPr>
              <a:t>Tahaji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440702" y="2079351"/>
            <a:ext cx="16233" cy="3393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766282" y="3630016"/>
            <a:ext cx="2014581" cy="6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783571" y="4178349"/>
            <a:ext cx="656519" cy="1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834567" y="4988773"/>
            <a:ext cx="626649" cy="127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18943" y="5473288"/>
            <a:ext cx="1979431" cy="4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800561" y="5263397"/>
            <a:ext cx="1706130" cy="4197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harf</a:t>
            </a:r>
            <a:endParaRPr lang="en-US" sz="2800" dirty="0"/>
          </a:p>
        </p:txBody>
      </p:sp>
      <p:sp>
        <p:nvSpPr>
          <p:cNvPr id="135" name="Oval 134"/>
          <p:cNvSpPr/>
          <p:nvPr/>
        </p:nvSpPr>
        <p:spPr>
          <a:xfrm>
            <a:off x="3124697" y="5263397"/>
            <a:ext cx="1706130" cy="4197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pic3</a:t>
            </a:r>
            <a:endParaRPr lang="en-US" sz="2800" dirty="0"/>
          </a:p>
        </p:txBody>
      </p:sp>
      <p:sp>
        <p:nvSpPr>
          <p:cNvPr id="146" name="Oval 145"/>
          <p:cNvSpPr/>
          <p:nvPr/>
        </p:nvSpPr>
        <p:spPr>
          <a:xfrm>
            <a:off x="3124697" y="4821348"/>
            <a:ext cx="1709150" cy="3348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word3</a:t>
            </a:r>
            <a:endParaRPr lang="en-US" sz="2800" dirty="0"/>
          </a:p>
        </p:txBody>
      </p:sp>
      <p:sp>
        <p:nvSpPr>
          <p:cNvPr id="147" name="Oval 146"/>
          <p:cNvSpPr/>
          <p:nvPr/>
        </p:nvSpPr>
        <p:spPr>
          <a:xfrm>
            <a:off x="6753611" y="1864008"/>
            <a:ext cx="1709150" cy="4159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 smtClean="0"/>
              <a:t>id</a:t>
            </a:r>
            <a:endParaRPr lang="en-US" sz="2800" u="sng" dirty="0"/>
          </a:p>
        </p:txBody>
      </p:sp>
      <p:sp>
        <p:nvSpPr>
          <p:cNvPr id="149" name="Oval 148"/>
          <p:cNvSpPr/>
          <p:nvPr/>
        </p:nvSpPr>
        <p:spPr>
          <a:xfrm>
            <a:off x="3064624" y="3469563"/>
            <a:ext cx="1709150" cy="3348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word2</a:t>
            </a:r>
            <a:endParaRPr lang="en-US" sz="2800" dirty="0"/>
          </a:p>
        </p:txBody>
      </p:sp>
      <p:sp>
        <p:nvSpPr>
          <p:cNvPr id="150" name="Oval 149"/>
          <p:cNvSpPr/>
          <p:nvPr/>
        </p:nvSpPr>
        <p:spPr>
          <a:xfrm>
            <a:off x="3076830" y="3968458"/>
            <a:ext cx="1706130" cy="4197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pic2</a:t>
            </a:r>
            <a:endParaRPr lang="en-US" sz="2800" dirty="0"/>
          </a:p>
        </p:txBody>
      </p:sp>
      <p:sp>
        <p:nvSpPr>
          <p:cNvPr id="170" name="Oval 169"/>
          <p:cNvSpPr/>
          <p:nvPr/>
        </p:nvSpPr>
        <p:spPr>
          <a:xfrm>
            <a:off x="3096074" y="1909612"/>
            <a:ext cx="1709150" cy="3348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word1</a:t>
            </a:r>
            <a:endParaRPr lang="en-US" sz="2800" dirty="0"/>
          </a:p>
        </p:txBody>
      </p:sp>
      <p:sp>
        <p:nvSpPr>
          <p:cNvPr id="175" name="Oval 174"/>
          <p:cNvSpPr/>
          <p:nvPr/>
        </p:nvSpPr>
        <p:spPr>
          <a:xfrm>
            <a:off x="3096074" y="2433264"/>
            <a:ext cx="1706130" cy="4197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pic1</a:t>
            </a:r>
            <a:endParaRPr lang="en-US" sz="280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802204" y="2643155"/>
            <a:ext cx="656519" cy="1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783856" y="2079351"/>
            <a:ext cx="1979431" cy="4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8810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5" grpId="0" animBg="1"/>
      <p:bldP spid="146" grpId="0" animBg="1"/>
      <p:bldP spid="147" grpId="0" animBg="1"/>
      <p:bldP spid="149" grpId="0" animBg="1"/>
      <p:bldP spid="150" grpId="0" animBg="1"/>
      <p:bldP spid="170" grpId="0" animBg="1"/>
      <p:bldP spid="1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82265" y="257663"/>
            <a:ext cx="9669519" cy="762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2265" y="992954"/>
            <a:ext cx="966951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11924" y="343199"/>
            <a:ext cx="8610199" cy="590927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pPr marL="0" lvl="2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Welcome Screen &amp; Select Classes Preview</a:t>
            </a:r>
            <a:endParaRPr lang="en-US" sz="6000" b="1" kern="0" dirty="0">
              <a:ln w="13462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4498" y="1105199"/>
            <a:ext cx="3857625" cy="5542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1924" y="1105199"/>
            <a:ext cx="3857625" cy="55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811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82265" y="257663"/>
            <a:ext cx="9669519" cy="762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82265" y="992954"/>
            <a:ext cx="966951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11924" y="343199"/>
            <a:ext cx="8610199" cy="590927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pPr marL="0" lvl="2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Haroof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Tahajji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(Class Nursery) Preview</a:t>
            </a:r>
            <a:endParaRPr lang="en-US" sz="6000" b="1" kern="0" dirty="0">
              <a:ln w="13462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1924" y="1229587"/>
            <a:ext cx="3857625" cy="549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4498" y="1229587"/>
            <a:ext cx="3857625" cy="54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8187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82265" y="257663"/>
            <a:ext cx="9669519" cy="762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82265" y="992954"/>
            <a:ext cx="966951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11924" y="396467"/>
            <a:ext cx="8771743" cy="590927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pPr marL="0" lvl="2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Haroof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detail activity (Class Nursery) Preview</a:t>
            </a:r>
            <a:endParaRPr lang="en-US" sz="6000" b="1" kern="0" dirty="0">
              <a:ln w="13462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4811" y="1229587"/>
            <a:ext cx="3857625" cy="5497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8211" y="1229587"/>
            <a:ext cx="3857625" cy="5497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611" y="1229587"/>
            <a:ext cx="3857625" cy="54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5549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82265" y="257663"/>
            <a:ext cx="9669519" cy="762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82265" y="992954"/>
            <a:ext cx="966951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11924" y="343199"/>
            <a:ext cx="8610199" cy="590927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pPr marL="0" lvl="2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Jor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Tor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One)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en-US" sz="6000" b="1" kern="0" dirty="0">
              <a:ln w="13462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9661" y="1229587"/>
            <a:ext cx="3857625" cy="549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1145" y="1229587"/>
            <a:ext cx="3857625" cy="5497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629" y="1229587"/>
            <a:ext cx="3857625" cy="54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4919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82265" y="2785709"/>
            <a:ext cx="9669519" cy="762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82265" y="3521000"/>
            <a:ext cx="966951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11924" y="2871245"/>
            <a:ext cx="8610199" cy="590927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pPr marL="0" lvl="2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6000" b="1" kern="0" dirty="0">
              <a:ln w="13462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283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0" dur="1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10"/>
                            </p:stCondLst>
                            <p:childTnLst>
                              <p:par>
                                <p:cTn id="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9" grpId="1"/>
      <p:bldP spid="9" grpId="2"/>
      <p:bldP spid="9" grpId="3"/>
      <p:bldP spid="9" grpId="4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eme1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47010D53-ED48-427B-B2F3-4C3615170678}" vid="{33FF8E2B-CA28-47ED-9E78-F0BBB448091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4724</TotalTime>
  <Words>49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2</vt:lpstr>
      <vt:lpstr>Theme1</vt:lpstr>
      <vt:lpstr>Slide 1</vt:lpstr>
      <vt:lpstr>Slide 2</vt:lpstr>
      <vt:lpstr>Slide 3</vt:lpstr>
      <vt:lpstr>Slide 4</vt:lpstr>
      <vt:lpstr>Slide 5</vt:lpstr>
      <vt:lpstr>Slide 6</vt:lpstr>
    </vt:vector>
  </TitlesOfParts>
  <Manager>Usman Awan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2016-ARID-0261</dc:title>
  <dc:subject>Online Dua Learner for Montessori Students</dc:subject>
  <dc:creator>Usman Awan;2016-ARID-0261</dc:creator>
  <cp:keywords>Usman Awan</cp:keywords>
  <dc:description>Online Dua Learner for Montessori Students</dc:description>
  <cp:lastModifiedBy>Saqlain</cp:lastModifiedBy>
  <cp:revision>438</cp:revision>
  <dcterms:created xsi:type="dcterms:W3CDTF">2016-03-13T21:08:40Z</dcterms:created>
  <dcterms:modified xsi:type="dcterms:W3CDTF">2019-08-25T12:17:34Z</dcterms:modified>
  <cp:category>Online Dua Learner for Montessori Students</cp:category>
</cp:coreProperties>
</file>