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Two-Dimensional Shapes (Auto-Generated)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Extension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Extra challenge / homework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Wrap-up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Recap &amp; next steps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Two-Dimensional Shapes — 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Grade: Second grade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Subject: Math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Language: English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Objectives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Understand key concepts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Engage in activity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Assess learning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Warm-up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Quick question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Pair discussion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Direct Instruction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Explain concept A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Show example B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Guided Practice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Work problem together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Teacher checks understanding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Independent Practice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Students complete task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Assessment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Exit ticket / quiz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Differentiation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Support for varied levels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2025-08-21T20:44:42Z</dcterms:created>
  <dcterms:modified xsi:type="dcterms:W3CDTF">2025-08-21T20:44:42Z</dcterms:modified>
</cp:coreProperties>
</file>