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5EB5-CED8-4B85-9ECB-9BD00C7E7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8AD52-1676-4DCD-ACFB-1F8A10FA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744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(personal portfolio</a:t>
            </a:r>
            <a:r>
              <a:rPr lang="en-US" dirty="0"/>
              <a:t>)</a:t>
            </a:r>
          </a:p>
          <a:p>
            <a:r>
              <a:rPr lang="en-US" dirty="0"/>
              <a:t>Muhammad </a:t>
            </a:r>
            <a:r>
              <a:rPr lang="en-US" dirty="0" smtClean="0"/>
              <a:t>sohaib </a:t>
            </a:r>
            <a:r>
              <a:rPr lang="en-US" dirty="0"/>
              <a:t>shoukat</a:t>
            </a:r>
          </a:p>
          <a:p>
            <a:r>
              <a:rPr lang="en-US" dirty="0"/>
              <a:t>21f-9181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3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71D0-CEA0-475D-9639-CF588216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FC17-9328-40CD-B1C5-593A1207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about me.</a:t>
            </a:r>
          </a:p>
          <a:p>
            <a:r>
              <a:rPr lang="en-US" dirty="0"/>
              <a:t>How I designed home page.</a:t>
            </a:r>
          </a:p>
          <a:p>
            <a:r>
              <a:rPr lang="en-US" dirty="0"/>
              <a:t>Which tools are being used.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8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97379-B1C7-4647-B3B0-DD7FFE93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197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EFA1-C3C2-46E4-BFA0-3F97655C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9603-67D3-45FE-A85A-6294D2FD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40445"/>
            <a:ext cx="9603275" cy="3450613"/>
          </a:xfrm>
        </p:spPr>
        <p:txBody>
          <a:bodyPr/>
          <a:lstStyle/>
          <a:p>
            <a:r>
              <a:rPr lang="en-US" dirty="0"/>
              <a:t>What is personal portfolio?</a:t>
            </a:r>
          </a:p>
          <a:p>
            <a:r>
              <a:rPr lang="en-US" dirty="0"/>
              <a:t>My portfolio contains.</a:t>
            </a:r>
          </a:p>
          <a:p>
            <a:r>
              <a:rPr lang="en-US" dirty="0"/>
              <a:t>Who I designed it.</a:t>
            </a:r>
          </a:p>
          <a:p>
            <a:r>
              <a:rPr lang="en-US" dirty="0"/>
              <a:t>Which tools are being used.</a:t>
            </a:r>
          </a:p>
        </p:txBody>
      </p:sp>
    </p:spTree>
    <p:extLst>
      <p:ext uri="{BB962C8B-B14F-4D97-AF65-F5344CB8AC3E}">
        <p14:creationId xmlns:p14="http://schemas.microsoft.com/office/powerpoint/2010/main" val="292125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332E-789B-4953-828C-4D1043CC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</a:t>
            </a:r>
            <a:r>
              <a:rPr lang="en-US" dirty="0"/>
              <a:t> </a:t>
            </a:r>
            <a:r>
              <a:rPr lang="en-US" b="1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8ABF-824A-4094-808E-E5424CEC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personal information.</a:t>
            </a:r>
          </a:p>
          <a:p>
            <a:r>
              <a:rPr lang="en-US" dirty="0"/>
              <a:t>Who I am.</a:t>
            </a:r>
          </a:p>
          <a:p>
            <a:r>
              <a:rPr lang="en-US" dirty="0"/>
              <a:t>What I want to be.</a:t>
            </a:r>
          </a:p>
          <a:p>
            <a:r>
              <a:rPr lang="en-US" dirty="0"/>
              <a:t>What are my 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9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C4B76-EBB2-415B-971F-F1B4A5E9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79225" cy="61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19C6-301F-4397-BCD8-09AE5B95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B3A0-7E80-40A8-9385-AAB480AA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marks in matric and </a:t>
            </a:r>
            <a:r>
              <a:rPr lang="en-US" dirty="0" smtClean="0"/>
              <a:t>FSC.</a:t>
            </a:r>
            <a:endParaRPr lang="en-US" dirty="0"/>
          </a:p>
          <a:p>
            <a:r>
              <a:rPr lang="en-US" dirty="0"/>
              <a:t>I got admission in FAST NUCES.</a:t>
            </a:r>
          </a:p>
          <a:p>
            <a:r>
              <a:rPr lang="en-US" dirty="0"/>
              <a:t>Silver medalist in sports.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6571B-E3BF-420A-8531-E6DED348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5635-EDD9-4D4B-96F3-D299722EE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2A909-16C2-4F15-9A16-4963E936D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SOHAIB shoukat)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6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</TotalTime>
  <Words>99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ICT FINAL PROJECT</vt:lpstr>
      <vt:lpstr>HOME PAGE</vt:lpstr>
      <vt:lpstr>PowerPoint Presentation</vt:lpstr>
      <vt:lpstr>PORTFOLIO</vt:lpstr>
      <vt:lpstr>ABOUT ME</vt:lpstr>
      <vt:lpstr>PowerPoint Presentation</vt:lpstr>
      <vt:lpstr>MY ACHIEVEMENTS</vt:lpstr>
      <vt:lpstr>PowerPoint Presentation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FINAL PROJECT</dc:title>
  <dc:creator>Hp</dc:creator>
  <cp:lastModifiedBy>HP</cp:lastModifiedBy>
  <cp:revision>5</cp:revision>
  <dcterms:created xsi:type="dcterms:W3CDTF">2021-12-29T05:49:43Z</dcterms:created>
  <dcterms:modified xsi:type="dcterms:W3CDTF">2023-06-08T05:33:27Z</dcterms:modified>
</cp:coreProperties>
</file>