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A3782-3576-487E-9FE6-39569C198244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  <a:endParaRPr lang="en-US" altLang="ko-KR"/>
          </a:p>
          <a:p>
            <a:pPr lvl="1"/>
            <a:r>
              <a:rPr lang="en-US" altLang="ko-KR"/>
              <a:t>Second level</a:t>
            </a:r>
            <a:endParaRPr lang="en-US" altLang="ko-KR"/>
          </a:p>
          <a:p>
            <a:pPr lvl="2"/>
            <a:r>
              <a:rPr lang="en-US" altLang="ko-KR"/>
              <a:t>Third level</a:t>
            </a:r>
            <a:endParaRPr lang="en-US" altLang="ko-KR"/>
          </a:p>
          <a:p>
            <a:pPr lvl="3"/>
            <a:r>
              <a:rPr lang="en-US" altLang="ko-KR"/>
              <a:t>Fourth level</a:t>
            </a:r>
            <a:endParaRPr lang="en-US" altLang="ko-KR"/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46616-FCC9-42EE-9EC5-DC42AA7F6305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46616-FCC9-42EE-9EC5-DC42AA7F630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19389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068511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GENRATED BY</a:t>
            </a:r>
            <a:endParaRPr lang="en-US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Gem_note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Presentation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Wingdings 3</vt:lpstr>
      <vt:lpstr>Century Gothic</vt:lpstr>
      <vt:lpstr>Microsoft YaHei</vt:lpstr>
      <vt:lpstr>Arial Unicode MS</vt:lpstr>
      <vt:lpstr>Malgun Gothic</vt:lpstr>
      <vt:lpstr>Calibri</vt:lpstr>
      <vt:lpstr>HY중고딕</vt:lpstr>
      <vt:lpstr>Segoe Print</vt:lpstr>
      <vt:lpstr>Slice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Ahmad</cp:lastModifiedBy>
  <cp:revision>8</cp:revision>
  <dcterms:created xsi:type="dcterms:W3CDTF">2023-04-21T16:04:00Z</dcterms:created>
  <dcterms:modified xsi:type="dcterms:W3CDTF">2025-08-05T09:10:44Z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0CB46651BC3F4407B983E450B162B747_12</vt:lpwstr>
  </property>
  <property fmtid="{D5CDD505-2E9C-101B-9397-08002B2CF9AE}" pid="3" name="KSOProductBuildVer">
    <vt:lpwstr>1033-12.2.0.21931</vt:lpwstr>
  </property>
</Properties>
</file>