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flip="none" rotWithShape="1">
          <a:gsLst>
            <a:gs pos="1200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81000">
              <a:schemeClr val="accent3">
                <a:lumMod val="10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6154713" cy="218152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3289955"/>
            <a:ext cx="6154713" cy="277148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F4FEF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94168"/>
            <a:ext cx="6554867" cy="82563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7667920" cy="296589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bg2">
                <a:lumMod val="75000"/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3400" y="3651695"/>
            <a:ext cx="7667920" cy="1390072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87" y="254128"/>
            <a:ext cx="8077200" cy="71093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67" y="1055802"/>
            <a:ext cx="8080820" cy="532614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7774425" cy="106915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283" y="1892430"/>
            <a:ext cx="7774425" cy="185943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283" y="3935944"/>
            <a:ext cx="7774425" cy="206892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gradFill flip="none" rotWithShape="1">
          <a:gsLst>
            <a:gs pos="12000">
              <a:schemeClr val="accent3">
                <a:lumMod val="0"/>
                <a:lumOff val="100000"/>
              </a:schemeClr>
            </a:gs>
            <a:gs pos="27000">
              <a:schemeClr val="accent3">
                <a:lumMod val="0"/>
                <a:lumOff val="100000"/>
                <a:alpha val="63000"/>
              </a:schemeClr>
            </a:gs>
            <a:gs pos="96000">
              <a:schemeClr val="accent3">
                <a:lumMod val="100000"/>
              </a:schemeClr>
            </a:gs>
          </a:gsLst>
          <a:lin ang="5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48315"/>
            <a:ext cx="7771614" cy="886819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399" y="3835134"/>
            <a:ext cx="7771614" cy="21846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123883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284" y="1944827"/>
            <a:ext cx="6859786" cy="205213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284" y="4169553"/>
            <a:ext cx="6859786" cy="236777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accent4">
                    <a:lumMod val="50000"/>
                  </a:schemeClr>
                </a:solidFill>
                <a:effectLst/>
              </a:rPr>
              <a:t>“</a:t>
            </a:r>
            <a:endParaRPr lang="en-US" sz="8000" dirty="0"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5560" y="136005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accent4">
                    <a:lumMod val="50000"/>
                  </a:schemeClr>
                </a:solidFill>
                <a:effectLst/>
              </a:rPr>
              <a:t>”</a:t>
            </a:r>
            <a:endParaRPr lang="en-US" sz="8000" dirty="0"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14806"/>
            <a:ext cx="7525658" cy="1557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>
          <a:gsLst>
            <a:gs pos="12000">
              <a:schemeClr val="accent3">
                <a:lumMod val="0"/>
                <a:lumOff val="100000"/>
              </a:schemeClr>
            </a:gs>
            <a:gs pos="41000">
              <a:schemeClr val="accent3">
                <a:lumMod val="0"/>
                <a:lumOff val="100000"/>
                <a:alpha val="38000"/>
              </a:schemeClr>
            </a:gs>
            <a:gs pos="96000">
              <a:schemeClr val="accent3">
                <a:lumMod val="10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7884736" cy="1524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0675"/>
            <a:ext cx="7884736" cy="3980395"/>
          </a:xfrm>
        </p:spPr>
        <p:txBody>
          <a:bodyPr anchor="ctr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12000">
              <a:schemeClr val="accent3">
                <a:lumMod val="0"/>
                <a:lumOff val="100000"/>
              </a:schemeClr>
            </a:gs>
            <a:gs pos="54000">
              <a:schemeClr val="accent3">
                <a:lumMod val="0"/>
                <a:lumOff val="100000"/>
              </a:schemeClr>
            </a:gs>
            <a:gs pos="96000">
              <a:schemeClr val="accent3">
                <a:lumMod val="10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6937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856323"/>
            <a:ext cx="6402467" cy="73528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39644"/>
            <a:ext cx="6554867" cy="10801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4253843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399"/>
            <a:ext cx="3948238" cy="4253843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1">
          <a:gsLst>
            <a:gs pos="16000">
              <a:schemeClr val="accent3">
                <a:lumMod val="0"/>
                <a:lumOff val="100000"/>
              </a:schemeClr>
            </a:gs>
            <a:gs pos="40000">
              <a:schemeClr val="accent3">
                <a:lumMod val="0"/>
                <a:lumOff val="100000"/>
                <a:alpha val="51000"/>
              </a:schemeClr>
            </a:gs>
            <a:gs pos="96000">
              <a:schemeClr val="accent3"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09328"/>
            <a:ext cx="6554867" cy="91047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3945467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881487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362" y="566738"/>
            <a:ext cx="39567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881486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30218"/>
            <a:ext cx="6554867" cy="108958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116291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1802092"/>
            <a:ext cx="3200400" cy="421770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6992" y="5715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1809946"/>
            <a:ext cx="3280974" cy="425148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1809945"/>
            <a:ext cx="3564223" cy="4251489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3">
                <a:lumMod val="0"/>
                <a:lumOff val="100000"/>
              </a:schemeClr>
            </a:gs>
            <a:gs pos="45000">
              <a:schemeClr val="accent3">
                <a:lumMod val="0"/>
                <a:lumOff val="100000"/>
                <a:alpha val="63000"/>
              </a:schemeClr>
            </a:gs>
            <a:gs pos="96000">
              <a:schemeClr val="accent3">
                <a:lumMod val="10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7554798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5670"/>
            <a:ext cx="7554798" cy="406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31450"/>
            <a:ext cx="7772400" cy="14700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7666"/>
            <a:ext cx="6400800" cy="175260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4620" y="1322120"/>
            <a:ext cx="754226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Custom 1">
      <a:majorFont>
        <a:latin typeface="Arial Black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WPS Presentation</Application>
  <PresentationFormat>화면 슬라이드 쇼(4:3)</PresentationFormat>
  <Paragraphs>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Wingdings 3</vt:lpstr>
      <vt:lpstr>Microsoft YaHei</vt:lpstr>
      <vt:lpstr>Arial Unicode MS</vt:lpstr>
      <vt:lpstr>Arial Black</vt:lpstr>
      <vt:lpstr>Calibri</vt:lpstr>
      <vt:lpstr>Slice</vt:lpstr>
      <vt:lpstr>Presentation Title</vt:lpstr>
      <vt:lpstr>Slide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Ahmad</cp:lastModifiedBy>
  <cp:revision>11</cp:revision>
  <dcterms:created xsi:type="dcterms:W3CDTF">2017-06-05T14:10:00Z</dcterms:created>
  <dcterms:modified xsi:type="dcterms:W3CDTF">2025-08-05T08:55:19Z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2432126ED9B74951BC3C150603E10960_12</vt:lpwstr>
  </property>
  <property fmtid="{D5CDD505-2E9C-101B-9397-08002B2CF9AE}" pid="3" name="KSOProductBuildVer">
    <vt:lpwstr>1033-12.2.0.21931</vt:lpwstr>
  </property>
</Properties>
</file>