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915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43145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027666"/>
            <a:ext cx="6400800" cy="120060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Subtitle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4620" y="5108515"/>
            <a:ext cx="75422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1600200"/>
            <a:ext cx="0" cy="45259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Microsoft YaHei</vt:lpstr>
      <vt:lpstr>Arial Unicode MS</vt:lpstr>
      <vt:lpstr>Arial Black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Ahmad</cp:lastModifiedBy>
  <cp:revision>8</cp:revision>
  <dcterms:created xsi:type="dcterms:W3CDTF">2017-06-05T14:10:00Z</dcterms:created>
  <dcterms:modified xsi:type="dcterms:W3CDTF">2025-08-05T09:10:05Z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E7D90C96239C4354AB7E721EFA5FC573_12</vt:lpwstr>
  </property>
  <property fmtid="{D5CDD505-2E9C-101B-9397-08002B2CF9AE}" pid="3" name="KSOProductBuildVer">
    <vt:lpwstr>1033-12.2.0.21931</vt:lpwstr>
  </property>
</Properties>
</file>