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60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384980" y="1388627"/>
            <a:ext cx="9574491" cy="4823637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 dirty="0"/>
              <a:t>Click to edit Master subtitle style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297295" y="111527"/>
            <a:ext cx="2743200" cy="365125"/>
          </a:xfrm>
        </p:spPr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895127" y="6381348"/>
            <a:ext cx="4114800" cy="365125"/>
          </a:xfrm>
        </p:spPr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216272" y="6381348"/>
            <a:ext cx="2743200" cy="365125"/>
          </a:xfrm>
        </p:spPr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  <p:sp>
        <p:nvSpPr>
          <p:cNvPr id="9" name="평행 사변형 8"/>
          <p:cNvSpPr/>
          <p:nvPr userDrawn="1"/>
        </p:nvSpPr>
        <p:spPr>
          <a:xfrm>
            <a:off x="-1322865" y="0"/>
            <a:ext cx="4783696" cy="68580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384980" y="311662"/>
            <a:ext cx="9574491" cy="976811"/>
          </a:xfrm>
        </p:spPr>
        <p:txBody>
          <a:bodyPr anchor="b">
            <a:normAutofit/>
          </a:bodyPr>
          <a:lstStyle>
            <a:lvl1pPr algn="ctr">
              <a:defRPr sz="4400">
                <a:latin typeface="Arial Black" panose="020B0A04020102020204" pitchFamily="34" charset="0"/>
              </a:defRPr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061647" y="584570"/>
            <a:ext cx="9942022" cy="1306019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3233651" y="2053245"/>
            <a:ext cx="8770018" cy="4046614"/>
          </a:xfrm>
        </p:spPr>
        <p:txBody>
          <a:bodyPr vert="eaVert"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  <a:p>
            <a:pPr lvl="1"/>
            <a:r>
              <a:rPr lang="en-US" altLang="ko-KR" dirty="0"/>
              <a:t>Second level</a:t>
            </a:r>
            <a:endParaRPr lang="en-US" altLang="ko-KR" dirty="0"/>
          </a:p>
          <a:p>
            <a:pPr lvl="2"/>
            <a:r>
              <a:rPr lang="en-US" altLang="ko-KR" dirty="0"/>
              <a:t>Third level</a:t>
            </a:r>
            <a:endParaRPr lang="en-US" altLang="ko-KR" dirty="0"/>
          </a:p>
          <a:p>
            <a:pPr lvl="3"/>
            <a:r>
              <a:rPr lang="en-US" altLang="ko-KR" dirty="0"/>
              <a:t>Fourth level</a:t>
            </a:r>
            <a:endParaRPr lang="en-US" altLang="ko-KR" dirty="0"/>
          </a:p>
          <a:p>
            <a:pPr lvl="4"/>
            <a:r>
              <a:rPr lang="en-US" altLang="ko-KR" dirty="0"/>
              <a:t>Fifth level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56001" y="347511"/>
            <a:ext cx="9647668" cy="816271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356001" y="1311190"/>
            <a:ext cx="9647668" cy="5045160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86742" y="441267"/>
            <a:ext cx="9783746" cy="838893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986742" y="1346662"/>
            <a:ext cx="9783746" cy="5009688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ko-KR" dirty="0"/>
              <a:t>Click to edit Master subtitle style</a:t>
            </a:r>
            <a:endParaRPr lang="en-US" altLang="ko-KR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05722" y="416518"/>
            <a:ext cx="10380554" cy="943039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05723" y="1461407"/>
            <a:ext cx="10380553" cy="4602025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094438" y="365125"/>
            <a:ext cx="10515600" cy="875941"/>
          </a:xfrm>
        </p:spPr>
        <p:txBody>
          <a:bodyPr/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1094438" y="1272274"/>
            <a:ext cx="5157787" cy="875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/>
              <a:t>Click to edit Master subtitle style</a:t>
            </a:r>
            <a:endParaRPr lang="en-US" altLang="ko-KR" dirty="0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094438" y="2096186"/>
            <a:ext cx="5157787" cy="4260163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 hasCustomPrompt="1"/>
          </p:nvPr>
        </p:nvSpPr>
        <p:spPr>
          <a:xfrm>
            <a:off x="6426850" y="1272274"/>
            <a:ext cx="5183188" cy="87594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ko-KR" dirty="0"/>
              <a:t>Click to edit Master subtitle style</a:t>
            </a:r>
            <a:endParaRPr lang="en-US" altLang="ko-KR" dirty="0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426850" y="2096187"/>
            <a:ext cx="5183188" cy="4260162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0" y="0"/>
            <a:ext cx="4286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 userDrawn="1"/>
        </p:nvSpPr>
        <p:spPr>
          <a:xfrm>
            <a:off x="583558" y="0"/>
            <a:ext cx="22729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18186" y="2146692"/>
            <a:ext cx="10555628" cy="245373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  <p:sp>
        <p:nvSpPr>
          <p:cNvPr id="6" name="액자 5"/>
          <p:cNvSpPr/>
          <p:nvPr userDrawn="1"/>
        </p:nvSpPr>
        <p:spPr>
          <a:xfrm>
            <a:off x="505427" y="1793152"/>
            <a:ext cx="11181145" cy="3159889"/>
          </a:xfrm>
          <a:prstGeom prst="fram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캡션 있는 콘텐츠"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519937"/>
            <a:ext cx="6172200" cy="5341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  <p:sp>
        <p:nvSpPr>
          <p:cNvPr id="8" name="직사각형 7"/>
          <p:cNvSpPr/>
          <p:nvPr userDrawn="1"/>
        </p:nvSpPr>
        <p:spPr>
          <a:xfrm>
            <a:off x="0" y="0"/>
            <a:ext cx="428625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 userDrawn="1"/>
        </p:nvSpPr>
        <p:spPr>
          <a:xfrm>
            <a:off x="583558" y="0"/>
            <a:ext cx="227293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5784" y="506212"/>
            <a:ext cx="3932237" cy="135086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965784" y="1979629"/>
            <a:ext cx="3932237" cy="39383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742480" y="136525"/>
            <a:ext cx="7216091" cy="598766"/>
          </a:xfrm>
        </p:spPr>
        <p:txBody>
          <a:bodyPr anchor="b"/>
          <a:lstStyle>
            <a:lvl1pPr algn="r">
              <a:defRPr sz="3200"/>
            </a:lvl1pPr>
          </a:lstStyle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605375" y="2077183"/>
            <a:ext cx="4114800" cy="380600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lang="en-US" altLang="ko-KR" dirty="0"/>
              <a:t>Click icon to add picture</a:t>
            </a:r>
            <a:endParaRPr lang="en-US" altLang="ko-KR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843772" y="847899"/>
            <a:ext cx="5159897" cy="503529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 dirty="0"/>
              <a:t>Click to edit Master text styles</a:t>
            </a:r>
            <a:endParaRPr lang="en-US" altLang="ko-KR" dirty="0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FF5D8-1065-4286-8063-40B7F6306A41}" type="datetimeFigureOut">
              <a:rPr lang="ko-KR" altLang="en-US" smtClean="0"/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3900F9-3AD2-4B64-9DDE-1BAEE6F08300}" type="slidenum">
              <a:rPr lang="ko-KR" altLang="en-US" smtClean="0"/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10958572" y="136525"/>
            <a:ext cx="1045097" cy="3834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CB4FF5D8-1065-4286-8063-40B7F6306A41}" type="datetimeFigureOut">
              <a:rPr lang="ko-KR" altLang="en-US" smtClean="0"/>
            </a:fld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6843772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11030672" y="6227180"/>
            <a:ext cx="577770" cy="4942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>
                    <a:lumMod val="85000"/>
                  </a:schemeClr>
                </a:solidFill>
                <a:latin typeface="+mn-lt"/>
              </a:defRPr>
            </a:lvl1pPr>
          </a:lstStyle>
          <a:p>
            <a:fld id="{6F3900F9-3AD2-4B64-9DDE-1BAEE6F08300}" type="slidenum">
              <a:rPr lang="ko-KR" altLang="en-US" smtClean="0"/>
            </a:fld>
            <a:endParaRPr lang="ko-KR" altLang="en-US" dirty="0"/>
          </a:p>
        </p:txBody>
      </p:sp>
      <p:sp>
        <p:nvSpPr>
          <p:cNvPr id="8" name="평행 사변형 7"/>
          <p:cNvSpPr/>
          <p:nvPr userDrawn="1"/>
        </p:nvSpPr>
        <p:spPr>
          <a:xfrm>
            <a:off x="-1230521" y="0"/>
            <a:ext cx="4783696" cy="6858000"/>
          </a:xfrm>
          <a:prstGeom prst="parallelogram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038599" y="1637963"/>
            <a:ext cx="7569843" cy="458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altLang="ko-KR" dirty="0"/>
              <a:t>Click to edit Master subtitle style</a:t>
            </a:r>
            <a:endParaRPr lang="en-US" altLang="ko-KR" dirty="0"/>
          </a:p>
        </p:txBody>
      </p:sp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038598" y="263199"/>
            <a:ext cx="7569843" cy="1248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 dirty="0"/>
              <a:t>Click to edit Master title style</a:t>
            </a:r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Genrated by </a:t>
            </a:r>
            <a:br>
              <a:rPr lang="en-US" altLang="ko-KR"/>
            </a:br>
            <a:r>
              <a:rPr lang="en-US" altLang="ko-KR"/>
              <a:t>Gem_note</a:t>
            </a:r>
            <a:endParaRPr lang="en-US" altLang="ko-K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Arial Black"/>
        <a:ea typeface="Gadugi"/>
        <a:cs typeface=""/>
      </a:majorFont>
      <a:minorFont>
        <a:latin typeface="Arial"/>
        <a:ea typeface="Ebrim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WPS Presentation</Application>
  <PresentationFormat>와이드스크린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Arial Black</vt:lpstr>
      <vt:lpstr>Microsoft YaHei</vt:lpstr>
      <vt:lpstr>Arial Unicode MS</vt:lpstr>
      <vt:lpstr>Calibri</vt:lpstr>
      <vt:lpstr>Ebrima</vt:lpstr>
      <vt:lpstr>Gadugi</vt:lpstr>
      <vt:lpstr>Office 테마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양수빈</dc:creator>
  <cp:lastModifiedBy>Ahmad</cp:lastModifiedBy>
  <cp:revision>9</cp:revision>
  <dcterms:created xsi:type="dcterms:W3CDTF">2023-04-22T04:57:00Z</dcterms:created>
  <dcterms:modified xsi:type="dcterms:W3CDTF">2025-08-05T09:20:13Z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2251D2FB4B33490087FBC278667400F1_12</vt:lpwstr>
  </property>
  <property fmtid="{D5CDD505-2E9C-101B-9397-08002B2CF9AE}" pid="3" name="KSOProductBuildVer">
    <vt:lpwstr>1033-12.2.0.21931</vt:lpwstr>
  </property>
</Properties>
</file>