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8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3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72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0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9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4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67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9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90AC-6AFF-4E21-9C7C-A246DBEF1C7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506AEE-2D76-4DE5-9D32-36119F9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1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491" y="592427"/>
            <a:ext cx="10419008" cy="54606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91" y="588958"/>
            <a:ext cx="10419008" cy="5407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163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29" y="318593"/>
            <a:ext cx="10137661" cy="5958898"/>
          </a:xfrm>
        </p:spPr>
      </p:pic>
    </p:spTree>
    <p:extLst>
      <p:ext uri="{BB962C8B-B14F-4D97-AF65-F5344CB8AC3E}">
        <p14:creationId xmlns:p14="http://schemas.microsoft.com/office/powerpoint/2010/main" val="1839721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14" y="540913"/>
            <a:ext cx="11185144" cy="5692462"/>
          </a:xfrm>
        </p:spPr>
      </p:pic>
    </p:spTree>
    <p:extLst>
      <p:ext uri="{BB962C8B-B14F-4D97-AF65-F5344CB8AC3E}">
        <p14:creationId xmlns:p14="http://schemas.microsoft.com/office/powerpoint/2010/main" val="3752496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6" y="347731"/>
            <a:ext cx="10886957" cy="6040190"/>
          </a:xfrm>
        </p:spPr>
      </p:pic>
    </p:spTree>
    <p:extLst>
      <p:ext uri="{BB962C8B-B14F-4D97-AF65-F5344CB8AC3E}">
        <p14:creationId xmlns:p14="http://schemas.microsoft.com/office/powerpoint/2010/main" val="294733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61" y="437882"/>
            <a:ext cx="11095372" cy="5683146"/>
          </a:xfrm>
        </p:spPr>
      </p:pic>
    </p:spTree>
    <p:extLst>
      <p:ext uri="{BB962C8B-B14F-4D97-AF65-F5344CB8AC3E}">
        <p14:creationId xmlns:p14="http://schemas.microsoft.com/office/powerpoint/2010/main" val="273865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</cp:revision>
  <dcterms:created xsi:type="dcterms:W3CDTF">2025-08-27T01:47:06Z</dcterms:created>
  <dcterms:modified xsi:type="dcterms:W3CDTF">2025-08-27T01:47:29Z</dcterms:modified>
</cp:coreProperties>
</file>