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48" y="738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422C-CB5C-0942-704B-4BCD83E9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7E277-F196-85E2-E619-FDFCD13AB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B3E9-9F0C-286F-C07D-C40C54D7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1995-34CD-0C48-588B-AC47EAB6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F0A0-06EC-A7D9-280B-6BBA4235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07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A0C-6159-6A44-B5C2-752C8436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920F0-368D-276F-A376-99A51CB0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C4FE-8F52-7EC3-8E1F-18200F5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955D-A29A-E80E-88A9-6B0F8BD0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75C2-51EB-4C37-AC7A-AABD0069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7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1008D-4FB9-8E01-7FD8-2486A6FF7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F8BF5-E936-C3DB-667A-8CB95335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B527-7FA5-2035-B4A7-4AD09FC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0174-9314-C107-54B1-B4D5E821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0AF0-2F2A-42E0-F424-B081872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50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BA4-F7D2-05D9-0628-96BAD60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D003-2717-5A9C-3927-301CE757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A4F1-58FC-33BF-346D-F4902351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EF6F-BF24-0CBB-2238-61D13124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94513-1AA9-CABE-B209-BE8A9A45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29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0A00-EADF-8219-1CC5-6B2CB87E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CAA6-C3C2-BFBA-DA96-5892224A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EBB5-47A9-DDCE-E2DC-80D30591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BDAD-8ECF-21F0-F9C5-D59FB9B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BA94-007A-A332-5C10-53FCC9A0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7F28-7467-1F3B-82F2-95D4DC7C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AE3-8B06-2CEB-67AD-3903C0D3B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65E0-2C96-2445-2D0A-1522B129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FF69-DBE0-3569-6857-B789A72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78AC9-BF42-38A1-8C62-887DDB4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86D5-3656-06FB-A229-B4A8AF0C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1EB5-3B9B-FC16-5BD8-22B2F277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3EB9-CC37-206C-5372-F29BCCB9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036A-4884-BE4E-4D87-021DDB0F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50A3C-5076-6E78-92CB-36ADE1816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BE72-C983-D312-1B33-923C7801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88CBA-ADBE-716D-5493-4F1DBD76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26D9A-8087-1AB3-7FEC-787533AE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7D946-6AE3-CA67-7167-54E70AD4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586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834C-5507-12B6-E362-4E7E5B26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7597D-8E7F-CE06-49AB-BA681BE2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18B25-0F7F-2918-9AE4-40F95DF8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4EBB-BB04-507B-7D0D-215834B7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8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22430-01CA-5ACB-51D6-95DE496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812E9-04EC-AB67-608B-A98B184C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5C165-5BB3-B8CE-6B57-0B50378D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9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F6C7-31B3-F212-AAAC-608C151B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4F65-73F3-09DD-F9DD-DA5BFB39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95E4-E125-D5B8-1A18-E7960A57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5B56-5361-AACA-84B0-0D7A44D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04719-BFD9-0663-41BD-5ACF1DC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F0B7B-DCBC-511E-CB5C-AE37DD4C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174D-D776-EAD5-EBDC-80AFD85F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A745F-32EE-8EE1-65E9-95E59CEEC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2479-374B-C8ED-B7A3-9E0ED5214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5320A-A7B1-A8B7-1FE5-1965F337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185D-A35F-93F3-FADF-81151A5A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CD7A-6475-A4ED-ED92-60767CC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6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99F5A-4953-E897-B71F-5DAC3878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7B031-6F9C-9A20-2B83-7DA67202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D431-C4DF-ABBC-AAE2-C6B2ADC34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4E4-4763-48DE-BC0F-C5237E6617B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8EFC-2F00-0C45-EE60-5C9AB26C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416E-993C-5BC7-871F-DE23147B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8CBD-FB9A-445A-BFBF-0347038149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1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0D46-D706-E429-C094-D510AE06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074" y="176519"/>
            <a:ext cx="7527851" cy="643518"/>
          </a:xfrm>
        </p:spPr>
        <p:txBody>
          <a:bodyPr>
            <a:normAutofit fontScale="90000"/>
          </a:bodyPr>
          <a:lstStyle/>
          <a:p>
            <a:r>
              <a:rPr lang="en-US"/>
              <a:t>Clas diagram shalat jum’at</a:t>
            </a:r>
            <a:endParaRPr lang="en-ID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0F805E3-288E-EFD5-70A6-5A8387CCCC9E}"/>
              </a:ext>
            </a:extLst>
          </p:cNvPr>
          <p:cNvSpPr/>
          <p:nvPr/>
        </p:nvSpPr>
        <p:spPr>
          <a:xfrm>
            <a:off x="2495106" y="1061397"/>
            <a:ext cx="2643964" cy="5574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imam</a:t>
            </a:r>
            <a:endParaRPr lang="en-ID" sz="280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11DBA30-F23F-D9AD-1E50-A3579F90A7B3}"/>
              </a:ext>
            </a:extLst>
          </p:cNvPr>
          <p:cNvSpPr/>
          <p:nvPr/>
        </p:nvSpPr>
        <p:spPr>
          <a:xfrm>
            <a:off x="2459665" y="1637417"/>
            <a:ext cx="2679404" cy="115204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Nama :</a:t>
            </a:r>
          </a:p>
          <a:p>
            <a:pPr algn="ctr"/>
            <a:r>
              <a:rPr lang="en-US" sz="2800"/>
              <a:t>Umur :21 th</a:t>
            </a:r>
          </a:p>
          <a:p>
            <a:pPr algn="ctr"/>
            <a:r>
              <a:rPr lang="en-US" sz="2800"/>
              <a:t>Asal :jawa</a:t>
            </a:r>
            <a:endParaRPr lang="en-ID" sz="280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412733-024A-C1E5-BD3D-B98D71BA8250}"/>
              </a:ext>
            </a:extLst>
          </p:cNvPr>
          <p:cNvSpPr/>
          <p:nvPr/>
        </p:nvSpPr>
        <p:spPr>
          <a:xfrm>
            <a:off x="7052932" y="1058739"/>
            <a:ext cx="2643964" cy="5574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khotib</a:t>
            </a:r>
            <a:endParaRPr lang="en-ID" sz="280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FDF0079-34A9-C2EE-0540-231FE673522B}"/>
              </a:ext>
            </a:extLst>
          </p:cNvPr>
          <p:cNvSpPr/>
          <p:nvPr/>
        </p:nvSpPr>
        <p:spPr>
          <a:xfrm>
            <a:off x="7052931" y="1637418"/>
            <a:ext cx="2643964" cy="113343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Nama :</a:t>
            </a:r>
          </a:p>
          <a:p>
            <a:pPr algn="ctr"/>
            <a:r>
              <a:rPr lang="en-US" sz="2800"/>
              <a:t>Umur :21</a:t>
            </a:r>
          </a:p>
          <a:p>
            <a:pPr algn="ctr"/>
            <a:r>
              <a:rPr lang="en-US" sz="2800"/>
              <a:t>Asal :kalimantan</a:t>
            </a:r>
            <a:endParaRPr lang="en-ID" sz="2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D6B7C-756D-CB93-B9F7-2B11936B9601}"/>
              </a:ext>
            </a:extLst>
          </p:cNvPr>
          <p:cNvCxnSpPr>
            <a:cxnSpLocks/>
          </p:cNvCxnSpPr>
          <p:nvPr/>
        </p:nvCxnSpPr>
        <p:spPr>
          <a:xfrm flipV="1">
            <a:off x="5174509" y="2120561"/>
            <a:ext cx="1913862" cy="9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557798D-32EB-5333-8986-F08965CDC445}"/>
              </a:ext>
            </a:extLst>
          </p:cNvPr>
          <p:cNvSpPr/>
          <p:nvPr/>
        </p:nvSpPr>
        <p:spPr>
          <a:xfrm>
            <a:off x="2459663" y="3217942"/>
            <a:ext cx="2679406" cy="51859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muadzin</a:t>
            </a:r>
            <a:endParaRPr lang="en-ID" sz="280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9F375B-F6F1-3865-C439-15B2514F778A}"/>
              </a:ext>
            </a:extLst>
          </p:cNvPr>
          <p:cNvSpPr/>
          <p:nvPr/>
        </p:nvSpPr>
        <p:spPr>
          <a:xfrm>
            <a:off x="2459664" y="3757803"/>
            <a:ext cx="2679406" cy="1152043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Nama :</a:t>
            </a:r>
          </a:p>
          <a:p>
            <a:pPr algn="ctr"/>
            <a:r>
              <a:rPr lang="en-US" sz="2800"/>
              <a:t>Umur :19</a:t>
            </a:r>
          </a:p>
          <a:p>
            <a:pPr algn="ctr"/>
            <a:r>
              <a:rPr lang="en-US" sz="2800"/>
              <a:t>Asal :selawesi </a:t>
            </a:r>
            <a:endParaRPr lang="en-ID" sz="280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D9D71D1-A86C-0926-3FEE-ADEC9493FD33}"/>
              </a:ext>
            </a:extLst>
          </p:cNvPr>
          <p:cNvSpPr/>
          <p:nvPr/>
        </p:nvSpPr>
        <p:spPr>
          <a:xfrm>
            <a:off x="7052931" y="3257812"/>
            <a:ext cx="2643964" cy="49999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bilal</a:t>
            </a:r>
            <a:endParaRPr lang="en-ID" sz="280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ED459B3-6891-FFF4-FBF9-E3C30978B330}"/>
              </a:ext>
            </a:extLst>
          </p:cNvPr>
          <p:cNvSpPr/>
          <p:nvPr/>
        </p:nvSpPr>
        <p:spPr>
          <a:xfrm>
            <a:off x="7052932" y="3779069"/>
            <a:ext cx="2643964" cy="1133436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Nama :</a:t>
            </a:r>
          </a:p>
          <a:p>
            <a:pPr algn="ctr"/>
            <a:r>
              <a:rPr lang="en-US" sz="2800"/>
              <a:t>Umur :20</a:t>
            </a:r>
          </a:p>
          <a:p>
            <a:pPr algn="ctr"/>
            <a:r>
              <a:rPr lang="en-US" sz="2800"/>
              <a:t>Asal :sumatra</a:t>
            </a:r>
            <a:endParaRPr lang="en-ID" sz="28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B6EB1-61E6-F881-5770-3C9231FC6F6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799366" y="2789460"/>
            <a:ext cx="1" cy="428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DCAE4F-A621-CC4A-C9EA-C0A8969FE4A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374913" y="2770854"/>
            <a:ext cx="0" cy="48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51E565-3B9D-8602-63C3-635B4B4E94E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139070" y="4333825"/>
            <a:ext cx="1913862" cy="11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512C4C0-0C7D-EF9B-D699-3122C18265F2}"/>
              </a:ext>
            </a:extLst>
          </p:cNvPr>
          <p:cNvSpPr/>
          <p:nvPr/>
        </p:nvSpPr>
        <p:spPr>
          <a:xfrm>
            <a:off x="5004388" y="5046207"/>
            <a:ext cx="2183221" cy="5172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Ma’mum</a:t>
            </a:r>
            <a:endParaRPr lang="en-ID" sz="280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22982053-794C-A007-47F6-023E71FA8147}"/>
              </a:ext>
            </a:extLst>
          </p:cNvPr>
          <p:cNvSpPr/>
          <p:nvPr/>
        </p:nvSpPr>
        <p:spPr>
          <a:xfrm>
            <a:off x="5004388" y="5566093"/>
            <a:ext cx="2183221" cy="843789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Santri dan para asatidz</a:t>
            </a:r>
            <a:endParaRPr lang="en-ID" sz="28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4B7EDE-518E-4919-4113-8B04AE941F35}"/>
              </a:ext>
            </a:extLst>
          </p:cNvPr>
          <p:cNvCxnSpPr>
            <a:stCxn id="16" idx="2"/>
            <a:endCxn id="43" idx="3"/>
          </p:cNvCxnSpPr>
          <p:nvPr/>
        </p:nvCxnSpPr>
        <p:spPr>
          <a:xfrm flipH="1">
            <a:off x="7187609" y="4912505"/>
            <a:ext cx="1187305" cy="107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D72DAC-9F13-26D6-D37A-DCF4E820659F}"/>
              </a:ext>
            </a:extLst>
          </p:cNvPr>
          <p:cNvCxnSpPr>
            <a:stCxn id="12" idx="2"/>
            <a:endCxn id="43" idx="1"/>
          </p:cNvCxnSpPr>
          <p:nvPr/>
        </p:nvCxnSpPr>
        <p:spPr>
          <a:xfrm>
            <a:off x="3799367" y="4909846"/>
            <a:ext cx="1205021" cy="1078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17E5-8C87-CA5C-2461-A662F3A55096}"/>
              </a:ext>
            </a:extLst>
          </p:cNvPr>
          <p:cNvCxnSpPr/>
          <p:nvPr/>
        </p:nvCxnSpPr>
        <p:spPr>
          <a:xfrm>
            <a:off x="5988050" y="2129864"/>
            <a:ext cx="0" cy="220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1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 diagram shalat jum’at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 diagram shalat jum’at</dc:title>
  <dc:creator>DM-12</dc:creator>
  <cp:lastModifiedBy>DM-12</cp:lastModifiedBy>
  <cp:revision>1</cp:revision>
  <dcterms:created xsi:type="dcterms:W3CDTF">2022-07-06T10:09:25Z</dcterms:created>
  <dcterms:modified xsi:type="dcterms:W3CDTF">2022-07-06T10:09:31Z</dcterms:modified>
</cp:coreProperties>
</file>