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846" y="60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D6F1-190F-4896-9FA5-DCEA3ED80DC1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B9E-9BB8-4932-A3BF-11E4708028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860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D6F1-190F-4896-9FA5-DCEA3ED80DC1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B9E-9BB8-4932-A3BF-11E4708028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534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D6F1-190F-4896-9FA5-DCEA3ED80DC1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B9E-9BB8-4932-A3BF-11E4708028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361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D6F1-190F-4896-9FA5-DCEA3ED80DC1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B9E-9BB8-4932-A3BF-11E4708028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213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D6F1-190F-4896-9FA5-DCEA3ED80DC1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B9E-9BB8-4932-A3BF-11E4708028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059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D6F1-190F-4896-9FA5-DCEA3ED80DC1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B9E-9BB8-4932-A3BF-11E4708028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196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D6F1-190F-4896-9FA5-DCEA3ED80DC1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B9E-9BB8-4932-A3BF-11E4708028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53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D6F1-190F-4896-9FA5-DCEA3ED80DC1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B9E-9BB8-4932-A3BF-11E4708028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385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D6F1-190F-4896-9FA5-DCEA3ED80DC1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B9E-9BB8-4932-A3BF-11E4708028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99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D6F1-190F-4896-9FA5-DCEA3ED80DC1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B9E-9BB8-4932-A3BF-11E4708028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24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D6F1-190F-4896-9FA5-DCEA3ED80DC1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B9E-9BB8-4932-A3BF-11E4708028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73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3D6F1-190F-4896-9FA5-DCEA3ED80DC1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ACB9E-9BB8-4932-A3BF-11E4708028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434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8AF6-D69A-686D-B4F7-263679BF1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62371"/>
            <a:ext cx="5829300" cy="921183"/>
          </a:xfrm>
        </p:spPr>
        <p:txBody>
          <a:bodyPr>
            <a:normAutofit fontScale="90000"/>
          </a:bodyPr>
          <a:lstStyle/>
          <a:p>
            <a:r>
              <a:rPr lang="en-US"/>
              <a:t>Flowchart aplikasi</a:t>
            </a:r>
            <a:br>
              <a:rPr lang="en-US"/>
            </a:br>
            <a:r>
              <a:rPr lang="en-US"/>
              <a:t>membuat api unggun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2A18C-67C7-2EF4-8177-50C77F21E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5113866" y="12412132"/>
            <a:ext cx="1229784" cy="84667"/>
          </a:xfrm>
        </p:spPr>
        <p:txBody>
          <a:bodyPr>
            <a:normAutofit fontScale="25000" lnSpcReduction="20000"/>
          </a:bodyPr>
          <a:lstStyle/>
          <a:p>
            <a:endParaRPr lang="en-ID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F07ECF86-804F-E147-5BD1-F6D20EBB4B8F}"/>
              </a:ext>
            </a:extLst>
          </p:cNvPr>
          <p:cNvSpPr/>
          <p:nvPr/>
        </p:nvSpPr>
        <p:spPr>
          <a:xfrm>
            <a:off x="407460" y="1923171"/>
            <a:ext cx="4097633" cy="10891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Mulai/start</a:t>
            </a:r>
            <a:endParaRPr lang="en-ID" sz="2800">
              <a:solidFill>
                <a:schemeClr val="tx1"/>
              </a:solidFill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D797519-5E5D-E95A-4D33-2401297AAA1A}"/>
              </a:ext>
            </a:extLst>
          </p:cNvPr>
          <p:cNvSpPr/>
          <p:nvPr/>
        </p:nvSpPr>
        <p:spPr>
          <a:xfrm>
            <a:off x="407460" y="3453669"/>
            <a:ext cx="4097632" cy="13794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Mengumpulan kayu bakar dan alat yang lain</a:t>
            </a:r>
            <a:endParaRPr lang="en-ID" sz="28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405FA8-30E1-5FA8-5678-0B4AC6E1AB0F}"/>
              </a:ext>
            </a:extLst>
          </p:cNvPr>
          <p:cNvCxnSpPr>
            <a:cxnSpLocks/>
          </p:cNvCxnSpPr>
          <p:nvPr/>
        </p:nvCxnSpPr>
        <p:spPr>
          <a:xfrm>
            <a:off x="2456273" y="3040548"/>
            <a:ext cx="0" cy="82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6653AB18-F38A-6740-1A03-68AC54548DAB}"/>
              </a:ext>
            </a:extLst>
          </p:cNvPr>
          <p:cNvSpPr/>
          <p:nvPr/>
        </p:nvSpPr>
        <p:spPr>
          <a:xfrm>
            <a:off x="983220" y="7211144"/>
            <a:ext cx="3163692" cy="19942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Menyala atau tidak</a:t>
            </a:r>
            <a:endParaRPr lang="en-ID" sz="28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E618B2-82E1-D603-4C40-D82C2202FDAB}"/>
              </a:ext>
            </a:extLst>
          </p:cNvPr>
          <p:cNvCxnSpPr>
            <a:cxnSpLocks/>
          </p:cNvCxnSpPr>
          <p:nvPr/>
        </p:nvCxnSpPr>
        <p:spPr>
          <a:xfrm>
            <a:off x="2565066" y="4833132"/>
            <a:ext cx="0" cy="8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837DA0E9-A4CE-2C4B-E080-D627B2971DA9}"/>
              </a:ext>
            </a:extLst>
          </p:cNvPr>
          <p:cNvSpPr/>
          <p:nvPr/>
        </p:nvSpPr>
        <p:spPr>
          <a:xfrm>
            <a:off x="4707466" y="7948900"/>
            <a:ext cx="2042583" cy="8128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Jika tidak menyala</a:t>
            </a:r>
            <a:endParaRPr lang="en-ID" sz="280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C647E8-C44B-E825-F9E1-37712B0B78CD}"/>
              </a:ext>
            </a:extLst>
          </p:cNvPr>
          <p:cNvCxnSpPr>
            <a:cxnSpLocks/>
          </p:cNvCxnSpPr>
          <p:nvPr/>
        </p:nvCxnSpPr>
        <p:spPr>
          <a:xfrm>
            <a:off x="3795827" y="8331602"/>
            <a:ext cx="911639" cy="2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BA7FC4-16AC-03D1-345B-DFE4DC35FE2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565066" y="9205437"/>
            <a:ext cx="0" cy="52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74C1F4A6-8768-7C91-6859-E40883D6DC7A}"/>
              </a:ext>
            </a:extLst>
          </p:cNvPr>
          <p:cNvSpPr/>
          <p:nvPr/>
        </p:nvSpPr>
        <p:spPr>
          <a:xfrm>
            <a:off x="407460" y="5433818"/>
            <a:ext cx="4322309" cy="12371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Susun kayu dan nyalakan api</a:t>
            </a:r>
            <a:endParaRPr lang="en-ID" sz="28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44ED3D-D7BC-1E37-BEA2-F52E069E47FE}"/>
              </a:ext>
            </a:extLst>
          </p:cNvPr>
          <p:cNvCxnSpPr/>
          <p:nvPr/>
        </p:nvCxnSpPr>
        <p:spPr>
          <a:xfrm>
            <a:off x="2571107" y="6670963"/>
            <a:ext cx="0" cy="69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4A6203-6FE9-58FB-2E70-86C7C0D51075}"/>
              </a:ext>
            </a:extLst>
          </p:cNvPr>
          <p:cNvCxnSpPr>
            <a:cxnSpLocks/>
            <a:stCxn id="23" idx="0"/>
            <a:endCxn id="42" idx="3"/>
          </p:cNvCxnSpPr>
          <p:nvPr/>
        </p:nvCxnSpPr>
        <p:spPr>
          <a:xfrm flipH="1" flipV="1">
            <a:off x="4729769" y="6052391"/>
            <a:ext cx="998989" cy="189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ata 54">
            <a:extLst>
              <a:ext uri="{FF2B5EF4-FFF2-40B4-BE49-F238E27FC236}">
                <a16:creationId xmlns:a16="http://schemas.microsoft.com/office/drawing/2014/main" id="{B20D89E8-DCA9-6E61-53AF-37F4D538464B}"/>
              </a:ext>
            </a:extLst>
          </p:cNvPr>
          <p:cNvSpPr/>
          <p:nvPr/>
        </p:nvSpPr>
        <p:spPr>
          <a:xfrm>
            <a:off x="514350" y="9818085"/>
            <a:ext cx="3990742" cy="8362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Menikmati hangatnya api</a:t>
            </a:r>
            <a:endParaRPr lang="en-ID" sz="2800">
              <a:solidFill>
                <a:schemeClr val="tx1"/>
              </a:solidFill>
            </a:endParaRPr>
          </a:p>
        </p:txBody>
      </p: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0CA8ED4D-EABC-64EE-92E2-4CD447E26EEE}"/>
              </a:ext>
            </a:extLst>
          </p:cNvPr>
          <p:cNvSpPr/>
          <p:nvPr/>
        </p:nvSpPr>
        <p:spPr>
          <a:xfrm>
            <a:off x="407460" y="11199730"/>
            <a:ext cx="409763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selesai</a:t>
            </a:r>
            <a:endParaRPr lang="en-ID" sz="280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D0ADD1-4F34-95ED-B697-6B493494CAA4}"/>
              </a:ext>
            </a:extLst>
          </p:cNvPr>
          <p:cNvCxnSpPr>
            <a:cxnSpLocks/>
          </p:cNvCxnSpPr>
          <p:nvPr/>
        </p:nvCxnSpPr>
        <p:spPr>
          <a:xfrm>
            <a:off x="2565066" y="10236217"/>
            <a:ext cx="0" cy="111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87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Flowchart aplikasi membuat api unggun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aplikasi</dc:title>
  <dc:creator>DM-12</dc:creator>
  <cp:lastModifiedBy>DM-12</cp:lastModifiedBy>
  <cp:revision>2</cp:revision>
  <dcterms:created xsi:type="dcterms:W3CDTF">2022-07-06T03:57:05Z</dcterms:created>
  <dcterms:modified xsi:type="dcterms:W3CDTF">2022-07-06T09:25:34Z</dcterms:modified>
</cp:coreProperties>
</file>